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theme/theme2.xml" ContentType="application/vnd.openxmlformats-officedocument.theme+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1"/>
    <p:sldMasterId id="2147483709" r:id="rId2"/>
    <p:sldMasterId id="2147483777" r:id="rId3"/>
  </p:sldMasterIdLst>
  <p:notesMasterIdLst>
    <p:notesMasterId r:id="rId16"/>
  </p:notes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567">
          <p15:clr>
            <a:srgbClr val="9AA0A6"/>
          </p15:clr>
        </p15:guide>
        <p15:guide id="2" pos="288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1" roundtripDataSignature="AMtx7mhFVI+QEiSdyffqalXfYNIAETnzR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DB56970C-CDF2-45C2-9483-23A04AB65D29}">
  <a:tblStyle styleId="{DB56970C-CDF2-45C2-9483-23A04AB65D29}"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94"/>
  </p:normalViewPr>
  <p:slideViewPr>
    <p:cSldViewPr snapToGrid="0">
      <p:cViewPr varScale="1">
        <p:scale>
          <a:sx n="161" d="100"/>
          <a:sy n="161" d="100"/>
        </p:scale>
        <p:origin x="784" y="-1328"/>
      </p:cViewPr>
      <p:guideLst>
        <p:guide orient="horz" pos="567"/>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3" Type="http://schemas.openxmlformats.org/officeDocument/2006/relationships/slideMaster" Target="slideMasters/slideMaster3.xml"/><Relationship Id="rId21" Type="http://customschemas.google.com/relationships/presentationmetadata" Target="metadata"/><Relationship Id="rId7" Type="http://schemas.openxmlformats.org/officeDocument/2006/relationships/slide" Target="slides/slide4.xml"/><Relationship Id="rId12" Type="http://schemas.openxmlformats.org/officeDocument/2006/relationships/slide" Target="slides/slide9.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viewProps" Target="viewProps.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l-GR"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4"/>
        <p:cNvGrpSpPr/>
        <p:nvPr/>
      </p:nvGrpSpPr>
      <p:grpSpPr>
        <a:xfrm>
          <a:off x="0" y="0"/>
          <a:ext cx="0" cy="0"/>
          <a:chOff x="0" y="0"/>
          <a:chExt cx="0" cy="0"/>
        </a:xfrm>
      </p:grpSpPr>
      <p:sp>
        <p:nvSpPr>
          <p:cNvPr id="1125" name="Google Shape;1125;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26" name="Google Shape;1126;p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27" name="Google Shape;1127;p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l-GR"/>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3"/>
        <p:cNvGrpSpPr/>
        <p:nvPr/>
      </p:nvGrpSpPr>
      <p:grpSpPr>
        <a:xfrm>
          <a:off x="0" y="0"/>
          <a:ext cx="0" cy="0"/>
          <a:chOff x="0" y="0"/>
          <a:chExt cx="0" cy="0"/>
        </a:xfrm>
      </p:grpSpPr>
      <p:sp>
        <p:nvSpPr>
          <p:cNvPr id="1204" name="Google Shape;1204;p1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r>
              <a:rPr lang="el-GR" b="1"/>
              <a:t>Narrator: </a:t>
            </a:r>
            <a:r>
              <a:rPr lang="el-GR"/>
              <a:t>Πριν απο 2 μηνες ανακοινωσαμε μια μεγαλη επενδυση στη χωρα, 3 datacenter &amp; την εκπαιδευση σε 100 χιλιαδες συμπολιτες  μας</a:t>
            </a:r>
            <a:endParaRPr/>
          </a:p>
        </p:txBody>
      </p:sp>
      <p:sp>
        <p:nvSpPr>
          <p:cNvPr id="1205" name="Google Shape;1205;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3"/>
        <p:cNvGrpSpPr/>
        <p:nvPr/>
      </p:nvGrpSpPr>
      <p:grpSpPr>
        <a:xfrm>
          <a:off x="0" y="0"/>
          <a:ext cx="0" cy="0"/>
          <a:chOff x="0" y="0"/>
          <a:chExt cx="0" cy="0"/>
        </a:xfrm>
      </p:grpSpPr>
      <p:sp>
        <p:nvSpPr>
          <p:cNvPr id="1214" name="Google Shape;1214;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15" name="Google Shape;1215;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0"/>
        <p:cNvGrpSpPr/>
        <p:nvPr/>
      </p:nvGrpSpPr>
      <p:grpSpPr>
        <a:xfrm>
          <a:off x="0" y="0"/>
          <a:ext cx="0" cy="0"/>
          <a:chOff x="0" y="0"/>
          <a:chExt cx="0" cy="0"/>
        </a:xfrm>
      </p:grpSpPr>
      <p:sp>
        <p:nvSpPr>
          <p:cNvPr id="1221" name="Google Shape;1221;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22" name="Google Shape;1222;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3"/>
        <p:cNvGrpSpPr/>
        <p:nvPr/>
      </p:nvGrpSpPr>
      <p:grpSpPr>
        <a:xfrm>
          <a:off x="0" y="0"/>
          <a:ext cx="0" cy="0"/>
          <a:chOff x="0" y="0"/>
          <a:chExt cx="0" cy="0"/>
        </a:xfrm>
      </p:grpSpPr>
      <p:sp>
        <p:nvSpPr>
          <p:cNvPr id="1134" name="Google Shape;1134;p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35" name="Google Shape;1135;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5"/>
        <p:cNvGrpSpPr/>
        <p:nvPr/>
      </p:nvGrpSpPr>
      <p:grpSpPr>
        <a:xfrm>
          <a:off x="0" y="0"/>
          <a:ext cx="0" cy="0"/>
          <a:chOff x="0" y="0"/>
          <a:chExt cx="0" cy="0"/>
        </a:xfrm>
      </p:grpSpPr>
      <p:sp>
        <p:nvSpPr>
          <p:cNvPr id="1146" name="Google Shape;1146;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47" name="Google Shape;1147;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1"/>
        <p:cNvGrpSpPr/>
        <p:nvPr/>
      </p:nvGrpSpPr>
      <p:grpSpPr>
        <a:xfrm>
          <a:off x="0" y="0"/>
          <a:ext cx="0" cy="0"/>
          <a:chOff x="0" y="0"/>
          <a:chExt cx="0" cy="0"/>
        </a:xfrm>
      </p:grpSpPr>
      <p:sp>
        <p:nvSpPr>
          <p:cNvPr id="1152" name="Google Shape;1152;p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r>
              <a:rPr lang="el-GR" b="1"/>
              <a:t>Narrator: </a:t>
            </a:r>
            <a:r>
              <a:rPr lang="el-GR"/>
              <a:t>Πριν απο 2 μηνες ανακοινωσαμε μια μεγαλη επενδυση στη χωρα, 3 datacenter &amp; την εκπαιδευση σε 100 χιλιαδες συμπολιτες  μας</a:t>
            </a:r>
            <a:endParaRPr/>
          </a:p>
        </p:txBody>
      </p:sp>
      <p:sp>
        <p:nvSpPr>
          <p:cNvPr id="1153" name="Google Shape;1153;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9"/>
        <p:cNvGrpSpPr/>
        <p:nvPr/>
      </p:nvGrpSpPr>
      <p:grpSpPr>
        <a:xfrm>
          <a:off x="0" y="0"/>
          <a:ext cx="0" cy="0"/>
          <a:chOff x="0" y="0"/>
          <a:chExt cx="0" cy="0"/>
        </a:xfrm>
      </p:grpSpPr>
      <p:sp>
        <p:nvSpPr>
          <p:cNvPr id="1160" name="Google Shape;1160;p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61" name="Google Shape;1161;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6"/>
        <p:cNvGrpSpPr/>
        <p:nvPr/>
      </p:nvGrpSpPr>
      <p:grpSpPr>
        <a:xfrm>
          <a:off x="0" y="0"/>
          <a:ext cx="0" cy="0"/>
          <a:chOff x="0" y="0"/>
          <a:chExt cx="0" cy="0"/>
        </a:xfrm>
      </p:grpSpPr>
      <p:sp>
        <p:nvSpPr>
          <p:cNvPr id="1167" name="Google Shape;1167;p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r>
              <a:rPr lang="el-GR" b="1"/>
              <a:t>Narrator: </a:t>
            </a:r>
            <a:r>
              <a:rPr lang="el-GR"/>
              <a:t>Πριν απο 2 μηνες ανακοινωσαμε μια μεγαλη επενδυση στη χωρα, 3 datacenter &amp; την εκπαιδευση σε 100 χιλιαδες συμπολιτες  μας</a:t>
            </a:r>
            <a:endParaRPr/>
          </a:p>
        </p:txBody>
      </p:sp>
      <p:sp>
        <p:nvSpPr>
          <p:cNvPr id="1168" name="Google Shape;1168;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6"/>
        <p:cNvGrpSpPr/>
        <p:nvPr/>
      </p:nvGrpSpPr>
      <p:grpSpPr>
        <a:xfrm>
          <a:off x="0" y="0"/>
          <a:ext cx="0" cy="0"/>
          <a:chOff x="0" y="0"/>
          <a:chExt cx="0" cy="0"/>
        </a:xfrm>
      </p:grpSpPr>
      <p:sp>
        <p:nvSpPr>
          <p:cNvPr id="1177" name="Google Shape;1177;p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78" name="Google Shape;1178;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4"/>
        <p:cNvGrpSpPr/>
        <p:nvPr/>
      </p:nvGrpSpPr>
      <p:grpSpPr>
        <a:xfrm>
          <a:off x="0" y="0"/>
          <a:ext cx="0" cy="0"/>
          <a:chOff x="0" y="0"/>
          <a:chExt cx="0" cy="0"/>
        </a:xfrm>
      </p:grpSpPr>
      <p:sp>
        <p:nvSpPr>
          <p:cNvPr id="1185" name="Google Shape;1185;p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86" name="Google Shape;1186;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2"/>
        <p:cNvGrpSpPr/>
        <p:nvPr/>
      </p:nvGrpSpPr>
      <p:grpSpPr>
        <a:xfrm>
          <a:off x="0" y="0"/>
          <a:ext cx="0" cy="0"/>
          <a:chOff x="0" y="0"/>
          <a:chExt cx="0" cy="0"/>
        </a:xfrm>
      </p:grpSpPr>
      <p:sp>
        <p:nvSpPr>
          <p:cNvPr id="1193" name="Google Shape;1193;p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94" name="Google Shape;1194;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4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4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4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4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4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4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5"/>
        <p:cNvGrpSpPr/>
        <p:nvPr/>
      </p:nvGrpSpPr>
      <p:grpSpPr>
        <a:xfrm>
          <a:off x="0" y="0"/>
          <a:ext cx="0" cy="0"/>
          <a:chOff x="0" y="0"/>
          <a:chExt cx="0" cy="0"/>
        </a:xfrm>
      </p:grpSpPr>
      <p:sp>
        <p:nvSpPr>
          <p:cNvPr id="16" name="Google Shape;16;p14"/>
          <p:cNvSpPr txBox="1">
            <a:spLocks noGrp="1"/>
          </p:cNvSpPr>
          <p:nvPr>
            <p:ph type="dt" idx="10"/>
          </p:nvPr>
        </p:nvSpPr>
        <p:spPr>
          <a:xfrm>
            <a:off x="628650" y="4767263"/>
            <a:ext cx="2057400" cy="2739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14"/>
          <p:cNvSpPr txBox="1">
            <a:spLocks noGrp="1"/>
          </p:cNvSpPr>
          <p:nvPr>
            <p:ph type="ftr" idx="11"/>
          </p:nvPr>
        </p:nvSpPr>
        <p:spPr>
          <a:xfrm>
            <a:off x="3028950" y="4767263"/>
            <a:ext cx="3086100" cy="2739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 name="Google Shape;18;p14"/>
          <p:cNvSpPr txBox="1">
            <a:spLocks noGrp="1"/>
          </p:cNvSpPr>
          <p:nvPr>
            <p:ph type="sldNum" idx="12"/>
          </p:nvPr>
        </p:nvSpPr>
        <p:spPr>
          <a:xfrm>
            <a:off x="6457950" y="4767263"/>
            <a:ext cx="2057400" cy="273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l-G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4"/>
        <p:cNvGrpSpPr/>
        <p:nvPr/>
      </p:nvGrpSpPr>
      <p:grpSpPr>
        <a:xfrm>
          <a:off x="0" y="0"/>
          <a:ext cx="0" cy="0"/>
          <a:chOff x="0" y="0"/>
          <a:chExt cx="0" cy="0"/>
        </a:xfrm>
      </p:grpSpPr>
      <p:sp>
        <p:nvSpPr>
          <p:cNvPr id="65" name="Google Shape;65;p94"/>
          <p:cNvSpPr txBox="1">
            <a:spLocks noGrp="1"/>
          </p:cNvSpPr>
          <p:nvPr>
            <p:ph type="title"/>
          </p:nvPr>
        </p:nvSpPr>
        <p:spPr>
          <a:xfrm>
            <a:off x="629841" y="342900"/>
            <a:ext cx="2949300" cy="12003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94"/>
          <p:cNvSpPr>
            <a:spLocks noGrp="1"/>
          </p:cNvSpPr>
          <p:nvPr>
            <p:ph type="pic" idx="2"/>
          </p:nvPr>
        </p:nvSpPr>
        <p:spPr>
          <a:xfrm>
            <a:off x="3887391" y="740569"/>
            <a:ext cx="4629300" cy="36552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7" name="Google Shape;67;p94"/>
          <p:cNvSpPr txBox="1">
            <a:spLocks noGrp="1"/>
          </p:cNvSpPr>
          <p:nvPr>
            <p:ph type="body" idx="1"/>
          </p:nvPr>
        </p:nvSpPr>
        <p:spPr>
          <a:xfrm>
            <a:off x="629841" y="1543050"/>
            <a:ext cx="2949300" cy="2858700"/>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8" name="Google Shape;68;p94"/>
          <p:cNvSpPr txBox="1">
            <a:spLocks noGrp="1"/>
          </p:cNvSpPr>
          <p:nvPr>
            <p:ph type="dt" idx="10"/>
          </p:nvPr>
        </p:nvSpPr>
        <p:spPr>
          <a:xfrm>
            <a:off x="628650" y="4767263"/>
            <a:ext cx="2057400" cy="2739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9" name="Google Shape;69;p94"/>
          <p:cNvSpPr txBox="1">
            <a:spLocks noGrp="1"/>
          </p:cNvSpPr>
          <p:nvPr>
            <p:ph type="ftr" idx="11"/>
          </p:nvPr>
        </p:nvSpPr>
        <p:spPr>
          <a:xfrm>
            <a:off x="3028950" y="4767263"/>
            <a:ext cx="3086100" cy="2739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94"/>
          <p:cNvSpPr txBox="1">
            <a:spLocks noGrp="1"/>
          </p:cNvSpPr>
          <p:nvPr>
            <p:ph type="sldNum" idx="12"/>
          </p:nvPr>
        </p:nvSpPr>
        <p:spPr>
          <a:xfrm>
            <a:off x="6457950" y="4767263"/>
            <a:ext cx="2057400" cy="273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l-GR"/>
              <a:t>‹#›</a:t>
            </a:fld>
            <a:endParaRPr/>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matchingName="Section Header Rose">
  <p:cSld name="Section Header Rose">
    <p:bg>
      <p:bgPr>
        <a:solidFill>
          <a:srgbClr val="D93954"/>
        </a:solidFill>
        <a:effectLst/>
      </p:bgPr>
    </p:bg>
    <p:spTree>
      <p:nvGrpSpPr>
        <p:cNvPr id="1" name="Shape 555"/>
        <p:cNvGrpSpPr/>
        <p:nvPr/>
      </p:nvGrpSpPr>
      <p:grpSpPr>
        <a:xfrm>
          <a:off x="0" y="0"/>
          <a:ext cx="0" cy="0"/>
          <a:chOff x="0" y="0"/>
          <a:chExt cx="0" cy="0"/>
        </a:xfrm>
      </p:grpSpPr>
      <p:sp>
        <p:nvSpPr>
          <p:cNvPr id="556" name="Google Shape;556;p61"/>
          <p:cNvSpPr txBox="1">
            <a:spLocks noGrp="1"/>
          </p:cNvSpPr>
          <p:nvPr>
            <p:ph type="title"/>
          </p:nvPr>
        </p:nvSpPr>
        <p:spPr>
          <a:xfrm>
            <a:off x="3886200" y="1577579"/>
            <a:ext cx="3520500" cy="1988700"/>
          </a:xfrm>
          <a:prstGeom prst="rect">
            <a:avLst/>
          </a:prstGeom>
          <a:noFill/>
          <a:ln>
            <a:noFill/>
          </a:ln>
        </p:spPr>
        <p:txBody>
          <a:bodyPr spcFirstLastPara="1" wrap="square" lIns="0" tIns="0" rIns="0" bIns="0" anchor="t" anchorCtr="0">
            <a:noAutofit/>
          </a:bodyPr>
          <a:lstStyle>
            <a:lvl1pPr marR="0" lvl="0" algn="l">
              <a:lnSpc>
                <a:spcPct val="85000"/>
              </a:lnSpc>
              <a:spcBef>
                <a:spcPts val="0"/>
              </a:spcBef>
              <a:spcAft>
                <a:spcPts val="0"/>
              </a:spcAft>
              <a:buClr>
                <a:schemeClr val="lt1"/>
              </a:buClr>
              <a:buSzPts val="3600"/>
              <a:buFont typeface="Arial"/>
              <a:buNone/>
              <a:defRPr sz="3600" b="0" i="0" u="none" strike="noStrike" cap="none">
                <a:solidFill>
                  <a:schemeClr val="lt1"/>
                </a:solidFill>
                <a:latin typeface="Arial"/>
                <a:ea typeface="Arial"/>
                <a:cs typeface="Arial"/>
                <a:sym typeface="Arial"/>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557" name="Google Shape;557;p61"/>
          <p:cNvSpPr txBox="1">
            <a:spLocks noGrp="1"/>
          </p:cNvSpPr>
          <p:nvPr>
            <p:ph type="subTitle" idx="1"/>
          </p:nvPr>
        </p:nvSpPr>
        <p:spPr>
          <a:xfrm>
            <a:off x="457200" y="0"/>
            <a:ext cx="3429000" cy="5143500"/>
          </a:xfrm>
          <a:prstGeom prst="rect">
            <a:avLst/>
          </a:prstGeom>
          <a:noFill/>
          <a:ln>
            <a:noFill/>
          </a:ln>
        </p:spPr>
        <p:txBody>
          <a:bodyPr spcFirstLastPara="1" wrap="square" lIns="0" tIns="0" rIns="0" bIns="0" anchor="ctr" anchorCtr="0">
            <a:noAutofit/>
          </a:bodyPr>
          <a:lstStyle>
            <a:lvl1pPr marR="0" lvl="0" algn="l">
              <a:lnSpc>
                <a:spcPct val="95000"/>
              </a:lnSpc>
              <a:spcBef>
                <a:spcPts val="0"/>
              </a:spcBef>
              <a:spcAft>
                <a:spcPts val="0"/>
              </a:spcAft>
              <a:buClr>
                <a:schemeClr val="lt1"/>
              </a:buClr>
              <a:buSzPts val="45000"/>
              <a:buFont typeface="Arial"/>
              <a:buNone/>
              <a:defRPr sz="45000" b="0" i="0" u="none" strike="noStrike" cap="none">
                <a:solidFill>
                  <a:schemeClr val="lt1"/>
                </a:solidFill>
                <a:latin typeface="Arial"/>
                <a:ea typeface="Arial"/>
                <a:cs typeface="Arial"/>
                <a:sym typeface="Arial"/>
              </a:defRPr>
            </a:lvl1pPr>
            <a:lvl2pPr marR="0" lvl="1" algn="l">
              <a:lnSpc>
                <a:spcPct val="95000"/>
              </a:lnSpc>
              <a:spcBef>
                <a:spcPts val="0"/>
              </a:spcBef>
              <a:spcAft>
                <a:spcPts val="0"/>
              </a:spcAft>
              <a:buClr>
                <a:schemeClr val="lt1"/>
              </a:buClr>
              <a:buSzPts val="45000"/>
              <a:buFont typeface="Arial"/>
              <a:buNone/>
              <a:defRPr sz="45000" b="0" i="0" u="none" strike="noStrike" cap="none">
                <a:solidFill>
                  <a:schemeClr val="lt1"/>
                </a:solidFill>
                <a:latin typeface="Arial"/>
                <a:ea typeface="Arial"/>
                <a:cs typeface="Arial"/>
                <a:sym typeface="Arial"/>
              </a:defRPr>
            </a:lvl2pPr>
            <a:lvl3pPr marR="0" lvl="2" algn="l">
              <a:lnSpc>
                <a:spcPct val="95000"/>
              </a:lnSpc>
              <a:spcBef>
                <a:spcPts val="0"/>
              </a:spcBef>
              <a:spcAft>
                <a:spcPts val="0"/>
              </a:spcAft>
              <a:buClr>
                <a:schemeClr val="lt1"/>
              </a:buClr>
              <a:buSzPts val="45000"/>
              <a:buFont typeface="Arial"/>
              <a:buNone/>
              <a:defRPr sz="45000" b="0" i="0" u="none" strike="noStrike" cap="none">
                <a:solidFill>
                  <a:schemeClr val="lt1"/>
                </a:solidFill>
                <a:latin typeface="Arial"/>
                <a:ea typeface="Arial"/>
                <a:cs typeface="Arial"/>
                <a:sym typeface="Arial"/>
              </a:defRPr>
            </a:lvl3pPr>
            <a:lvl4pPr marR="0" lvl="3" algn="l">
              <a:lnSpc>
                <a:spcPct val="95000"/>
              </a:lnSpc>
              <a:spcBef>
                <a:spcPts val="0"/>
              </a:spcBef>
              <a:spcAft>
                <a:spcPts val="0"/>
              </a:spcAft>
              <a:buClr>
                <a:schemeClr val="lt1"/>
              </a:buClr>
              <a:buSzPts val="45000"/>
              <a:buFont typeface="Arial"/>
              <a:buNone/>
              <a:defRPr sz="45000" b="0" i="0" u="none" strike="noStrike" cap="none">
                <a:solidFill>
                  <a:schemeClr val="lt1"/>
                </a:solidFill>
                <a:latin typeface="Arial"/>
                <a:ea typeface="Arial"/>
                <a:cs typeface="Arial"/>
                <a:sym typeface="Arial"/>
              </a:defRPr>
            </a:lvl4pPr>
            <a:lvl5pPr marR="0" lvl="4" algn="l">
              <a:lnSpc>
                <a:spcPct val="95000"/>
              </a:lnSpc>
              <a:spcBef>
                <a:spcPts val="0"/>
              </a:spcBef>
              <a:spcAft>
                <a:spcPts val="0"/>
              </a:spcAft>
              <a:buClr>
                <a:schemeClr val="lt1"/>
              </a:buClr>
              <a:buSzPts val="45000"/>
              <a:buFont typeface="Arial"/>
              <a:buNone/>
              <a:defRPr sz="45000" b="0" i="0" u="none" strike="noStrike" cap="none">
                <a:solidFill>
                  <a:schemeClr val="lt1"/>
                </a:solidFill>
                <a:latin typeface="Arial"/>
                <a:ea typeface="Arial"/>
                <a:cs typeface="Arial"/>
                <a:sym typeface="Arial"/>
              </a:defRPr>
            </a:lvl5pPr>
            <a:lvl6pPr marR="0" lvl="5" algn="l">
              <a:lnSpc>
                <a:spcPct val="95000"/>
              </a:lnSpc>
              <a:spcBef>
                <a:spcPts val="0"/>
              </a:spcBef>
              <a:spcAft>
                <a:spcPts val="0"/>
              </a:spcAft>
              <a:buClr>
                <a:schemeClr val="lt1"/>
              </a:buClr>
              <a:buSzPts val="45000"/>
              <a:buFont typeface="Arial"/>
              <a:buNone/>
              <a:defRPr sz="45000" b="0" i="0" u="none" strike="noStrike" cap="none">
                <a:solidFill>
                  <a:schemeClr val="lt1"/>
                </a:solidFill>
                <a:latin typeface="Arial"/>
                <a:ea typeface="Arial"/>
                <a:cs typeface="Arial"/>
                <a:sym typeface="Arial"/>
              </a:defRPr>
            </a:lvl6pPr>
            <a:lvl7pPr marR="0" lvl="6" algn="l">
              <a:lnSpc>
                <a:spcPct val="95000"/>
              </a:lnSpc>
              <a:spcBef>
                <a:spcPts val="0"/>
              </a:spcBef>
              <a:spcAft>
                <a:spcPts val="0"/>
              </a:spcAft>
              <a:buClr>
                <a:schemeClr val="lt1"/>
              </a:buClr>
              <a:buSzPts val="45000"/>
              <a:buFont typeface="Arial"/>
              <a:buNone/>
              <a:defRPr sz="45000" b="0" i="0" u="none" strike="noStrike" cap="none">
                <a:solidFill>
                  <a:schemeClr val="lt1"/>
                </a:solidFill>
                <a:latin typeface="Arial"/>
                <a:ea typeface="Arial"/>
                <a:cs typeface="Arial"/>
                <a:sym typeface="Arial"/>
              </a:defRPr>
            </a:lvl7pPr>
            <a:lvl8pPr marR="0" lvl="7" algn="l">
              <a:lnSpc>
                <a:spcPct val="95000"/>
              </a:lnSpc>
              <a:spcBef>
                <a:spcPts val="0"/>
              </a:spcBef>
              <a:spcAft>
                <a:spcPts val="0"/>
              </a:spcAft>
              <a:buClr>
                <a:schemeClr val="lt1"/>
              </a:buClr>
              <a:buSzPts val="45000"/>
              <a:buFont typeface="Arial"/>
              <a:buNone/>
              <a:defRPr sz="45000" b="0" i="0" u="none" strike="noStrike" cap="none">
                <a:solidFill>
                  <a:schemeClr val="lt1"/>
                </a:solidFill>
                <a:latin typeface="Arial"/>
                <a:ea typeface="Arial"/>
                <a:cs typeface="Arial"/>
                <a:sym typeface="Arial"/>
              </a:defRPr>
            </a:lvl8pPr>
            <a:lvl9pPr marR="0" lvl="8" algn="l">
              <a:lnSpc>
                <a:spcPct val="95000"/>
              </a:lnSpc>
              <a:spcBef>
                <a:spcPts val="0"/>
              </a:spcBef>
              <a:spcAft>
                <a:spcPts val="0"/>
              </a:spcAft>
              <a:buClr>
                <a:schemeClr val="lt1"/>
              </a:buClr>
              <a:buSzPts val="45000"/>
              <a:buFont typeface="Arial"/>
              <a:buNone/>
              <a:defRPr sz="45000" b="0" i="0" u="none" strike="noStrike" cap="none">
                <a:solidFill>
                  <a:schemeClr val="lt1"/>
                </a:solidFill>
                <a:latin typeface="Arial"/>
                <a:ea typeface="Arial"/>
                <a:cs typeface="Arial"/>
                <a:sym typeface="Arial"/>
              </a:defRPr>
            </a:lvl9pPr>
          </a:lstStyle>
          <a:p>
            <a:endParaRPr/>
          </a:p>
        </p:txBody>
      </p:sp>
    </p:spTree>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matchingName="Content and Image">
  <p:cSld name="Content and Image">
    <p:spTree>
      <p:nvGrpSpPr>
        <p:cNvPr id="1" name="Shape 558"/>
        <p:cNvGrpSpPr/>
        <p:nvPr/>
      </p:nvGrpSpPr>
      <p:grpSpPr>
        <a:xfrm>
          <a:off x="0" y="0"/>
          <a:ext cx="0" cy="0"/>
          <a:chOff x="0" y="0"/>
          <a:chExt cx="0" cy="0"/>
        </a:xfrm>
      </p:grpSpPr>
      <p:sp>
        <p:nvSpPr>
          <p:cNvPr id="559" name="Google Shape;559;p62"/>
          <p:cNvSpPr/>
          <p:nvPr/>
        </p:nvSpPr>
        <p:spPr>
          <a:xfrm>
            <a:off x="4572000" y="0"/>
            <a:ext cx="4572000" cy="5143500"/>
          </a:xfrm>
          <a:prstGeom prst="rect">
            <a:avLst/>
          </a:prstGeom>
          <a:solidFill>
            <a:srgbClr val="DEDED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560" name="Google Shape;560;p62"/>
          <p:cNvSpPr txBox="1">
            <a:spLocks noGrp="1"/>
          </p:cNvSpPr>
          <p:nvPr>
            <p:ph type="body" idx="1"/>
          </p:nvPr>
        </p:nvSpPr>
        <p:spPr>
          <a:xfrm>
            <a:off x="457199" y="1577579"/>
            <a:ext cx="3979800" cy="3051600"/>
          </a:xfrm>
          <a:prstGeom prst="rect">
            <a:avLst/>
          </a:prstGeom>
          <a:noFill/>
          <a:ln>
            <a:noFill/>
          </a:ln>
        </p:spPr>
        <p:txBody>
          <a:bodyPr spcFirstLastPara="1" wrap="square" lIns="0" tIns="0" rIns="0" bIns="0" anchor="t" anchorCtr="0">
            <a:noAutofit/>
          </a:bodyPr>
          <a:lstStyle>
            <a:lvl1pPr marL="457200" marR="0" lvl="0" indent="-317500" algn="l">
              <a:lnSpc>
                <a:spcPct val="100000"/>
              </a:lnSpc>
              <a:spcBef>
                <a:spcPts val="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1pPr>
            <a:lvl2pPr marL="914400" marR="0" lvl="1" indent="-317500" algn="l">
              <a:lnSpc>
                <a:spcPct val="10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L="1371600" marR="0" lvl="2" indent="-317500" algn="l">
              <a:lnSpc>
                <a:spcPct val="10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3pPr>
            <a:lvl4pPr marL="1828800" marR="0" lvl="3" indent="-317500" algn="l">
              <a:lnSpc>
                <a:spcPct val="10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4pPr>
            <a:lvl5pPr marL="2286000" marR="0" lvl="4" indent="-317500" algn="l">
              <a:lnSpc>
                <a:spcPct val="10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5pPr>
            <a:lvl6pPr marL="2743200" marR="0" lvl="5" indent="-317500" algn="l">
              <a:lnSpc>
                <a:spcPct val="10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a:lnSpc>
                <a:spcPct val="10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a:lnSpc>
                <a:spcPct val="10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a:lnSpc>
                <a:spcPct val="100000"/>
              </a:lnSpc>
              <a:spcBef>
                <a:spcPts val="600"/>
              </a:spcBef>
              <a:spcAft>
                <a:spcPts val="60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sp>
        <p:nvSpPr>
          <p:cNvPr id="561" name="Google Shape;561;p62"/>
          <p:cNvSpPr txBox="1">
            <a:spLocks noGrp="1"/>
          </p:cNvSpPr>
          <p:nvPr>
            <p:ph type="sldNum" idx="12"/>
          </p:nvPr>
        </p:nvSpPr>
        <p:spPr>
          <a:xfrm>
            <a:off x="6126163" y="4869180"/>
            <a:ext cx="2560500" cy="102900"/>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700"/>
              <a:buFont typeface="Arial"/>
              <a:buNone/>
              <a:defRPr sz="7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00"/>
              <a:buFont typeface="Arial"/>
              <a:buNone/>
              <a:defRPr sz="7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00"/>
              <a:buFont typeface="Arial"/>
              <a:buNone/>
              <a:defRPr sz="7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00"/>
              <a:buFont typeface="Arial"/>
              <a:buNone/>
              <a:defRPr sz="7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00"/>
              <a:buFont typeface="Arial"/>
              <a:buNone/>
              <a:defRPr sz="7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00"/>
              <a:buFont typeface="Arial"/>
              <a:buNone/>
              <a:defRPr sz="7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00"/>
              <a:buFont typeface="Arial"/>
              <a:buNone/>
              <a:defRPr sz="7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00"/>
              <a:buFont typeface="Arial"/>
              <a:buNone/>
              <a:defRPr sz="7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00"/>
              <a:buFont typeface="Arial"/>
              <a:buNone/>
              <a:defRPr sz="7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l-GR"/>
              <a:t>‹#›</a:t>
            </a:fld>
            <a:endParaRPr/>
          </a:p>
        </p:txBody>
      </p:sp>
      <p:sp>
        <p:nvSpPr>
          <p:cNvPr id="562" name="Google Shape;562;p62"/>
          <p:cNvSpPr txBox="1">
            <a:spLocks noGrp="1"/>
          </p:cNvSpPr>
          <p:nvPr>
            <p:ph type="title"/>
          </p:nvPr>
        </p:nvSpPr>
        <p:spPr>
          <a:xfrm>
            <a:off x="457200" y="342900"/>
            <a:ext cx="3979800" cy="1028700"/>
          </a:xfrm>
          <a:prstGeom prst="rect">
            <a:avLst/>
          </a:prstGeom>
          <a:noFill/>
          <a:ln>
            <a:noFill/>
          </a:ln>
        </p:spPr>
        <p:txBody>
          <a:bodyPr spcFirstLastPara="1" wrap="square" lIns="0" tIns="0" rIns="0" bIns="0" anchor="t" anchorCtr="0">
            <a:noAutofit/>
          </a:bodyPr>
          <a:lstStyle>
            <a:lvl1pPr marR="0" lvl="0" algn="l">
              <a:lnSpc>
                <a:spcPct val="85000"/>
              </a:lnSpc>
              <a:spcBef>
                <a:spcPts val="0"/>
              </a:spcBef>
              <a:spcAft>
                <a:spcPts val="0"/>
              </a:spcAft>
              <a:buClr>
                <a:schemeClr val="dk1"/>
              </a:buClr>
              <a:buSzPts val="2800"/>
              <a:buFont typeface="Georgia"/>
              <a:buNone/>
              <a:defRPr sz="2800" b="0" i="0" u="none" strike="noStrike" cap="none">
                <a:solidFill>
                  <a:schemeClr val="dk1"/>
                </a:solidFill>
                <a:latin typeface="Georgia"/>
                <a:ea typeface="Georgia"/>
                <a:cs typeface="Georgia"/>
                <a:sym typeface="Georgia"/>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Tree>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matchingName="Three Images">
  <p:cSld name="Three Images">
    <p:spTree>
      <p:nvGrpSpPr>
        <p:cNvPr id="1" name="Shape 563"/>
        <p:cNvGrpSpPr/>
        <p:nvPr/>
      </p:nvGrpSpPr>
      <p:grpSpPr>
        <a:xfrm>
          <a:off x="0" y="0"/>
          <a:ext cx="0" cy="0"/>
          <a:chOff x="0" y="0"/>
          <a:chExt cx="0" cy="0"/>
        </a:xfrm>
      </p:grpSpPr>
      <p:sp>
        <p:nvSpPr>
          <p:cNvPr id="564" name="Google Shape;564;p63"/>
          <p:cNvSpPr/>
          <p:nvPr/>
        </p:nvSpPr>
        <p:spPr>
          <a:xfrm>
            <a:off x="457200" y="1577579"/>
            <a:ext cx="2560500" cy="1645800"/>
          </a:xfrm>
          <a:prstGeom prst="rect">
            <a:avLst/>
          </a:prstGeom>
          <a:solidFill>
            <a:srgbClr val="DEDED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565" name="Google Shape;565;p63"/>
          <p:cNvSpPr/>
          <p:nvPr/>
        </p:nvSpPr>
        <p:spPr>
          <a:xfrm>
            <a:off x="3291681" y="1577579"/>
            <a:ext cx="2560500" cy="1645800"/>
          </a:xfrm>
          <a:prstGeom prst="rect">
            <a:avLst/>
          </a:prstGeom>
          <a:solidFill>
            <a:srgbClr val="DEDED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566" name="Google Shape;566;p63"/>
          <p:cNvSpPr/>
          <p:nvPr/>
        </p:nvSpPr>
        <p:spPr>
          <a:xfrm>
            <a:off x="6126163" y="1577579"/>
            <a:ext cx="2560500" cy="1645800"/>
          </a:xfrm>
          <a:prstGeom prst="rect">
            <a:avLst/>
          </a:prstGeom>
          <a:solidFill>
            <a:srgbClr val="DEDED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567" name="Google Shape;567;p63"/>
          <p:cNvSpPr txBox="1">
            <a:spLocks noGrp="1"/>
          </p:cNvSpPr>
          <p:nvPr>
            <p:ph type="body" idx="1"/>
          </p:nvPr>
        </p:nvSpPr>
        <p:spPr>
          <a:xfrm>
            <a:off x="457200" y="3360420"/>
            <a:ext cx="2560500" cy="1268700"/>
          </a:xfrm>
          <a:prstGeom prst="rect">
            <a:avLst/>
          </a:prstGeom>
          <a:noFill/>
          <a:ln>
            <a:noFill/>
          </a:ln>
        </p:spPr>
        <p:txBody>
          <a:bodyPr spcFirstLastPara="1" wrap="square" lIns="0" tIns="0" rIns="0" bIns="0" anchor="t" anchorCtr="0">
            <a:noAutofit/>
          </a:bodyPr>
          <a:lstStyle>
            <a:lvl1pPr marL="457200" marR="0" lvl="0" indent="-317500" algn="l">
              <a:lnSpc>
                <a:spcPct val="100000"/>
              </a:lnSpc>
              <a:spcBef>
                <a:spcPts val="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1pPr>
            <a:lvl2pPr marL="914400" marR="0" lvl="1" indent="-317500" algn="l">
              <a:lnSpc>
                <a:spcPct val="100000"/>
              </a:lnSpc>
              <a:spcBef>
                <a:spcPts val="3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L="1371600" marR="0" lvl="2" indent="-317500" algn="l">
              <a:lnSpc>
                <a:spcPct val="100000"/>
              </a:lnSpc>
              <a:spcBef>
                <a:spcPts val="3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3pPr>
            <a:lvl4pPr marL="1828800" marR="0" lvl="3" indent="-317500" algn="l">
              <a:lnSpc>
                <a:spcPct val="100000"/>
              </a:lnSpc>
              <a:spcBef>
                <a:spcPts val="3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4pPr>
            <a:lvl5pPr marL="2286000" marR="0" lvl="4" indent="-317500" algn="l">
              <a:lnSpc>
                <a:spcPct val="100000"/>
              </a:lnSpc>
              <a:spcBef>
                <a:spcPts val="3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5pPr>
            <a:lvl6pPr marL="2743200" marR="0" lvl="5" indent="-317500" algn="l">
              <a:lnSpc>
                <a:spcPct val="100000"/>
              </a:lnSpc>
              <a:spcBef>
                <a:spcPts val="3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a:lnSpc>
                <a:spcPct val="100000"/>
              </a:lnSpc>
              <a:spcBef>
                <a:spcPts val="3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a:lnSpc>
                <a:spcPct val="100000"/>
              </a:lnSpc>
              <a:spcBef>
                <a:spcPts val="3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a:lnSpc>
                <a:spcPct val="100000"/>
              </a:lnSpc>
              <a:spcBef>
                <a:spcPts val="300"/>
              </a:spcBef>
              <a:spcAft>
                <a:spcPts val="30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sp>
        <p:nvSpPr>
          <p:cNvPr id="568" name="Google Shape;568;p63"/>
          <p:cNvSpPr txBox="1">
            <a:spLocks noGrp="1"/>
          </p:cNvSpPr>
          <p:nvPr>
            <p:ph type="body" idx="2"/>
          </p:nvPr>
        </p:nvSpPr>
        <p:spPr>
          <a:xfrm>
            <a:off x="3292476" y="3360420"/>
            <a:ext cx="2559000" cy="1268700"/>
          </a:xfrm>
          <a:prstGeom prst="rect">
            <a:avLst/>
          </a:prstGeom>
          <a:noFill/>
          <a:ln>
            <a:noFill/>
          </a:ln>
        </p:spPr>
        <p:txBody>
          <a:bodyPr spcFirstLastPara="1" wrap="square" lIns="0" tIns="0" rIns="0" bIns="0" anchor="t" anchorCtr="0">
            <a:noAutofit/>
          </a:bodyPr>
          <a:lstStyle>
            <a:lvl1pPr marL="457200" marR="0" lvl="0" indent="-317500" algn="l">
              <a:lnSpc>
                <a:spcPct val="100000"/>
              </a:lnSpc>
              <a:spcBef>
                <a:spcPts val="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1pPr>
            <a:lvl2pPr marL="914400" marR="0" lvl="1" indent="-317500" algn="l">
              <a:lnSpc>
                <a:spcPct val="100000"/>
              </a:lnSpc>
              <a:spcBef>
                <a:spcPts val="3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L="1371600" marR="0" lvl="2" indent="-317500" algn="l">
              <a:lnSpc>
                <a:spcPct val="100000"/>
              </a:lnSpc>
              <a:spcBef>
                <a:spcPts val="3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3pPr>
            <a:lvl4pPr marL="1828800" marR="0" lvl="3" indent="-317500" algn="l">
              <a:lnSpc>
                <a:spcPct val="100000"/>
              </a:lnSpc>
              <a:spcBef>
                <a:spcPts val="3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4pPr>
            <a:lvl5pPr marL="2286000" marR="0" lvl="4" indent="-317500" algn="l">
              <a:lnSpc>
                <a:spcPct val="100000"/>
              </a:lnSpc>
              <a:spcBef>
                <a:spcPts val="3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5pPr>
            <a:lvl6pPr marL="2743200" marR="0" lvl="5" indent="-317500" algn="l">
              <a:lnSpc>
                <a:spcPct val="100000"/>
              </a:lnSpc>
              <a:spcBef>
                <a:spcPts val="3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a:lnSpc>
                <a:spcPct val="100000"/>
              </a:lnSpc>
              <a:spcBef>
                <a:spcPts val="3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a:lnSpc>
                <a:spcPct val="100000"/>
              </a:lnSpc>
              <a:spcBef>
                <a:spcPts val="3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a:lnSpc>
                <a:spcPct val="100000"/>
              </a:lnSpc>
              <a:spcBef>
                <a:spcPts val="300"/>
              </a:spcBef>
              <a:spcAft>
                <a:spcPts val="30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sp>
        <p:nvSpPr>
          <p:cNvPr id="569" name="Google Shape;569;p63"/>
          <p:cNvSpPr txBox="1">
            <a:spLocks noGrp="1"/>
          </p:cNvSpPr>
          <p:nvPr>
            <p:ph type="body" idx="3"/>
          </p:nvPr>
        </p:nvSpPr>
        <p:spPr>
          <a:xfrm>
            <a:off x="6126163" y="3360420"/>
            <a:ext cx="2560500" cy="1268700"/>
          </a:xfrm>
          <a:prstGeom prst="rect">
            <a:avLst/>
          </a:prstGeom>
          <a:noFill/>
          <a:ln>
            <a:noFill/>
          </a:ln>
        </p:spPr>
        <p:txBody>
          <a:bodyPr spcFirstLastPara="1" wrap="square" lIns="0" tIns="0" rIns="0" bIns="0" anchor="t" anchorCtr="0">
            <a:noAutofit/>
          </a:bodyPr>
          <a:lstStyle>
            <a:lvl1pPr marL="457200" marR="0" lvl="0" indent="-317500" algn="l">
              <a:lnSpc>
                <a:spcPct val="100000"/>
              </a:lnSpc>
              <a:spcBef>
                <a:spcPts val="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1pPr>
            <a:lvl2pPr marL="914400" marR="0" lvl="1" indent="-317500" algn="l">
              <a:lnSpc>
                <a:spcPct val="100000"/>
              </a:lnSpc>
              <a:spcBef>
                <a:spcPts val="3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L="1371600" marR="0" lvl="2" indent="-317500" algn="l">
              <a:lnSpc>
                <a:spcPct val="100000"/>
              </a:lnSpc>
              <a:spcBef>
                <a:spcPts val="3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3pPr>
            <a:lvl4pPr marL="1828800" marR="0" lvl="3" indent="-317500" algn="l">
              <a:lnSpc>
                <a:spcPct val="100000"/>
              </a:lnSpc>
              <a:spcBef>
                <a:spcPts val="3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4pPr>
            <a:lvl5pPr marL="2286000" marR="0" lvl="4" indent="-317500" algn="l">
              <a:lnSpc>
                <a:spcPct val="100000"/>
              </a:lnSpc>
              <a:spcBef>
                <a:spcPts val="3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5pPr>
            <a:lvl6pPr marL="2743200" marR="0" lvl="5" indent="-317500" algn="l">
              <a:lnSpc>
                <a:spcPct val="100000"/>
              </a:lnSpc>
              <a:spcBef>
                <a:spcPts val="3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a:lnSpc>
                <a:spcPct val="100000"/>
              </a:lnSpc>
              <a:spcBef>
                <a:spcPts val="3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a:lnSpc>
                <a:spcPct val="100000"/>
              </a:lnSpc>
              <a:spcBef>
                <a:spcPts val="3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a:lnSpc>
                <a:spcPct val="100000"/>
              </a:lnSpc>
              <a:spcBef>
                <a:spcPts val="300"/>
              </a:spcBef>
              <a:spcAft>
                <a:spcPts val="30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sp>
        <p:nvSpPr>
          <p:cNvPr id="570" name="Google Shape;570;p63"/>
          <p:cNvSpPr txBox="1">
            <a:spLocks noGrp="1"/>
          </p:cNvSpPr>
          <p:nvPr>
            <p:ph type="sldNum" idx="12"/>
          </p:nvPr>
        </p:nvSpPr>
        <p:spPr>
          <a:xfrm>
            <a:off x="6126163" y="4869180"/>
            <a:ext cx="2560500" cy="102900"/>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l-GR"/>
              <a:t>‹#›</a:t>
            </a:fld>
            <a:endParaRPr/>
          </a:p>
        </p:txBody>
      </p:sp>
      <p:sp>
        <p:nvSpPr>
          <p:cNvPr id="571" name="Google Shape;571;p63"/>
          <p:cNvSpPr txBox="1">
            <a:spLocks noGrp="1"/>
          </p:cNvSpPr>
          <p:nvPr>
            <p:ph type="title"/>
          </p:nvPr>
        </p:nvSpPr>
        <p:spPr>
          <a:xfrm>
            <a:off x="457200" y="342900"/>
            <a:ext cx="8229600" cy="1028700"/>
          </a:xfrm>
          <a:prstGeom prst="rect">
            <a:avLst/>
          </a:prstGeom>
          <a:noFill/>
          <a:ln>
            <a:noFill/>
          </a:ln>
        </p:spPr>
        <p:txBody>
          <a:bodyPr spcFirstLastPara="1" wrap="square" lIns="0" tIns="0" rIns="0" bIns="0" anchor="t" anchorCtr="0">
            <a:noAutofit/>
          </a:bodyPr>
          <a:lstStyle>
            <a:lvl1pPr marR="0" lvl="0" algn="l">
              <a:lnSpc>
                <a:spcPct val="85000"/>
              </a:lnSpc>
              <a:spcBef>
                <a:spcPts val="0"/>
              </a:spcBef>
              <a:spcAft>
                <a:spcPts val="0"/>
              </a:spcAft>
              <a:buClr>
                <a:schemeClr val="dk1"/>
              </a:buClr>
              <a:buSzPts val="2800"/>
              <a:buFont typeface="Georgia"/>
              <a:buNone/>
              <a:defRPr sz="2800" b="0" i="0" u="none" strike="noStrike" cap="none">
                <a:solidFill>
                  <a:schemeClr val="dk1"/>
                </a:solidFill>
                <a:latin typeface="Georgia"/>
                <a:ea typeface="Georgia"/>
                <a:cs typeface="Georgia"/>
                <a:sym typeface="Georgia"/>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Tree>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572"/>
        <p:cNvGrpSpPr/>
        <p:nvPr/>
      </p:nvGrpSpPr>
      <p:grpSpPr>
        <a:xfrm>
          <a:off x="0" y="0"/>
          <a:ext cx="0" cy="0"/>
          <a:chOff x="0" y="0"/>
          <a:chExt cx="0" cy="0"/>
        </a:xfrm>
      </p:grpSpPr>
      <p:sp>
        <p:nvSpPr>
          <p:cNvPr id="573" name="Google Shape;573;p64"/>
          <p:cNvSpPr txBox="1">
            <a:spLocks noGrp="1"/>
          </p:cNvSpPr>
          <p:nvPr>
            <p:ph type="sldNum" idx="12"/>
          </p:nvPr>
        </p:nvSpPr>
        <p:spPr>
          <a:xfrm>
            <a:off x="6126163" y="4869180"/>
            <a:ext cx="2560500" cy="102900"/>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l-GR"/>
              <a:t>‹#›</a:t>
            </a:fld>
            <a:endParaRPr/>
          </a:p>
        </p:txBody>
      </p:sp>
      <p:sp>
        <p:nvSpPr>
          <p:cNvPr id="574" name="Google Shape;574;p64"/>
          <p:cNvSpPr txBox="1">
            <a:spLocks noGrp="1"/>
          </p:cNvSpPr>
          <p:nvPr>
            <p:ph type="title"/>
          </p:nvPr>
        </p:nvSpPr>
        <p:spPr>
          <a:xfrm>
            <a:off x="457200" y="342900"/>
            <a:ext cx="8229600" cy="1028700"/>
          </a:xfrm>
          <a:prstGeom prst="rect">
            <a:avLst/>
          </a:prstGeom>
          <a:noFill/>
          <a:ln>
            <a:noFill/>
          </a:ln>
        </p:spPr>
        <p:txBody>
          <a:bodyPr spcFirstLastPara="1" wrap="square" lIns="0" tIns="0" rIns="0" bIns="0" anchor="t" anchorCtr="0">
            <a:noAutofit/>
          </a:bodyPr>
          <a:lstStyle>
            <a:lvl1pPr marR="0" lvl="0" algn="l">
              <a:lnSpc>
                <a:spcPct val="85000"/>
              </a:lnSpc>
              <a:spcBef>
                <a:spcPts val="0"/>
              </a:spcBef>
              <a:spcAft>
                <a:spcPts val="0"/>
              </a:spcAft>
              <a:buClr>
                <a:schemeClr val="dk1"/>
              </a:buClr>
              <a:buSzPts val="2800"/>
              <a:buFont typeface="Georgia"/>
              <a:buNone/>
              <a:defRPr sz="2800" b="0" i="0" u="none" strike="noStrike" cap="none">
                <a:solidFill>
                  <a:schemeClr val="dk1"/>
                </a:solidFill>
                <a:latin typeface="Georgia"/>
                <a:ea typeface="Georgia"/>
                <a:cs typeface="Georgia"/>
                <a:sym typeface="Georgia"/>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Tree>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matchingName="Three Content Infographic">
  <p:cSld name="Three Content Infographic">
    <p:spTree>
      <p:nvGrpSpPr>
        <p:cNvPr id="1" name="Shape 575"/>
        <p:cNvGrpSpPr/>
        <p:nvPr/>
      </p:nvGrpSpPr>
      <p:grpSpPr>
        <a:xfrm>
          <a:off x="0" y="0"/>
          <a:ext cx="0" cy="0"/>
          <a:chOff x="0" y="0"/>
          <a:chExt cx="0" cy="0"/>
        </a:xfrm>
      </p:grpSpPr>
      <p:sp>
        <p:nvSpPr>
          <p:cNvPr id="576" name="Google Shape;576;p65"/>
          <p:cNvSpPr txBox="1">
            <a:spLocks noGrp="1"/>
          </p:cNvSpPr>
          <p:nvPr>
            <p:ph type="body" idx="1"/>
          </p:nvPr>
        </p:nvSpPr>
        <p:spPr>
          <a:xfrm>
            <a:off x="457200" y="2708910"/>
            <a:ext cx="2560500" cy="1920300"/>
          </a:xfrm>
          <a:prstGeom prst="rect">
            <a:avLst/>
          </a:prstGeom>
          <a:noFill/>
          <a:ln>
            <a:noFill/>
          </a:ln>
        </p:spPr>
        <p:txBody>
          <a:bodyPr spcFirstLastPara="1" wrap="square" lIns="0" tIns="0" rIns="0" bIns="0" anchor="t" anchorCtr="0">
            <a:noAutofit/>
          </a:bodyPr>
          <a:lstStyle>
            <a:lvl1pPr marL="457200" marR="0" lvl="0" indent="-317500" algn="l">
              <a:lnSpc>
                <a:spcPct val="100000"/>
              </a:lnSpc>
              <a:spcBef>
                <a:spcPts val="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1pPr>
            <a:lvl2pPr marL="914400" marR="0" lvl="1" indent="-317500" algn="l">
              <a:lnSpc>
                <a:spcPct val="100000"/>
              </a:lnSpc>
              <a:spcBef>
                <a:spcPts val="45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L="1371600" marR="0" lvl="2" indent="-317500" algn="l">
              <a:lnSpc>
                <a:spcPct val="10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3pPr>
            <a:lvl4pPr marL="1828800" marR="0" lvl="3" indent="-317500" algn="l">
              <a:lnSpc>
                <a:spcPct val="10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4pPr>
            <a:lvl5pPr marL="2286000" marR="0" lvl="4" indent="-317500" algn="l">
              <a:lnSpc>
                <a:spcPct val="10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5pPr>
            <a:lvl6pPr marL="2743200" marR="0" lvl="5" indent="-317500" algn="l">
              <a:lnSpc>
                <a:spcPct val="10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a:lnSpc>
                <a:spcPct val="10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a:lnSpc>
                <a:spcPct val="10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a:lnSpc>
                <a:spcPct val="100000"/>
              </a:lnSpc>
              <a:spcBef>
                <a:spcPts val="600"/>
              </a:spcBef>
              <a:spcAft>
                <a:spcPts val="60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sp>
        <p:nvSpPr>
          <p:cNvPr id="577" name="Google Shape;577;p65"/>
          <p:cNvSpPr txBox="1">
            <a:spLocks noGrp="1"/>
          </p:cNvSpPr>
          <p:nvPr>
            <p:ph type="body" idx="2"/>
          </p:nvPr>
        </p:nvSpPr>
        <p:spPr>
          <a:xfrm>
            <a:off x="457200" y="1577579"/>
            <a:ext cx="2560500" cy="994200"/>
          </a:xfrm>
          <a:prstGeom prst="rect">
            <a:avLst/>
          </a:prstGeom>
          <a:noFill/>
          <a:ln>
            <a:noFill/>
          </a:ln>
        </p:spPr>
        <p:txBody>
          <a:bodyPr spcFirstLastPara="1" wrap="square" lIns="0" tIns="0" rIns="0" bIns="0" anchor="ctr" anchorCtr="0">
            <a:noAutofit/>
          </a:bodyPr>
          <a:lstStyle>
            <a:lvl1pPr marL="457200" marR="0" lvl="0" indent="-228600" algn="l">
              <a:lnSpc>
                <a:spcPct val="100000"/>
              </a:lnSpc>
              <a:spcBef>
                <a:spcPts val="0"/>
              </a:spcBef>
              <a:spcAft>
                <a:spcPts val="0"/>
              </a:spcAft>
              <a:buClr>
                <a:schemeClr val="accent3"/>
              </a:buClr>
              <a:buSzPts val="7200"/>
              <a:buFont typeface="Arial"/>
              <a:buNone/>
              <a:defRPr sz="7200" b="0" i="0" u="none" strike="noStrike" cap="none">
                <a:solidFill>
                  <a:schemeClr val="accent3"/>
                </a:solidFill>
                <a:latin typeface="Arial"/>
                <a:ea typeface="Arial"/>
                <a:cs typeface="Arial"/>
                <a:sym typeface="Arial"/>
              </a:defRPr>
            </a:lvl1pPr>
            <a:lvl2pPr marL="914400" marR="0" lvl="1" indent="-317500" algn="l">
              <a:lnSpc>
                <a:spcPct val="10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L="1371600" marR="0" lvl="2" indent="-317500" algn="l">
              <a:lnSpc>
                <a:spcPct val="10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3pPr>
            <a:lvl4pPr marL="1828800" marR="0" lvl="3" indent="-317500" algn="l">
              <a:lnSpc>
                <a:spcPct val="10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4pPr>
            <a:lvl5pPr marL="2286000" marR="0" lvl="4" indent="-317500" algn="l">
              <a:lnSpc>
                <a:spcPct val="10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5pPr>
            <a:lvl6pPr marL="2743200" marR="0" lvl="5" indent="-317500" algn="l">
              <a:lnSpc>
                <a:spcPct val="10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a:lnSpc>
                <a:spcPct val="10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a:lnSpc>
                <a:spcPct val="10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a:lnSpc>
                <a:spcPct val="100000"/>
              </a:lnSpc>
              <a:spcBef>
                <a:spcPts val="600"/>
              </a:spcBef>
              <a:spcAft>
                <a:spcPts val="60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sp>
        <p:nvSpPr>
          <p:cNvPr id="578" name="Google Shape;578;p65"/>
          <p:cNvSpPr txBox="1">
            <a:spLocks noGrp="1"/>
          </p:cNvSpPr>
          <p:nvPr>
            <p:ph type="body" idx="3"/>
          </p:nvPr>
        </p:nvSpPr>
        <p:spPr>
          <a:xfrm>
            <a:off x="3292475" y="1577579"/>
            <a:ext cx="2559000" cy="994200"/>
          </a:xfrm>
          <a:prstGeom prst="rect">
            <a:avLst/>
          </a:prstGeom>
          <a:noFill/>
          <a:ln>
            <a:noFill/>
          </a:ln>
        </p:spPr>
        <p:txBody>
          <a:bodyPr spcFirstLastPara="1" wrap="square" lIns="0" tIns="0" rIns="0" bIns="0" anchor="ctr" anchorCtr="0">
            <a:noAutofit/>
          </a:bodyPr>
          <a:lstStyle>
            <a:lvl1pPr marL="457200" marR="0" lvl="0" indent="-228600" algn="l">
              <a:lnSpc>
                <a:spcPct val="100000"/>
              </a:lnSpc>
              <a:spcBef>
                <a:spcPts val="0"/>
              </a:spcBef>
              <a:spcAft>
                <a:spcPts val="0"/>
              </a:spcAft>
              <a:buClr>
                <a:schemeClr val="dk2"/>
              </a:buClr>
              <a:buSzPts val="7200"/>
              <a:buFont typeface="Arial"/>
              <a:buNone/>
              <a:defRPr sz="7200" b="0" i="0" u="none" strike="noStrike" cap="none">
                <a:solidFill>
                  <a:schemeClr val="dk2"/>
                </a:solidFill>
                <a:latin typeface="Arial"/>
                <a:ea typeface="Arial"/>
                <a:cs typeface="Arial"/>
                <a:sym typeface="Arial"/>
              </a:defRPr>
            </a:lvl1pPr>
            <a:lvl2pPr marL="914400" marR="0" lvl="1" indent="-317500" algn="l">
              <a:lnSpc>
                <a:spcPct val="10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L="1371600" marR="0" lvl="2" indent="-317500" algn="l">
              <a:lnSpc>
                <a:spcPct val="10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3pPr>
            <a:lvl4pPr marL="1828800" marR="0" lvl="3" indent="-317500" algn="l">
              <a:lnSpc>
                <a:spcPct val="10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4pPr>
            <a:lvl5pPr marL="2286000" marR="0" lvl="4" indent="-317500" algn="l">
              <a:lnSpc>
                <a:spcPct val="10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5pPr>
            <a:lvl6pPr marL="2743200" marR="0" lvl="5" indent="-317500" algn="l">
              <a:lnSpc>
                <a:spcPct val="10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a:lnSpc>
                <a:spcPct val="10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a:lnSpc>
                <a:spcPct val="10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a:lnSpc>
                <a:spcPct val="100000"/>
              </a:lnSpc>
              <a:spcBef>
                <a:spcPts val="600"/>
              </a:spcBef>
              <a:spcAft>
                <a:spcPts val="60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sp>
        <p:nvSpPr>
          <p:cNvPr id="579" name="Google Shape;579;p65"/>
          <p:cNvSpPr txBox="1">
            <a:spLocks noGrp="1"/>
          </p:cNvSpPr>
          <p:nvPr>
            <p:ph type="body" idx="4"/>
          </p:nvPr>
        </p:nvSpPr>
        <p:spPr>
          <a:xfrm>
            <a:off x="6126164" y="1577579"/>
            <a:ext cx="2560500" cy="994200"/>
          </a:xfrm>
          <a:prstGeom prst="rect">
            <a:avLst/>
          </a:prstGeom>
          <a:noFill/>
          <a:ln>
            <a:noFill/>
          </a:ln>
        </p:spPr>
        <p:txBody>
          <a:bodyPr spcFirstLastPara="1" wrap="square" lIns="0" tIns="0" rIns="0" bIns="0" anchor="ctr" anchorCtr="0">
            <a:noAutofit/>
          </a:bodyPr>
          <a:lstStyle>
            <a:lvl1pPr marL="457200" marR="0" lvl="0" indent="-228600" algn="l">
              <a:lnSpc>
                <a:spcPct val="100000"/>
              </a:lnSpc>
              <a:spcBef>
                <a:spcPts val="0"/>
              </a:spcBef>
              <a:spcAft>
                <a:spcPts val="0"/>
              </a:spcAft>
              <a:buClr>
                <a:schemeClr val="accent1"/>
              </a:buClr>
              <a:buSzPts val="7200"/>
              <a:buFont typeface="Arial"/>
              <a:buNone/>
              <a:defRPr sz="7200" b="0" i="0" u="none" strike="noStrike" cap="none">
                <a:solidFill>
                  <a:schemeClr val="accent1"/>
                </a:solidFill>
                <a:latin typeface="Arial"/>
                <a:ea typeface="Arial"/>
                <a:cs typeface="Arial"/>
                <a:sym typeface="Arial"/>
              </a:defRPr>
            </a:lvl1pPr>
            <a:lvl2pPr marL="914400" marR="0" lvl="1" indent="-317500" algn="l">
              <a:lnSpc>
                <a:spcPct val="10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L="1371600" marR="0" lvl="2" indent="-317500" algn="l">
              <a:lnSpc>
                <a:spcPct val="10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3pPr>
            <a:lvl4pPr marL="1828800" marR="0" lvl="3" indent="-317500" algn="l">
              <a:lnSpc>
                <a:spcPct val="10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4pPr>
            <a:lvl5pPr marL="2286000" marR="0" lvl="4" indent="-317500" algn="l">
              <a:lnSpc>
                <a:spcPct val="10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5pPr>
            <a:lvl6pPr marL="2743200" marR="0" lvl="5" indent="-317500" algn="l">
              <a:lnSpc>
                <a:spcPct val="10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a:lnSpc>
                <a:spcPct val="10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a:lnSpc>
                <a:spcPct val="10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a:lnSpc>
                <a:spcPct val="100000"/>
              </a:lnSpc>
              <a:spcBef>
                <a:spcPts val="600"/>
              </a:spcBef>
              <a:spcAft>
                <a:spcPts val="60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sp>
        <p:nvSpPr>
          <p:cNvPr id="580" name="Google Shape;580;p65"/>
          <p:cNvSpPr txBox="1">
            <a:spLocks noGrp="1"/>
          </p:cNvSpPr>
          <p:nvPr>
            <p:ph type="sldNum" idx="12"/>
          </p:nvPr>
        </p:nvSpPr>
        <p:spPr>
          <a:xfrm>
            <a:off x="6126163" y="4869180"/>
            <a:ext cx="2560500" cy="102900"/>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l-GR"/>
              <a:t>‹#›</a:t>
            </a:fld>
            <a:endParaRPr/>
          </a:p>
        </p:txBody>
      </p:sp>
      <p:sp>
        <p:nvSpPr>
          <p:cNvPr id="581" name="Google Shape;581;p65"/>
          <p:cNvSpPr txBox="1">
            <a:spLocks noGrp="1"/>
          </p:cNvSpPr>
          <p:nvPr>
            <p:ph type="body" idx="5"/>
          </p:nvPr>
        </p:nvSpPr>
        <p:spPr>
          <a:xfrm>
            <a:off x="3292475" y="2708911"/>
            <a:ext cx="2559000" cy="1920300"/>
          </a:xfrm>
          <a:prstGeom prst="rect">
            <a:avLst/>
          </a:prstGeom>
          <a:noFill/>
          <a:ln>
            <a:noFill/>
          </a:ln>
        </p:spPr>
        <p:txBody>
          <a:bodyPr spcFirstLastPara="1" wrap="square" lIns="0" tIns="0" rIns="0" bIns="0" anchor="t" anchorCtr="0">
            <a:noAutofit/>
          </a:bodyPr>
          <a:lstStyle>
            <a:lvl1pPr marL="457200" marR="0" lvl="0" indent="-317500" algn="l">
              <a:lnSpc>
                <a:spcPct val="100000"/>
              </a:lnSpc>
              <a:spcBef>
                <a:spcPts val="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1pPr>
            <a:lvl2pPr marL="914400" marR="0" lvl="1" indent="-317500" algn="l">
              <a:lnSpc>
                <a:spcPct val="100000"/>
              </a:lnSpc>
              <a:spcBef>
                <a:spcPts val="45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L="1371600" marR="0" lvl="2" indent="-317500" algn="l">
              <a:lnSpc>
                <a:spcPct val="10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3pPr>
            <a:lvl4pPr marL="1828800" marR="0" lvl="3" indent="-317500" algn="l">
              <a:lnSpc>
                <a:spcPct val="10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4pPr>
            <a:lvl5pPr marL="2286000" marR="0" lvl="4" indent="-317500" algn="l">
              <a:lnSpc>
                <a:spcPct val="10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5pPr>
            <a:lvl6pPr marL="2743200" marR="0" lvl="5" indent="-317500" algn="l">
              <a:lnSpc>
                <a:spcPct val="10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a:lnSpc>
                <a:spcPct val="10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a:lnSpc>
                <a:spcPct val="10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a:lnSpc>
                <a:spcPct val="100000"/>
              </a:lnSpc>
              <a:spcBef>
                <a:spcPts val="600"/>
              </a:spcBef>
              <a:spcAft>
                <a:spcPts val="60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sp>
        <p:nvSpPr>
          <p:cNvPr id="582" name="Google Shape;582;p65"/>
          <p:cNvSpPr txBox="1">
            <a:spLocks noGrp="1"/>
          </p:cNvSpPr>
          <p:nvPr>
            <p:ph type="body" idx="6"/>
          </p:nvPr>
        </p:nvSpPr>
        <p:spPr>
          <a:xfrm>
            <a:off x="6123781" y="2708910"/>
            <a:ext cx="2562900" cy="1920300"/>
          </a:xfrm>
          <a:prstGeom prst="rect">
            <a:avLst/>
          </a:prstGeom>
          <a:noFill/>
          <a:ln>
            <a:noFill/>
          </a:ln>
        </p:spPr>
        <p:txBody>
          <a:bodyPr spcFirstLastPara="1" wrap="square" lIns="0" tIns="0" rIns="0" bIns="0" anchor="t" anchorCtr="0">
            <a:noAutofit/>
          </a:bodyPr>
          <a:lstStyle>
            <a:lvl1pPr marL="457200" marR="0" lvl="0" indent="-317500" algn="l">
              <a:lnSpc>
                <a:spcPct val="100000"/>
              </a:lnSpc>
              <a:spcBef>
                <a:spcPts val="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1pPr>
            <a:lvl2pPr marL="914400" marR="0" lvl="1" indent="-317500" algn="l">
              <a:lnSpc>
                <a:spcPct val="100000"/>
              </a:lnSpc>
              <a:spcBef>
                <a:spcPts val="45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L="1371600" marR="0" lvl="2" indent="-317500" algn="l">
              <a:lnSpc>
                <a:spcPct val="10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3pPr>
            <a:lvl4pPr marL="1828800" marR="0" lvl="3" indent="-317500" algn="l">
              <a:lnSpc>
                <a:spcPct val="10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4pPr>
            <a:lvl5pPr marL="2286000" marR="0" lvl="4" indent="-317500" algn="l">
              <a:lnSpc>
                <a:spcPct val="10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5pPr>
            <a:lvl6pPr marL="2743200" marR="0" lvl="5" indent="-317500" algn="l">
              <a:lnSpc>
                <a:spcPct val="10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a:lnSpc>
                <a:spcPct val="10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a:lnSpc>
                <a:spcPct val="10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a:lnSpc>
                <a:spcPct val="100000"/>
              </a:lnSpc>
              <a:spcBef>
                <a:spcPts val="600"/>
              </a:spcBef>
              <a:spcAft>
                <a:spcPts val="60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sp>
        <p:nvSpPr>
          <p:cNvPr id="583" name="Google Shape;583;p65"/>
          <p:cNvSpPr txBox="1">
            <a:spLocks noGrp="1"/>
          </p:cNvSpPr>
          <p:nvPr>
            <p:ph type="title"/>
          </p:nvPr>
        </p:nvSpPr>
        <p:spPr>
          <a:xfrm>
            <a:off x="457200" y="342900"/>
            <a:ext cx="8229600" cy="1028700"/>
          </a:xfrm>
          <a:prstGeom prst="rect">
            <a:avLst/>
          </a:prstGeom>
          <a:noFill/>
          <a:ln>
            <a:noFill/>
          </a:ln>
        </p:spPr>
        <p:txBody>
          <a:bodyPr spcFirstLastPara="1" wrap="square" lIns="0" tIns="0" rIns="0" bIns="0" anchor="t" anchorCtr="0">
            <a:noAutofit/>
          </a:bodyPr>
          <a:lstStyle>
            <a:lvl1pPr marR="0" lvl="0" algn="l">
              <a:lnSpc>
                <a:spcPct val="85000"/>
              </a:lnSpc>
              <a:spcBef>
                <a:spcPts val="0"/>
              </a:spcBef>
              <a:spcAft>
                <a:spcPts val="0"/>
              </a:spcAft>
              <a:buClr>
                <a:schemeClr val="dk1"/>
              </a:buClr>
              <a:buSzPts val="2800"/>
              <a:buFont typeface="Georgia"/>
              <a:buNone/>
              <a:defRPr sz="2800" b="0" i="0" u="none" strike="noStrike" cap="none">
                <a:solidFill>
                  <a:schemeClr val="dk1"/>
                </a:solidFill>
                <a:latin typeface="Georgia"/>
                <a:ea typeface="Georgia"/>
                <a:cs typeface="Georgia"/>
                <a:sym typeface="Georgia"/>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Tree>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matchingName="Infographic and Chart">
  <p:cSld name="Infographic and Chart">
    <p:spTree>
      <p:nvGrpSpPr>
        <p:cNvPr id="1" name="Shape 584"/>
        <p:cNvGrpSpPr/>
        <p:nvPr/>
      </p:nvGrpSpPr>
      <p:grpSpPr>
        <a:xfrm>
          <a:off x="0" y="0"/>
          <a:ext cx="0" cy="0"/>
          <a:chOff x="0" y="0"/>
          <a:chExt cx="0" cy="0"/>
        </a:xfrm>
      </p:grpSpPr>
      <p:sp>
        <p:nvSpPr>
          <p:cNvPr id="585" name="Google Shape;585;p66"/>
          <p:cNvSpPr/>
          <p:nvPr/>
        </p:nvSpPr>
        <p:spPr>
          <a:xfrm>
            <a:off x="0" y="1577579"/>
            <a:ext cx="3017700" cy="3051600"/>
          </a:xfrm>
          <a:prstGeom prst="rect">
            <a:avLst/>
          </a:prstGeom>
          <a:solidFill>
            <a:srgbClr val="D04A0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Arial"/>
              <a:ea typeface="Arial"/>
              <a:cs typeface="Arial"/>
              <a:sym typeface="Arial"/>
            </a:endParaRPr>
          </a:p>
        </p:txBody>
      </p:sp>
      <p:sp>
        <p:nvSpPr>
          <p:cNvPr id="586" name="Google Shape;586;p66"/>
          <p:cNvSpPr txBox="1">
            <a:spLocks noGrp="1"/>
          </p:cNvSpPr>
          <p:nvPr>
            <p:ph type="body" idx="1"/>
          </p:nvPr>
        </p:nvSpPr>
        <p:spPr>
          <a:xfrm>
            <a:off x="457200" y="1645920"/>
            <a:ext cx="2423100" cy="891600"/>
          </a:xfrm>
          <a:prstGeom prst="rect">
            <a:avLst/>
          </a:prstGeom>
          <a:noFill/>
          <a:ln>
            <a:noFill/>
          </a:ln>
        </p:spPr>
        <p:txBody>
          <a:bodyPr spcFirstLastPara="1" wrap="square" lIns="0" tIns="0" rIns="0" bIns="0" anchor="t" anchorCtr="0">
            <a:noAutofit/>
          </a:bodyPr>
          <a:lstStyle>
            <a:lvl1pPr marL="457200" marR="0" lvl="0" indent="-228600" algn="l">
              <a:lnSpc>
                <a:spcPct val="80000"/>
              </a:lnSpc>
              <a:spcBef>
                <a:spcPts val="0"/>
              </a:spcBef>
              <a:spcAft>
                <a:spcPts val="0"/>
              </a:spcAft>
              <a:buClr>
                <a:schemeClr val="lt1"/>
              </a:buClr>
              <a:buSzPts val="9600"/>
              <a:buFont typeface="Arial"/>
              <a:buNone/>
              <a:defRPr sz="9600" b="1" i="0" u="none" strike="noStrike" cap="none">
                <a:solidFill>
                  <a:schemeClr val="lt1"/>
                </a:solidFill>
                <a:latin typeface="Arial"/>
                <a:ea typeface="Arial"/>
                <a:cs typeface="Arial"/>
                <a:sym typeface="Arial"/>
              </a:defRPr>
            </a:lvl1pPr>
            <a:lvl2pPr marL="914400" marR="0" lvl="1" indent="-317500" algn="l">
              <a:lnSpc>
                <a:spcPct val="100000"/>
              </a:lnSpc>
              <a:spcBef>
                <a:spcPts val="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L="1371600" marR="0" lvl="2" indent="-317500" algn="l">
              <a:lnSpc>
                <a:spcPct val="10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3pPr>
            <a:lvl4pPr marL="1828800" marR="0" lvl="3" indent="-317500" algn="l">
              <a:lnSpc>
                <a:spcPct val="10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4pPr>
            <a:lvl5pPr marL="2286000" marR="0" lvl="4" indent="-317500" algn="l">
              <a:lnSpc>
                <a:spcPct val="10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5pPr>
            <a:lvl6pPr marL="2743200" marR="0" lvl="5" indent="-317500" algn="l">
              <a:lnSpc>
                <a:spcPct val="10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a:lnSpc>
                <a:spcPct val="10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a:lnSpc>
                <a:spcPct val="10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a:lnSpc>
                <a:spcPct val="100000"/>
              </a:lnSpc>
              <a:spcBef>
                <a:spcPts val="600"/>
              </a:spcBef>
              <a:spcAft>
                <a:spcPts val="60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sp>
        <p:nvSpPr>
          <p:cNvPr id="587" name="Google Shape;587;p66"/>
          <p:cNvSpPr txBox="1">
            <a:spLocks noGrp="1"/>
          </p:cNvSpPr>
          <p:nvPr>
            <p:ph type="body" idx="2"/>
          </p:nvPr>
        </p:nvSpPr>
        <p:spPr>
          <a:xfrm>
            <a:off x="457199" y="2674620"/>
            <a:ext cx="2423100" cy="1851600"/>
          </a:xfrm>
          <a:prstGeom prst="rect">
            <a:avLst/>
          </a:prstGeom>
          <a:noFill/>
          <a:ln>
            <a:noFill/>
          </a:ln>
        </p:spPr>
        <p:txBody>
          <a:bodyPr spcFirstLastPara="1" wrap="square" lIns="0" tIns="0" rIns="0" bIns="0" anchor="t" anchorCtr="0">
            <a:noAutofit/>
          </a:bodyPr>
          <a:lstStyle>
            <a:lvl1pPr marL="457200" marR="0" lvl="0" indent="-228600" algn="l">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1pPr>
            <a:lvl2pPr marL="914400" marR="0" lvl="1" indent="-228600" algn="l">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2pPr>
            <a:lvl3pPr marL="1371600" marR="0" lvl="2" indent="-228600" algn="l">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3pPr>
            <a:lvl4pPr marL="1828800" marR="0" lvl="3" indent="-228600" algn="l">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4pPr>
            <a:lvl5pPr marL="2286000" marR="0" lvl="4" indent="-228600" algn="l">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5pPr>
            <a:lvl6pPr marL="2743200" marR="0" lvl="5" indent="-228600" algn="l">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6pPr>
            <a:lvl7pPr marL="3200400" marR="0" lvl="6" indent="-228600" algn="l">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7pPr>
            <a:lvl8pPr marL="3657600" marR="0" lvl="7" indent="-228600" algn="l">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8pPr>
            <a:lvl9pPr marL="4114800" marR="0" lvl="8" indent="-228600" algn="l">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9pPr>
          </a:lstStyle>
          <a:p>
            <a:endParaRPr/>
          </a:p>
        </p:txBody>
      </p:sp>
      <p:sp>
        <p:nvSpPr>
          <p:cNvPr id="588" name="Google Shape;588;p66"/>
          <p:cNvSpPr txBox="1">
            <a:spLocks noGrp="1"/>
          </p:cNvSpPr>
          <p:nvPr>
            <p:ph type="sldNum" idx="12"/>
          </p:nvPr>
        </p:nvSpPr>
        <p:spPr>
          <a:xfrm>
            <a:off x="6126163" y="4869180"/>
            <a:ext cx="2560500" cy="102900"/>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l-GR"/>
              <a:t>‹#›</a:t>
            </a:fld>
            <a:endParaRPr/>
          </a:p>
        </p:txBody>
      </p:sp>
      <p:sp>
        <p:nvSpPr>
          <p:cNvPr id="589" name="Google Shape;589;p66"/>
          <p:cNvSpPr txBox="1">
            <a:spLocks noGrp="1"/>
          </p:cNvSpPr>
          <p:nvPr>
            <p:ph type="title"/>
          </p:nvPr>
        </p:nvSpPr>
        <p:spPr>
          <a:xfrm>
            <a:off x="457200" y="342900"/>
            <a:ext cx="8229600" cy="1028700"/>
          </a:xfrm>
          <a:prstGeom prst="rect">
            <a:avLst/>
          </a:prstGeom>
          <a:noFill/>
          <a:ln>
            <a:noFill/>
          </a:ln>
        </p:spPr>
        <p:txBody>
          <a:bodyPr spcFirstLastPara="1" wrap="square" lIns="0" tIns="0" rIns="0" bIns="0" anchor="t" anchorCtr="0">
            <a:noAutofit/>
          </a:bodyPr>
          <a:lstStyle>
            <a:lvl1pPr marR="0" lvl="0" algn="l">
              <a:lnSpc>
                <a:spcPct val="85000"/>
              </a:lnSpc>
              <a:spcBef>
                <a:spcPts val="0"/>
              </a:spcBef>
              <a:spcAft>
                <a:spcPts val="0"/>
              </a:spcAft>
              <a:buClr>
                <a:schemeClr val="dk1"/>
              </a:buClr>
              <a:buSzPts val="2800"/>
              <a:buFont typeface="Georgia"/>
              <a:buNone/>
              <a:defRPr sz="2800" b="0" i="0" u="none" strike="noStrike" cap="none">
                <a:solidFill>
                  <a:schemeClr val="dk1"/>
                </a:solidFill>
                <a:latin typeface="Georgia"/>
                <a:ea typeface="Georgia"/>
                <a:cs typeface="Georgia"/>
                <a:sym typeface="Georgia"/>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Tree>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showMasterSp="0" matchingName="One Column Content Dark">
  <p:cSld name="One Column Content Dark">
    <p:bg>
      <p:bgPr>
        <a:solidFill>
          <a:srgbClr val="464646"/>
        </a:solidFill>
        <a:effectLst/>
      </p:bgPr>
    </p:bg>
    <p:spTree>
      <p:nvGrpSpPr>
        <p:cNvPr id="1" name="Shape 590"/>
        <p:cNvGrpSpPr/>
        <p:nvPr/>
      </p:nvGrpSpPr>
      <p:grpSpPr>
        <a:xfrm>
          <a:off x="0" y="0"/>
          <a:ext cx="0" cy="0"/>
          <a:chOff x="0" y="0"/>
          <a:chExt cx="0" cy="0"/>
        </a:xfrm>
      </p:grpSpPr>
      <p:sp>
        <p:nvSpPr>
          <p:cNvPr id="591" name="Google Shape;591;p67"/>
          <p:cNvSpPr txBox="1">
            <a:spLocks noGrp="1"/>
          </p:cNvSpPr>
          <p:nvPr>
            <p:ph type="body" idx="1"/>
          </p:nvPr>
        </p:nvSpPr>
        <p:spPr>
          <a:xfrm>
            <a:off x="457200" y="1577579"/>
            <a:ext cx="2560500" cy="3051600"/>
          </a:xfrm>
          <a:prstGeom prst="rect">
            <a:avLst/>
          </a:prstGeom>
          <a:noFill/>
          <a:ln>
            <a:noFill/>
          </a:ln>
        </p:spPr>
        <p:txBody>
          <a:bodyPr spcFirstLastPara="1" wrap="square" lIns="0" tIns="0" rIns="0" bIns="0" anchor="t" anchorCtr="0">
            <a:noAutofit/>
          </a:bodyPr>
          <a:lstStyle>
            <a:lvl1pPr marL="457200" marR="0" lvl="0" indent="-317500" algn="l">
              <a:lnSpc>
                <a:spcPct val="100000"/>
              </a:lnSpc>
              <a:spcBef>
                <a:spcPts val="0"/>
              </a:spcBef>
              <a:spcAft>
                <a:spcPts val="0"/>
              </a:spcAft>
              <a:buClr>
                <a:schemeClr val="lt1"/>
              </a:buClr>
              <a:buSzPts val="1400"/>
              <a:buFont typeface="Arial"/>
              <a:buChar char="•"/>
              <a:defRPr sz="1400" b="0" i="0" u="none" strike="noStrike" cap="none">
                <a:solidFill>
                  <a:schemeClr val="lt1"/>
                </a:solidFill>
                <a:latin typeface="Arial"/>
                <a:ea typeface="Arial"/>
                <a:cs typeface="Arial"/>
                <a:sym typeface="Arial"/>
              </a:defRPr>
            </a:lvl1pPr>
            <a:lvl2pPr marL="914400" marR="0" lvl="1" indent="-317500" algn="l">
              <a:lnSpc>
                <a:spcPct val="100000"/>
              </a:lnSpc>
              <a:spcBef>
                <a:spcPts val="600"/>
              </a:spcBef>
              <a:spcAft>
                <a:spcPts val="0"/>
              </a:spcAft>
              <a:buClr>
                <a:schemeClr val="lt1"/>
              </a:buClr>
              <a:buSzPts val="1400"/>
              <a:buFont typeface="Arial"/>
              <a:buChar char="–"/>
              <a:defRPr sz="1400" b="0" i="0" u="none" strike="noStrike" cap="none">
                <a:solidFill>
                  <a:schemeClr val="lt1"/>
                </a:solidFill>
                <a:latin typeface="Arial"/>
                <a:ea typeface="Arial"/>
                <a:cs typeface="Arial"/>
                <a:sym typeface="Arial"/>
              </a:defRPr>
            </a:lvl2pPr>
            <a:lvl3pPr marL="1371600" marR="0" lvl="2" indent="-317500" algn="l">
              <a:lnSpc>
                <a:spcPct val="100000"/>
              </a:lnSpc>
              <a:spcBef>
                <a:spcPts val="600"/>
              </a:spcBef>
              <a:spcAft>
                <a:spcPts val="0"/>
              </a:spcAft>
              <a:buClr>
                <a:schemeClr val="lt1"/>
              </a:buClr>
              <a:buSzPts val="1400"/>
              <a:buFont typeface="Arial"/>
              <a:buChar char="•"/>
              <a:defRPr sz="1400" b="0" i="0" u="none" strike="noStrike" cap="none">
                <a:solidFill>
                  <a:schemeClr val="lt1"/>
                </a:solidFill>
                <a:latin typeface="Arial"/>
                <a:ea typeface="Arial"/>
                <a:cs typeface="Arial"/>
                <a:sym typeface="Arial"/>
              </a:defRPr>
            </a:lvl3pPr>
            <a:lvl4pPr marL="1828800" marR="0" lvl="3" indent="-317500" algn="l">
              <a:lnSpc>
                <a:spcPct val="100000"/>
              </a:lnSpc>
              <a:spcBef>
                <a:spcPts val="600"/>
              </a:spcBef>
              <a:spcAft>
                <a:spcPts val="0"/>
              </a:spcAft>
              <a:buClr>
                <a:schemeClr val="lt1"/>
              </a:buClr>
              <a:buSzPts val="1400"/>
              <a:buFont typeface="Arial"/>
              <a:buChar char="–"/>
              <a:defRPr sz="1400" b="0" i="0" u="none" strike="noStrike" cap="none">
                <a:solidFill>
                  <a:schemeClr val="lt1"/>
                </a:solidFill>
                <a:latin typeface="Arial"/>
                <a:ea typeface="Arial"/>
                <a:cs typeface="Arial"/>
                <a:sym typeface="Arial"/>
              </a:defRPr>
            </a:lvl4pPr>
            <a:lvl5pPr marL="2286000" marR="0" lvl="4" indent="-317500" algn="l">
              <a:lnSpc>
                <a:spcPct val="100000"/>
              </a:lnSpc>
              <a:spcBef>
                <a:spcPts val="600"/>
              </a:spcBef>
              <a:spcAft>
                <a:spcPts val="0"/>
              </a:spcAft>
              <a:buClr>
                <a:schemeClr val="lt1"/>
              </a:buClr>
              <a:buSzPts val="1400"/>
              <a:buFont typeface="Arial"/>
              <a:buChar char="•"/>
              <a:defRPr sz="1400" b="0" i="0" u="none" strike="noStrike" cap="none">
                <a:solidFill>
                  <a:schemeClr val="lt1"/>
                </a:solidFill>
                <a:latin typeface="Arial"/>
                <a:ea typeface="Arial"/>
                <a:cs typeface="Arial"/>
                <a:sym typeface="Arial"/>
              </a:defRPr>
            </a:lvl5pPr>
            <a:lvl6pPr marL="2743200" marR="0" lvl="5" indent="-317500" algn="l">
              <a:lnSpc>
                <a:spcPct val="100000"/>
              </a:lnSpc>
              <a:spcBef>
                <a:spcPts val="600"/>
              </a:spcBef>
              <a:spcAft>
                <a:spcPts val="0"/>
              </a:spcAft>
              <a:buClr>
                <a:schemeClr val="lt1"/>
              </a:buClr>
              <a:buSzPts val="1400"/>
              <a:buFont typeface="Arial"/>
              <a:buChar char="–"/>
              <a:defRPr sz="1400" b="0" i="0" u="none" strike="noStrike" cap="none">
                <a:solidFill>
                  <a:schemeClr val="lt1"/>
                </a:solidFill>
                <a:latin typeface="Arial"/>
                <a:ea typeface="Arial"/>
                <a:cs typeface="Arial"/>
                <a:sym typeface="Arial"/>
              </a:defRPr>
            </a:lvl6pPr>
            <a:lvl7pPr marL="3200400" marR="0" lvl="6" indent="-317500" algn="l">
              <a:lnSpc>
                <a:spcPct val="100000"/>
              </a:lnSpc>
              <a:spcBef>
                <a:spcPts val="600"/>
              </a:spcBef>
              <a:spcAft>
                <a:spcPts val="0"/>
              </a:spcAft>
              <a:buClr>
                <a:schemeClr val="lt1"/>
              </a:buClr>
              <a:buSzPts val="1400"/>
              <a:buFont typeface="Arial"/>
              <a:buChar char="•"/>
              <a:defRPr sz="1400" b="0" i="0" u="none" strike="noStrike" cap="none">
                <a:solidFill>
                  <a:schemeClr val="lt1"/>
                </a:solidFill>
                <a:latin typeface="Arial"/>
                <a:ea typeface="Arial"/>
                <a:cs typeface="Arial"/>
                <a:sym typeface="Arial"/>
              </a:defRPr>
            </a:lvl7pPr>
            <a:lvl8pPr marL="3657600" marR="0" lvl="7" indent="-317500" algn="l">
              <a:lnSpc>
                <a:spcPct val="100000"/>
              </a:lnSpc>
              <a:spcBef>
                <a:spcPts val="600"/>
              </a:spcBef>
              <a:spcAft>
                <a:spcPts val="0"/>
              </a:spcAft>
              <a:buClr>
                <a:schemeClr val="lt1"/>
              </a:buClr>
              <a:buSzPts val="1400"/>
              <a:buFont typeface="Arial"/>
              <a:buChar char="–"/>
              <a:defRPr sz="1400" b="0" i="0" u="none" strike="noStrike" cap="none">
                <a:solidFill>
                  <a:schemeClr val="lt1"/>
                </a:solidFill>
                <a:latin typeface="Arial"/>
                <a:ea typeface="Arial"/>
                <a:cs typeface="Arial"/>
                <a:sym typeface="Arial"/>
              </a:defRPr>
            </a:lvl8pPr>
            <a:lvl9pPr marL="4114800" marR="0" lvl="8" indent="-317500" algn="l">
              <a:lnSpc>
                <a:spcPct val="100000"/>
              </a:lnSpc>
              <a:spcBef>
                <a:spcPts val="600"/>
              </a:spcBef>
              <a:spcAft>
                <a:spcPts val="600"/>
              </a:spcAft>
              <a:buClr>
                <a:schemeClr val="lt1"/>
              </a:buClr>
              <a:buSzPts val="1400"/>
              <a:buFont typeface="Arial"/>
              <a:buChar char="•"/>
              <a:defRPr sz="1400" b="0" i="0" u="none" strike="noStrike" cap="none">
                <a:solidFill>
                  <a:schemeClr val="lt1"/>
                </a:solidFill>
                <a:latin typeface="Arial"/>
                <a:ea typeface="Arial"/>
                <a:cs typeface="Arial"/>
                <a:sym typeface="Arial"/>
              </a:defRPr>
            </a:lvl9pPr>
          </a:lstStyle>
          <a:p>
            <a:endParaRPr/>
          </a:p>
        </p:txBody>
      </p:sp>
      <p:sp>
        <p:nvSpPr>
          <p:cNvPr id="592" name="Google Shape;592;p67"/>
          <p:cNvSpPr txBox="1">
            <a:spLocks noGrp="1"/>
          </p:cNvSpPr>
          <p:nvPr>
            <p:ph type="sldNum" idx="12"/>
          </p:nvPr>
        </p:nvSpPr>
        <p:spPr>
          <a:xfrm>
            <a:off x="6126163" y="4869180"/>
            <a:ext cx="2560500" cy="102900"/>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700"/>
              <a:buFont typeface="Arial"/>
              <a:buNone/>
              <a:defRPr sz="7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00"/>
              <a:buFont typeface="Arial"/>
              <a:buNone/>
              <a:defRPr sz="7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00"/>
              <a:buFont typeface="Arial"/>
              <a:buNone/>
              <a:defRPr sz="7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00"/>
              <a:buFont typeface="Arial"/>
              <a:buNone/>
              <a:defRPr sz="7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00"/>
              <a:buFont typeface="Arial"/>
              <a:buNone/>
              <a:defRPr sz="7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00"/>
              <a:buFont typeface="Arial"/>
              <a:buNone/>
              <a:defRPr sz="7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00"/>
              <a:buFont typeface="Arial"/>
              <a:buNone/>
              <a:defRPr sz="7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00"/>
              <a:buFont typeface="Arial"/>
              <a:buNone/>
              <a:defRPr sz="7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00"/>
              <a:buFont typeface="Arial"/>
              <a:buNone/>
              <a:defRPr sz="7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l-GR"/>
              <a:t>‹#›</a:t>
            </a:fld>
            <a:endParaRPr/>
          </a:p>
        </p:txBody>
      </p:sp>
      <p:sp>
        <p:nvSpPr>
          <p:cNvPr id="593" name="Google Shape;593;p67"/>
          <p:cNvSpPr txBox="1">
            <a:spLocks noGrp="1"/>
          </p:cNvSpPr>
          <p:nvPr>
            <p:ph type="title"/>
          </p:nvPr>
        </p:nvSpPr>
        <p:spPr>
          <a:xfrm>
            <a:off x="457200" y="342900"/>
            <a:ext cx="8229600" cy="1028700"/>
          </a:xfrm>
          <a:prstGeom prst="rect">
            <a:avLst/>
          </a:prstGeom>
          <a:noFill/>
          <a:ln>
            <a:noFill/>
          </a:ln>
        </p:spPr>
        <p:txBody>
          <a:bodyPr spcFirstLastPara="1" wrap="square" lIns="0" tIns="0" rIns="0" bIns="0" anchor="t" anchorCtr="0">
            <a:noAutofit/>
          </a:bodyPr>
          <a:lstStyle>
            <a:lvl1pPr marR="0" lvl="0" algn="l">
              <a:lnSpc>
                <a:spcPct val="85000"/>
              </a:lnSpc>
              <a:spcBef>
                <a:spcPts val="0"/>
              </a:spcBef>
              <a:spcAft>
                <a:spcPts val="0"/>
              </a:spcAft>
              <a:buClr>
                <a:schemeClr val="lt1"/>
              </a:buClr>
              <a:buSzPts val="2800"/>
              <a:buFont typeface="Georgia"/>
              <a:buNone/>
              <a:defRPr sz="2800" b="0" i="0" u="none" strike="noStrike" cap="none">
                <a:solidFill>
                  <a:schemeClr val="lt1"/>
                </a:solidFill>
                <a:latin typeface="Georgia"/>
                <a:ea typeface="Georgia"/>
                <a:cs typeface="Georgia"/>
                <a:sym typeface="Georgia"/>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594" name="Google Shape;594;p67"/>
          <p:cNvSpPr txBox="1"/>
          <p:nvPr/>
        </p:nvSpPr>
        <p:spPr>
          <a:xfrm>
            <a:off x="455293" y="4869180"/>
            <a:ext cx="3981900" cy="102900"/>
          </a:xfrm>
          <a:prstGeom prst="rect">
            <a:avLst/>
          </a:prstGeom>
          <a:no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Clr>
                <a:srgbClr val="000000"/>
              </a:buClr>
              <a:buSzPts val="700"/>
              <a:buFont typeface="Arial"/>
              <a:buNone/>
            </a:pPr>
            <a:r>
              <a:rPr lang="el-GR" sz="700" b="0" i="0" u="none" strike="noStrike" cap="none">
                <a:solidFill>
                  <a:schemeClr val="lt1"/>
                </a:solidFill>
                <a:latin typeface="Arial"/>
                <a:ea typeface="Arial"/>
                <a:cs typeface="Arial"/>
                <a:sym typeface="Arial"/>
              </a:rPr>
              <a:t>PwC</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showMasterSp="0" matchingName="Title and Chart Dark">
  <p:cSld name="Title and Chart Dark">
    <p:bg>
      <p:bgPr>
        <a:solidFill>
          <a:srgbClr val="464646"/>
        </a:solidFill>
        <a:effectLst/>
      </p:bgPr>
    </p:bg>
    <p:spTree>
      <p:nvGrpSpPr>
        <p:cNvPr id="1" name="Shape 595"/>
        <p:cNvGrpSpPr/>
        <p:nvPr/>
      </p:nvGrpSpPr>
      <p:grpSpPr>
        <a:xfrm>
          <a:off x="0" y="0"/>
          <a:ext cx="0" cy="0"/>
          <a:chOff x="0" y="0"/>
          <a:chExt cx="0" cy="0"/>
        </a:xfrm>
      </p:grpSpPr>
      <p:sp>
        <p:nvSpPr>
          <p:cNvPr id="596" name="Google Shape;596;p68"/>
          <p:cNvSpPr txBox="1">
            <a:spLocks noGrp="1"/>
          </p:cNvSpPr>
          <p:nvPr>
            <p:ph type="sldNum" idx="12"/>
          </p:nvPr>
        </p:nvSpPr>
        <p:spPr>
          <a:xfrm>
            <a:off x="6126163" y="4869180"/>
            <a:ext cx="2560500" cy="102900"/>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700"/>
              <a:buFont typeface="Arial"/>
              <a:buNone/>
              <a:defRPr sz="7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00"/>
              <a:buFont typeface="Arial"/>
              <a:buNone/>
              <a:defRPr sz="7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00"/>
              <a:buFont typeface="Arial"/>
              <a:buNone/>
              <a:defRPr sz="7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00"/>
              <a:buFont typeface="Arial"/>
              <a:buNone/>
              <a:defRPr sz="7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00"/>
              <a:buFont typeface="Arial"/>
              <a:buNone/>
              <a:defRPr sz="7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00"/>
              <a:buFont typeface="Arial"/>
              <a:buNone/>
              <a:defRPr sz="7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00"/>
              <a:buFont typeface="Arial"/>
              <a:buNone/>
              <a:defRPr sz="7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00"/>
              <a:buFont typeface="Arial"/>
              <a:buNone/>
              <a:defRPr sz="7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00"/>
              <a:buFont typeface="Arial"/>
              <a:buNone/>
              <a:defRPr sz="7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l-GR"/>
              <a:t>‹#›</a:t>
            </a:fld>
            <a:endParaRPr/>
          </a:p>
        </p:txBody>
      </p:sp>
      <p:sp>
        <p:nvSpPr>
          <p:cNvPr id="597" name="Google Shape;597;p68"/>
          <p:cNvSpPr txBox="1">
            <a:spLocks noGrp="1"/>
          </p:cNvSpPr>
          <p:nvPr>
            <p:ph type="title"/>
          </p:nvPr>
        </p:nvSpPr>
        <p:spPr>
          <a:xfrm>
            <a:off x="457200" y="342900"/>
            <a:ext cx="8229600" cy="1028700"/>
          </a:xfrm>
          <a:prstGeom prst="rect">
            <a:avLst/>
          </a:prstGeom>
          <a:noFill/>
          <a:ln>
            <a:noFill/>
          </a:ln>
        </p:spPr>
        <p:txBody>
          <a:bodyPr spcFirstLastPara="1" wrap="square" lIns="0" tIns="0" rIns="0" bIns="0" anchor="t" anchorCtr="0">
            <a:noAutofit/>
          </a:bodyPr>
          <a:lstStyle>
            <a:lvl1pPr marR="0" lvl="0" algn="l">
              <a:lnSpc>
                <a:spcPct val="85000"/>
              </a:lnSpc>
              <a:spcBef>
                <a:spcPts val="0"/>
              </a:spcBef>
              <a:spcAft>
                <a:spcPts val="0"/>
              </a:spcAft>
              <a:buClr>
                <a:schemeClr val="lt1"/>
              </a:buClr>
              <a:buSzPts val="2800"/>
              <a:buFont typeface="Georgia"/>
              <a:buNone/>
              <a:defRPr sz="2800" b="0" i="0" u="none" strike="noStrike" cap="none">
                <a:solidFill>
                  <a:schemeClr val="lt1"/>
                </a:solidFill>
                <a:latin typeface="Georgia"/>
                <a:ea typeface="Georgia"/>
                <a:cs typeface="Georgia"/>
                <a:sym typeface="Georgia"/>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598" name="Google Shape;598;p68"/>
          <p:cNvSpPr txBox="1"/>
          <p:nvPr/>
        </p:nvSpPr>
        <p:spPr>
          <a:xfrm>
            <a:off x="455293" y="4869180"/>
            <a:ext cx="3981900" cy="102900"/>
          </a:xfrm>
          <a:prstGeom prst="rect">
            <a:avLst/>
          </a:prstGeom>
          <a:no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Clr>
                <a:srgbClr val="000000"/>
              </a:buClr>
              <a:buSzPts val="700"/>
              <a:buFont typeface="Arial"/>
              <a:buNone/>
            </a:pPr>
            <a:r>
              <a:rPr lang="el-GR" sz="700" b="0" i="0" u="none" strike="noStrike" cap="none">
                <a:solidFill>
                  <a:schemeClr val="lt1"/>
                </a:solidFill>
                <a:latin typeface="Arial"/>
                <a:ea typeface="Arial"/>
                <a:cs typeface="Arial"/>
                <a:sym typeface="Arial"/>
              </a:rPr>
              <a:t>PwC</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matchingName="One Column Chart">
  <p:cSld name="One Column Chart">
    <p:spTree>
      <p:nvGrpSpPr>
        <p:cNvPr id="1" name="Shape 599"/>
        <p:cNvGrpSpPr/>
        <p:nvPr/>
      </p:nvGrpSpPr>
      <p:grpSpPr>
        <a:xfrm>
          <a:off x="0" y="0"/>
          <a:ext cx="0" cy="0"/>
          <a:chOff x="0" y="0"/>
          <a:chExt cx="0" cy="0"/>
        </a:xfrm>
      </p:grpSpPr>
      <p:sp>
        <p:nvSpPr>
          <p:cNvPr id="600" name="Google Shape;600;p69"/>
          <p:cNvSpPr txBox="1">
            <a:spLocks noGrp="1"/>
          </p:cNvSpPr>
          <p:nvPr>
            <p:ph type="body" idx="1"/>
          </p:nvPr>
        </p:nvSpPr>
        <p:spPr>
          <a:xfrm>
            <a:off x="457200" y="1577579"/>
            <a:ext cx="2560500" cy="3051600"/>
          </a:xfrm>
          <a:prstGeom prst="rect">
            <a:avLst/>
          </a:prstGeom>
          <a:noFill/>
          <a:ln>
            <a:noFill/>
          </a:ln>
        </p:spPr>
        <p:txBody>
          <a:bodyPr spcFirstLastPara="1" wrap="square" lIns="0" tIns="0" rIns="0" bIns="0" anchor="t" anchorCtr="0">
            <a:noAutofit/>
          </a:bodyPr>
          <a:lstStyle>
            <a:lvl1pPr marL="457200" marR="0" lvl="0" indent="-317500" algn="l">
              <a:lnSpc>
                <a:spcPct val="100000"/>
              </a:lnSpc>
              <a:spcBef>
                <a:spcPts val="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1pPr>
            <a:lvl2pPr marL="914400" marR="0" lvl="1" indent="-317500" algn="l">
              <a:lnSpc>
                <a:spcPct val="10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L="1371600" marR="0" lvl="2" indent="-317500" algn="l">
              <a:lnSpc>
                <a:spcPct val="10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3pPr>
            <a:lvl4pPr marL="1828800" marR="0" lvl="3" indent="-317500" algn="l">
              <a:lnSpc>
                <a:spcPct val="10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4pPr>
            <a:lvl5pPr marL="2286000" marR="0" lvl="4" indent="-317500" algn="l">
              <a:lnSpc>
                <a:spcPct val="10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5pPr>
            <a:lvl6pPr marL="2743200" marR="0" lvl="5" indent="-317500" algn="l">
              <a:lnSpc>
                <a:spcPct val="10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a:lnSpc>
                <a:spcPct val="10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a:lnSpc>
                <a:spcPct val="10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a:lnSpc>
                <a:spcPct val="100000"/>
              </a:lnSpc>
              <a:spcBef>
                <a:spcPts val="600"/>
              </a:spcBef>
              <a:spcAft>
                <a:spcPts val="60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sp>
        <p:nvSpPr>
          <p:cNvPr id="601" name="Google Shape;601;p69"/>
          <p:cNvSpPr txBox="1">
            <a:spLocks noGrp="1"/>
          </p:cNvSpPr>
          <p:nvPr>
            <p:ph type="sldNum" idx="12"/>
          </p:nvPr>
        </p:nvSpPr>
        <p:spPr>
          <a:xfrm>
            <a:off x="6126163" y="4869180"/>
            <a:ext cx="2560500" cy="102900"/>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l-GR"/>
              <a:t>‹#›</a:t>
            </a:fld>
            <a:endParaRPr/>
          </a:p>
        </p:txBody>
      </p:sp>
      <p:sp>
        <p:nvSpPr>
          <p:cNvPr id="602" name="Google Shape;602;p69"/>
          <p:cNvSpPr txBox="1">
            <a:spLocks noGrp="1"/>
          </p:cNvSpPr>
          <p:nvPr>
            <p:ph type="title"/>
          </p:nvPr>
        </p:nvSpPr>
        <p:spPr>
          <a:xfrm>
            <a:off x="457200" y="342900"/>
            <a:ext cx="8229600" cy="1028700"/>
          </a:xfrm>
          <a:prstGeom prst="rect">
            <a:avLst/>
          </a:prstGeom>
          <a:noFill/>
          <a:ln>
            <a:noFill/>
          </a:ln>
        </p:spPr>
        <p:txBody>
          <a:bodyPr spcFirstLastPara="1" wrap="square" lIns="0" tIns="0" rIns="0" bIns="0" anchor="t" anchorCtr="0">
            <a:noAutofit/>
          </a:bodyPr>
          <a:lstStyle>
            <a:lvl1pPr marR="0" lvl="0" algn="l">
              <a:lnSpc>
                <a:spcPct val="85000"/>
              </a:lnSpc>
              <a:spcBef>
                <a:spcPts val="0"/>
              </a:spcBef>
              <a:spcAft>
                <a:spcPts val="0"/>
              </a:spcAft>
              <a:buClr>
                <a:schemeClr val="dk1"/>
              </a:buClr>
              <a:buSzPts val="2800"/>
              <a:buFont typeface="Georgia"/>
              <a:buNone/>
              <a:defRPr sz="2800" b="0" i="0" u="none" strike="noStrike" cap="none">
                <a:solidFill>
                  <a:schemeClr val="dk1"/>
                </a:solidFill>
                <a:latin typeface="Georgia"/>
                <a:ea typeface="Georgia"/>
                <a:cs typeface="Georgia"/>
                <a:sym typeface="Georgia"/>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Tree>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showMasterSp="0" matchingName="One Column Chart Dark">
  <p:cSld name="One Column Chart Dark">
    <p:bg>
      <p:bgPr>
        <a:solidFill>
          <a:srgbClr val="464646"/>
        </a:solidFill>
        <a:effectLst/>
      </p:bgPr>
    </p:bg>
    <p:spTree>
      <p:nvGrpSpPr>
        <p:cNvPr id="1" name="Shape 603"/>
        <p:cNvGrpSpPr/>
        <p:nvPr/>
      </p:nvGrpSpPr>
      <p:grpSpPr>
        <a:xfrm>
          <a:off x="0" y="0"/>
          <a:ext cx="0" cy="0"/>
          <a:chOff x="0" y="0"/>
          <a:chExt cx="0" cy="0"/>
        </a:xfrm>
      </p:grpSpPr>
      <p:sp>
        <p:nvSpPr>
          <p:cNvPr id="604" name="Google Shape;604;p70"/>
          <p:cNvSpPr txBox="1">
            <a:spLocks noGrp="1"/>
          </p:cNvSpPr>
          <p:nvPr>
            <p:ph type="body" idx="1"/>
          </p:nvPr>
        </p:nvSpPr>
        <p:spPr>
          <a:xfrm>
            <a:off x="457200" y="1577579"/>
            <a:ext cx="2560500" cy="3051600"/>
          </a:xfrm>
          <a:prstGeom prst="rect">
            <a:avLst/>
          </a:prstGeom>
          <a:noFill/>
          <a:ln>
            <a:noFill/>
          </a:ln>
        </p:spPr>
        <p:txBody>
          <a:bodyPr spcFirstLastPara="1" wrap="square" lIns="0" tIns="0" rIns="0" bIns="0" anchor="t" anchorCtr="0">
            <a:noAutofit/>
          </a:bodyPr>
          <a:lstStyle>
            <a:lvl1pPr marL="457200" marR="0" lvl="0" indent="-317500" algn="l">
              <a:lnSpc>
                <a:spcPct val="100000"/>
              </a:lnSpc>
              <a:spcBef>
                <a:spcPts val="0"/>
              </a:spcBef>
              <a:spcAft>
                <a:spcPts val="0"/>
              </a:spcAft>
              <a:buClr>
                <a:schemeClr val="lt1"/>
              </a:buClr>
              <a:buSzPts val="1400"/>
              <a:buFont typeface="Arial"/>
              <a:buChar char="•"/>
              <a:defRPr sz="1400" b="0" i="0" u="none" strike="noStrike" cap="none">
                <a:solidFill>
                  <a:schemeClr val="lt1"/>
                </a:solidFill>
                <a:latin typeface="Arial"/>
                <a:ea typeface="Arial"/>
                <a:cs typeface="Arial"/>
                <a:sym typeface="Arial"/>
              </a:defRPr>
            </a:lvl1pPr>
            <a:lvl2pPr marL="914400" marR="0" lvl="1" indent="-317500" algn="l">
              <a:lnSpc>
                <a:spcPct val="100000"/>
              </a:lnSpc>
              <a:spcBef>
                <a:spcPts val="600"/>
              </a:spcBef>
              <a:spcAft>
                <a:spcPts val="0"/>
              </a:spcAft>
              <a:buClr>
                <a:schemeClr val="lt1"/>
              </a:buClr>
              <a:buSzPts val="1400"/>
              <a:buFont typeface="Arial"/>
              <a:buChar char="–"/>
              <a:defRPr sz="1400" b="0" i="0" u="none" strike="noStrike" cap="none">
                <a:solidFill>
                  <a:schemeClr val="lt1"/>
                </a:solidFill>
                <a:latin typeface="Arial"/>
                <a:ea typeface="Arial"/>
                <a:cs typeface="Arial"/>
                <a:sym typeface="Arial"/>
              </a:defRPr>
            </a:lvl2pPr>
            <a:lvl3pPr marL="1371600" marR="0" lvl="2" indent="-317500" algn="l">
              <a:lnSpc>
                <a:spcPct val="100000"/>
              </a:lnSpc>
              <a:spcBef>
                <a:spcPts val="600"/>
              </a:spcBef>
              <a:spcAft>
                <a:spcPts val="0"/>
              </a:spcAft>
              <a:buClr>
                <a:schemeClr val="lt1"/>
              </a:buClr>
              <a:buSzPts val="1400"/>
              <a:buFont typeface="Arial"/>
              <a:buChar char="•"/>
              <a:defRPr sz="1400" b="0" i="0" u="none" strike="noStrike" cap="none">
                <a:solidFill>
                  <a:schemeClr val="lt1"/>
                </a:solidFill>
                <a:latin typeface="Arial"/>
                <a:ea typeface="Arial"/>
                <a:cs typeface="Arial"/>
                <a:sym typeface="Arial"/>
              </a:defRPr>
            </a:lvl3pPr>
            <a:lvl4pPr marL="1828800" marR="0" lvl="3" indent="-317500" algn="l">
              <a:lnSpc>
                <a:spcPct val="100000"/>
              </a:lnSpc>
              <a:spcBef>
                <a:spcPts val="600"/>
              </a:spcBef>
              <a:spcAft>
                <a:spcPts val="0"/>
              </a:spcAft>
              <a:buClr>
                <a:schemeClr val="lt1"/>
              </a:buClr>
              <a:buSzPts val="1400"/>
              <a:buFont typeface="Arial"/>
              <a:buChar char="–"/>
              <a:defRPr sz="1400" b="0" i="0" u="none" strike="noStrike" cap="none">
                <a:solidFill>
                  <a:schemeClr val="lt1"/>
                </a:solidFill>
                <a:latin typeface="Arial"/>
                <a:ea typeface="Arial"/>
                <a:cs typeface="Arial"/>
                <a:sym typeface="Arial"/>
              </a:defRPr>
            </a:lvl4pPr>
            <a:lvl5pPr marL="2286000" marR="0" lvl="4" indent="-317500" algn="l">
              <a:lnSpc>
                <a:spcPct val="100000"/>
              </a:lnSpc>
              <a:spcBef>
                <a:spcPts val="600"/>
              </a:spcBef>
              <a:spcAft>
                <a:spcPts val="0"/>
              </a:spcAft>
              <a:buClr>
                <a:schemeClr val="lt1"/>
              </a:buClr>
              <a:buSzPts val="1400"/>
              <a:buFont typeface="Arial"/>
              <a:buChar char="•"/>
              <a:defRPr sz="1400" b="0" i="0" u="none" strike="noStrike" cap="none">
                <a:solidFill>
                  <a:schemeClr val="lt1"/>
                </a:solidFill>
                <a:latin typeface="Arial"/>
                <a:ea typeface="Arial"/>
                <a:cs typeface="Arial"/>
                <a:sym typeface="Arial"/>
              </a:defRPr>
            </a:lvl5pPr>
            <a:lvl6pPr marL="2743200" marR="0" lvl="5" indent="-317500" algn="l">
              <a:lnSpc>
                <a:spcPct val="100000"/>
              </a:lnSpc>
              <a:spcBef>
                <a:spcPts val="600"/>
              </a:spcBef>
              <a:spcAft>
                <a:spcPts val="0"/>
              </a:spcAft>
              <a:buClr>
                <a:schemeClr val="lt1"/>
              </a:buClr>
              <a:buSzPts val="1400"/>
              <a:buFont typeface="Arial"/>
              <a:buChar char="–"/>
              <a:defRPr sz="1400" b="0" i="0" u="none" strike="noStrike" cap="none">
                <a:solidFill>
                  <a:schemeClr val="lt1"/>
                </a:solidFill>
                <a:latin typeface="Arial"/>
                <a:ea typeface="Arial"/>
                <a:cs typeface="Arial"/>
                <a:sym typeface="Arial"/>
              </a:defRPr>
            </a:lvl6pPr>
            <a:lvl7pPr marL="3200400" marR="0" lvl="6" indent="-317500" algn="l">
              <a:lnSpc>
                <a:spcPct val="100000"/>
              </a:lnSpc>
              <a:spcBef>
                <a:spcPts val="600"/>
              </a:spcBef>
              <a:spcAft>
                <a:spcPts val="0"/>
              </a:spcAft>
              <a:buClr>
                <a:schemeClr val="lt1"/>
              </a:buClr>
              <a:buSzPts val="1400"/>
              <a:buFont typeface="Arial"/>
              <a:buChar char="•"/>
              <a:defRPr sz="1400" b="0" i="0" u="none" strike="noStrike" cap="none">
                <a:solidFill>
                  <a:schemeClr val="lt1"/>
                </a:solidFill>
                <a:latin typeface="Arial"/>
                <a:ea typeface="Arial"/>
                <a:cs typeface="Arial"/>
                <a:sym typeface="Arial"/>
              </a:defRPr>
            </a:lvl7pPr>
            <a:lvl8pPr marL="3657600" marR="0" lvl="7" indent="-317500" algn="l">
              <a:lnSpc>
                <a:spcPct val="100000"/>
              </a:lnSpc>
              <a:spcBef>
                <a:spcPts val="600"/>
              </a:spcBef>
              <a:spcAft>
                <a:spcPts val="0"/>
              </a:spcAft>
              <a:buClr>
                <a:schemeClr val="lt1"/>
              </a:buClr>
              <a:buSzPts val="1400"/>
              <a:buFont typeface="Arial"/>
              <a:buChar char="–"/>
              <a:defRPr sz="1400" b="0" i="0" u="none" strike="noStrike" cap="none">
                <a:solidFill>
                  <a:schemeClr val="lt1"/>
                </a:solidFill>
                <a:latin typeface="Arial"/>
                <a:ea typeface="Arial"/>
                <a:cs typeface="Arial"/>
                <a:sym typeface="Arial"/>
              </a:defRPr>
            </a:lvl8pPr>
            <a:lvl9pPr marL="4114800" marR="0" lvl="8" indent="-317500" algn="l">
              <a:lnSpc>
                <a:spcPct val="100000"/>
              </a:lnSpc>
              <a:spcBef>
                <a:spcPts val="600"/>
              </a:spcBef>
              <a:spcAft>
                <a:spcPts val="600"/>
              </a:spcAft>
              <a:buClr>
                <a:schemeClr val="lt1"/>
              </a:buClr>
              <a:buSzPts val="1400"/>
              <a:buFont typeface="Arial"/>
              <a:buChar char="•"/>
              <a:defRPr sz="1400" b="0" i="0" u="none" strike="noStrike" cap="none">
                <a:solidFill>
                  <a:schemeClr val="lt1"/>
                </a:solidFill>
                <a:latin typeface="Arial"/>
                <a:ea typeface="Arial"/>
                <a:cs typeface="Arial"/>
                <a:sym typeface="Arial"/>
              </a:defRPr>
            </a:lvl9pPr>
          </a:lstStyle>
          <a:p>
            <a:endParaRPr/>
          </a:p>
        </p:txBody>
      </p:sp>
      <p:sp>
        <p:nvSpPr>
          <p:cNvPr id="605" name="Google Shape;605;p70"/>
          <p:cNvSpPr txBox="1">
            <a:spLocks noGrp="1"/>
          </p:cNvSpPr>
          <p:nvPr>
            <p:ph type="sldNum" idx="12"/>
          </p:nvPr>
        </p:nvSpPr>
        <p:spPr>
          <a:xfrm>
            <a:off x="6126163" y="4869180"/>
            <a:ext cx="2560500" cy="102900"/>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700"/>
              <a:buFont typeface="Arial"/>
              <a:buNone/>
              <a:defRPr sz="7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00"/>
              <a:buFont typeface="Arial"/>
              <a:buNone/>
              <a:defRPr sz="7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00"/>
              <a:buFont typeface="Arial"/>
              <a:buNone/>
              <a:defRPr sz="7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00"/>
              <a:buFont typeface="Arial"/>
              <a:buNone/>
              <a:defRPr sz="7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00"/>
              <a:buFont typeface="Arial"/>
              <a:buNone/>
              <a:defRPr sz="7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00"/>
              <a:buFont typeface="Arial"/>
              <a:buNone/>
              <a:defRPr sz="7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00"/>
              <a:buFont typeface="Arial"/>
              <a:buNone/>
              <a:defRPr sz="7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00"/>
              <a:buFont typeface="Arial"/>
              <a:buNone/>
              <a:defRPr sz="7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00"/>
              <a:buFont typeface="Arial"/>
              <a:buNone/>
              <a:defRPr sz="7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l-GR"/>
              <a:t>‹#›</a:t>
            </a:fld>
            <a:endParaRPr/>
          </a:p>
        </p:txBody>
      </p:sp>
      <p:sp>
        <p:nvSpPr>
          <p:cNvPr id="606" name="Google Shape;606;p70"/>
          <p:cNvSpPr txBox="1">
            <a:spLocks noGrp="1"/>
          </p:cNvSpPr>
          <p:nvPr>
            <p:ph type="title"/>
          </p:nvPr>
        </p:nvSpPr>
        <p:spPr>
          <a:xfrm>
            <a:off x="457200" y="342900"/>
            <a:ext cx="8229600" cy="1028700"/>
          </a:xfrm>
          <a:prstGeom prst="rect">
            <a:avLst/>
          </a:prstGeom>
          <a:noFill/>
          <a:ln>
            <a:noFill/>
          </a:ln>
        </p:spPr>
        <p:txBody>
          <a:bodyPr spcFirstLastPara="1" wrap="square" lIns="0" tIns="0" rIns="0" bIns="0" anchor="t" anchorCtr="0">
            <a:noAutofit/>
          </a:bodyPr>
          <a:lstStyle>
            <a:lvl1pPr marR="0" lvl="0" algn="l">
              <a:lnSpc>
                <a:spcPct val="85000"/>
              </a:lnSpc>
              <a:spcBef>
                <a:spcPts val="0"/>
              </a:spcBef>
              <a:spcAft>
                <a:spcPts val="0"/>
              </a:spcAft>
              <a:buClr>
                <a:schemeClr val="lt1"/>
              </a:buClr>
              <a:buSzPts val="2800"/>
              <a:buFont typeface="Georgia"/>
              <a:buNone/>
              <a:defRPr sz="2800" b="0" i="0" u="none" strike="noStrike" cap="none">
                <a:solidFill>
                  <a:schemeClr val="lt1"/>
                </a:solidFill>
                <a:latin typeface="Georgia"/>
                <a:ea typeface="Georgia"/>
                <a:cs typeface="Georgia"/>
                <a:sym typeface="Georgia"/>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607" name="Google Shape;607;p70"/>
          <p:cNvSpPr txBox="1"/>
          <p:nvPr/>
        </p:nvSpPr>
        <p:spPr>
          <a:xfrm>
            <a:off x="455293" y="4869180"/>
            <a:ext cx="3981900" cy="102900"/>
          </a:xfrm>
          <a:prstGeom prst="rect">
            <a:avLst/>
          </a:prstGeom>
          <a:no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Clr>
                <a:srgbClr val="000000"/>
              </a:buClr>
              <a:buSzPts val="700"/>
              <a:buFont typeface="Arial"/>
              <a:buNone/>
            </a:pPr>
            <a:r>
              <a:rPr lang="el-GR" sz="700" b="0" i="0" u="none" strike="noStrike" cap="none">
                <a:solidFill>
                  <a:schemeClr val="lt1"/>
                </a:solidFill>
                <a:latin typeface="Arial"/>
                <a:ea typeface="Arial"/>
                <a:cs typeface="Arial"/>
                <a:sym typeface="Arial"/>
              </a:rPr>
              <a:t>PwC</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1"/>
        <p:cNvGrpSpPr/>
        <p:nvPr/>
      </p:nvGrpSpPr>
      <p:grpSpPr>
        <a:xfrm>
          <a:off x="0" y="0"/>
          <a:ext cx="0" cy="0"/>
          <a:chOff x="0" y="0"/>
          <a:chExt cx="0" cy="0"/>
        </a:xfrm>
      </p:grpSpPr>
      <p:sp>
        <p:nvSpPr>
          <p:cNvPr id="72" name="Google Shape;72;p95"/>
          <p:cNvSpPr txBox="1">
            <a:spLocks noGrp="1"/>
          </p:cNvSpPr>
          <p:nvPr>
            <p:ph type="title"/>
          </p:nvPr>
        </p:nvSpPr>
        <p:spPr>
          <a:xfrm>
            <a:off x="628650" y="273844"/>
            <a:ext cx="7886700" cy="9942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95"/>
          <p:cNvSpPr txBox="1">
            <a:spLocks noGrp="1"/>
          </p:cNvSpPr>
          <p:nvPr>
            <p:ph type="body" idx="1"/>
          </p:nvPr>
        </p:nvSpPr>
        <p:spPr>
          <a:xfrm rot="5400000">
            <a:off x="2940300" y="-942431"/>
            <a:ext cx="3263400" cy="78867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4" name="Google Shape;74;p95"/>
          <p:cNvSpPr txBox="1">
            <a:spLocks noGrp="1"/>
          </p:cNvSpPr>
          <p:nvPr>
            <p:ph type="dt" idx="10"/>
          </p:nvPr>
        </p:nvSpPr>
        <p:spPr>
          <a:xfrm>
            <a:off x="628650" y="4767263"/>
            <a:ext cx="2057400" cy="2739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5" name="Google Shape;75;p95"/>
          <p:cNvSpPr txBox="1">
            <a:spLocks noGrp="1"/>
          </p:cNvSpPr>
          <p:nvPr>
            <p:ph type="ftr" idx="11"/>
          </p:nvPr>
        </p:nvSpPr>
        <p:spPr>
          <a:xfrm>
            <a:off x="3028950" y="4767263"/>
            <a:ext cx="3086100" cy="2739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95"/>
          <p:cNvSpPr txBox="1">
            <a:spLocks noGrp="1"/>
          </p:cNvSpPr>
          <p:nvPr>
            <p:ph type="sldNum" idx="12"/>
          </p:nvPr>
        </p:nvSpPr>
        <p:spPr>
          <a:xfrm>
            <a:off x="6457950" y="4767263"/>
            <a:ext cx="2057400" cy="273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l-GR"/>
              <a:t>‹#›</a:t>
            </a:fld>
            <a:endParaRPr/>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matchingName="Four Text Boxes for Icons">
  <p:cSld name="Four Text Boxes for Icons">
    <p:spTree>
      <p:nvGrpSpPr>
        <p:cNvPr id="1" name="Shape 608"/>
        <p:cNvGrpSpPr/>
        <p:nvPr/>
      </p:nvGrpSpPr>
      <p:grpSpPr>
        <a:xfrm>
          <a:off x="0" y="0"/>
          <a:ext cx="0" cy="0"/>
          <a:chOff x="0" y="0"/>
          <a:chExt cx="0" cy="0"/>
        </a:xfrm>
      </p:grpSpPr>
      <p:sp>
        <p:nvSpPr>
          <p:cNvPr id="609" name="Google Shape;609;p71"/>
          <p:cNvSpPr txBox="1">
            <a:spLocks noGrp="1"/>
          </p:cNvSpPr>
          <p:nvPr>
            <p:ph type="body" idx="1"/>
          </p:nvPr>
        </p:nvSpPr>
        <p:spPr>
          <a:xfrm>
            <a:off x="457200" y="2571750"/>
            <a:ext cx="1847100" cy="2057400"/>
          </a:xfrm>
          <a:prstGeom prst="rect">
            <a:avLst/>
          </a:prstGeom>
          <a:noFill/>
          <a:ln>
            <a:noFill/>
          </a:ln>
        </p:spPr>
        <p:txBody>
          <a:bodyPr spcFirstLastPara="1" wrap="square" lIns="0" tIns="0" rIns="0" bIns="0" anchor="t" anchorCtr="0">
            <a:noAutofit/>
          </a:bodyPr>
          <a:lstStyle>
            <a:lvl1pPr marL="457200" marR="0" lvl="0" indent="-317500" algn="l">
              <a:lnSpc>
                <a:spcPct val="100000"/>
              </a:lnSpc>
              <a:spcBef>
                <a:spcPts val="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1pPr>
            <a:lvl2pPr marL="914400" marR="0" lvl="1" indent="-317500" algn="l">
              <a:lnSpc>
                <a:spcPct val="100000"/>
              </a:lnSpc>
              <a:spcBef>
                <a:spcPts val="3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L="1371600" marR="0" lvl="2" indent="-317500" algn="l">
              <a:lnSpc>
                <a:spcPct val="100000"/>
              </a:lnSpc>
              <a:spcBef>
                <a:spcPts val="3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3pPr>
            <a:lvl4pPr marL="1828800" marR="0" lvl="3" indent="-317500" algn="l">
              <a:lnSpc>
                <a:spcPct val="100000"/>
              </a:lnSpc>
              <a:spcBef>
                <a:spcPts val="3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4pPr>
            <a:lvl5pPr marL="2286000" marR="0" lvl="4" indent="-317500" algn="l">
              <a:lnSpc>
                <a:spcPct val="100000"/>
              </a:lnSpc>
              <a:spcBef>
                <a:spcPts val="3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5pPr>
            <a:lvl6pPr marL="2743200" marR="0" lvl="5" indent="-317500" algn="l">
              <a:lnSpc>
                <a:spcPct val="100000"/>
              </a:lnSpc>
              <a:spcBef>
                <a:spcPts val="3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a:lnSpc>
                <a:spcPct val="100000"/>
              </a:lnSpc>
              <a:spcBef>
                <a:spcPts val="3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a:lnSpc>
                <a:spcPct val="100000"/>
              </a:lnSpc>
              <a:spcBef>
                <a:spcPts val="3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a:lnSpc>
                <a:spcPct val="100000"/>
              </a:lnSpc>
              <a:spcBef>
                <a:spcPts val="300"/>
              </a:spcBef>
              <a:spcAft>
                <a:spcPts val="30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sp>
        <p:nvSpPr>
          <p:cNvPr id="610" name="Google Shape;610;p71"/>
          <p:cNvSpPr txBox="1">
            <a:spLocks noGrp="1"/>
          </p:cNvSpPr>
          <p:nvPr>
            <p:ph type="body" idx="2"/>
          </p:nvPr>
        </p:nvSpPr>
        <p:spPr>
          <a:xfrm>
            <a:off x="2584704" y="2571750"/>
            <a:ext cx="1847100" cy="2057400"/>
          </a:xfrm>
          <a:prstGeom prst="rect">
            <a:avLst/>
          </a:prstGeom>
          <a:noFill/>
          <a:ln>
            <a:noFill/>
          </a:ln>
        </p:spPr>
        <p:txBody>
          <a:bodyPr spcFirstLastPara="1" wrap="square" lIns="0" tIns="0" rIns="0" bIns="0" anchor="t" anchorCtr="0">
            <a:noAutofit/>
          </a:bodyPr>
          <a:lstStyle>
            <a:lvl1pPr marL="457200" marR="0" lvl="0" indent="-317500" algn="l">
              <a:lnSpc>
                <a:spcPct val="100000"/>
              </a:lnSpc>
              <a:spcBef>
                <a:spcPts val="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1pPr>
            <a:lvl2pPr marL="914400" marR="0" lvl="1" indent="-317500" algn="l">
              <a:lnSpc>
                <a:spcPct val="100000"/>
              </a:lnSpc>
              <a:spcBef>
                <a:spcPts val="3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L="1371600" marR="0" lvl="2" indent="-317500" algn="l">
              <a:lnSpc>
                <a:spcPct val="100000"/>
              </a:lnSpc>
              <a:spcBef>
                <a:spcPts val="3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3pPr>
            <a:lvl4pPr marL="1828800" marR="0" lvl="3" indent="-317500" algn="l">
              <a:lnSpc>
                <a:spcPct val="100000"/>
              </a:lnSpc>
              <a:spcBef>
                <a:spcPts val="3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4pPr>
            <a:lvl5pPr marL="2286000" marR="0" lvl="4" indent="-317500" algn="l">
              <a:lnSpc>
                <a:spcPct val="100000"/>
              </a:lnSpc>
              <a:spcBef>
                <a:spcPts val="3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5pPr>
            <a:lvl6pPr marL="2743200" marR="0" lvl="5" indent="-317500" algn="l">
              <a:lnSpc>
                <a:spcPct val="100000"/>
              </a:lnSpc>
              <a:spcBef>
                <a:spcPts val="3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a:lnSpc>
                <a:spcPct val="100000"/>
              </a:lnSpc>
              <a:spcBef>
                <a:spcPts val="3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a:lnSpc>
                <a:spcPct val="100000"/>
              </a:lnSpc>
              <a:spcBef>
                <a:spcPts val="3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a:lnSpc>
                <a:spcPct val="100000"/>
              </a:lnSpc>
              <a:spcBef>
                <a:spcPts val="300"/>
              </a:spcBef>
              <a:spcAft>
                <a:spcPts val="30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sp>
        <p:nvSpPr>
          <p:cNvPr id="611" name="Google Shape;611;p71"/>
          <p:cNvSpPr txBox="1">
            <a:spLocks noGrp="1"/>
          </p:cNvSpPr>
          <p:nvPr>
            <p:ph type="body" idx="3"/>
          </p:nvPr>
        </p:nvSpPr>
        <p:spPr>
          <a:xfrm>
            <a:off x="4712208" y="2571750"/>
            <a:ext cx="1847100" cy="2057400"/>
          </a:xfrm>
          <a:prstGeom prst="rect">
            <a:avLst/>
          </a:prstGeom>
          <a:noFill/>
          <a:ln>
            <a:noFill/>
          </a:ln>
        </p:spPr>
        <p:txBody>
          <a:bodyPr spcFirstLastPara="1" wrap="square" lIns="0" tIns="0" rIns="0" bIns="0" anchor="t" anchorCtr="0">
            <a:noAutofit/>
          </a:bodyPr>
          <a:lstStyle>
            <a:lvl1pPr marL="457200" marR="0" lvl="0" indent="-317500" algn="l">
              <a:lnSpc>
                <a:spcPct val="100000"/>
              </a:lnSpc>
              <a:spcBef>
                <a:spcPts val="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1pPr>
            <a:lvl2pPr marL="914400" marR="0" lvl="1" indent="-317500" algn="l">
              <a:lnSpc>
                <a:spcPct val="100000"/>
              </a:lnSpc>
              <a:spcBef>
                <a:spcPts val="3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L="1371600" marR="0" lvl="2" indent="-317500" algn="l">
              <a:lnSpc>
                <a:spcPct val="100000"/>
              </a:lnSpc>
              <a:spcBef>
                <a:spcPts val="3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3pPr>
            <a:lvl4pPr marL="1828800" marR="0" lvl="3" indent="-317500" algn="l">
              <a:lnSpc>
                <a:spcPct val="100000"/>
              </a:lnSpc>
              <a:spcBef>
                <a:spcPts val="3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4pPr>
            <a:lvl5pPr marL="2286000" marR="0" lvl="4" indent="-317500" algn="l">
              <a:lnSpc>
                <a:spcPct val="100000"/>
              </a:lnSpc>
              <a:spcBef>
                <a:spcPts val="3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5pPr>
            <a:lvl6pPr marL="2743200" marR="0" lvl="5" indent="-317500" algn="l">
              <a:lnSpc>
                <a:spcPct val="100000"/>
              </a:lnSpc>
              <a:spcBef>
                <a:spcPts val="3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a:lnSpc>
                <a:spcPct val="100000"/>
              </a:lnSpc>
              <a:spcBef>
                <a:spcPts val="3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a:lnSpc>
                <a:spcPct val="100000"/>
              </a:lnSpc>
              <a:spcBef>
                <a:spcPts val="3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a:lnSpc>
                <a:spcPct val="100000"/>
              </a:lnSpc>
              <a:spcBef>
                <a:spcPts val="300"/>
              </a:spcBef>
              <a:spcAft>
                <a:spcPts val="30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sp>
        <p:nvSpPr>
          <p:cNvPr id="612" name="Google Shape;612;p71"/>
          <p:cNvSpPr txBox="1">
            <a:spLocks noGrp="1"/>
          </p:cNvSpPr>
          <p:nvPr>
            <p:ph type="body" idx="4"/>
          </p:nvPr>
        </p:nvSpPr>
        <p:spPr>
          <a:xfrm>
            <a:off x="6839712" y="2571750"/>
            <a:ext cx="1847100" cy="2057400"/>
          </a:xfrm>
          <a:prstGeom prst="rect">
            <a:avLst/>
          </a:prstGeom>
          <a:noFill/>
          <a:ln>
            <a:noFill/>
          </a:ln>
        </p:spPr>
        <p:txBody>
          <a:bodyPr spcFirstLastPara="1" wrap="square" lIns="0" tIns="0" rIns="0" bIns="0" anchor="t" anchorCtr="0">
            <a:noAutofit/>
          </a:bodyPr>
          <a:lstStyle>
            <a:lvl1pPr marL="457200" marR="0" lvl="0" indent="-317500" algn="l">
              <a:lnSpc>
                <a:spcPct val="100000"/>
              </a:lnSpc>
              <a:spcBef>
                <a:spcPts val="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1pPr>
            <a:lvl2pPr marL="914400" marR="0" lvl="1" indent="-317500" algn="l">
              <a:lnSpc>
                <a:spcPct val="100000"/>
              </a:lnSpc>
              <a:spcBef>
                <a:spcPts val="3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L="1371600" marR="0" lvl="2" indent="-317500" algn="l">
              <a:lnSpc>
                <a:spcPct val="100000"/>
              </a:lnSpc>
              <a:spcBef>
                <a:spcPts val="3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3pPr>
            <a:lvl4pPr marL="1828800" marR="0" lvl="3" indent="-317500" algn="l">
              <a:lnSpc>
                <a:spcPct val="100000"/>
              </a:lnSpc>
              <a:spcBef>
                <a:spcPts val="3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4pPr>
            <a:lvl5pPr marL="2286000" marR="0" lvl="4" indent="-317500" algn="l">
              <a:lnSpc>
                <a:spcPct val="100000"/>
              </a:lnSpc>
              <a:spcBef>
                <a:spcPts val="3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5pPr>
            <a:lvl6pPr marL="2743200" marR="0" lvl="5" indent="-317500" algn="l">
              <a:lnSpc>
                <a:spcPct val="100000"/>
              </a:lnSpc>
              <a:spcBef>
                <a:spcPts val="3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a:lnSpc>
                <a:spcPct val="100000"/>
              </a:lnSpc>
              <a:spcBef>
                <a:spcPts val="3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a:lnSpc>
                <a:spcPct val="100000"/>
              </a:lnSpc>
              <a:spcBef>
                <a:spcPts val="3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a:lnSpc>
                <a:spcPct val="100000"/>
              </a:lnSpc>
              <a:spcBef>
                <a:spcPts val="300"/>
              </a:spcBef>
              <a:spcAft>
                <a:spcPts val="30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sp>
        <p:nvSpPr>
          <p:cNvPr id="613" name="Google Shape;613;p71"/>
          <p:cNvSpPr txBox="1">
            <a:spLocks noGrp="1"/>
          </p:cNvSpPr>
          <p:nvPr>
            <p:ph type="sldNum" idx="12"/>
          </p:nvPr>
        </p:nvSpPr>
        <p:spPr>
          <a:xfrm>
            <a:off x="6126163" y="4869180"/>
            <a:ext cx="2560500" cy="102900"/>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l-GR"/>
              <a:t>‹#›</a:t>
            </a:fld>
            <a:endParaRPr/>
          </a:p>
        </p:txBody>
      </p:sp>
      <p:sp>
        <p:nvSpPr>
          <p:cNvPr id="614" name="Google Shape;614;p71"/>
          <p:cNvSpPr txBox="1">
            <a:spLocks noGrp="1"/>
          </p:cNvSpPr>
          <p:nvPr>
            <p:ph type="title"/>
          </p:nvPr>
        </p:nvSpPr>
        <p:spPr>
          <a:xfrm>
            <a:off x="457200" y="342900"/>
            <a:ext cx="8229600" cy="1028700"/>
          </a:xfrm>
          <a:prstGeom prst="rect">
            <a:avLst/>
          </a:prstGeom>
          <a:noFill/>
          <a:ln>
            <a:noFill/>
          </a:ln>
        </p:spPr>
        <p:txBody>
          <a:bodyPr spcFirstLastPara="1" wrap="square" lIns="0" tIns="0" rIns="0" bIns="0" anchor="t" anchorCtr="0">
            <a:noAutofit/>
          </a:bodyPr>
          <a:lstStyle>
            <a:lvl1pPr marR="0" lvl="0" algn="l">
              <a:lnSpc>
                <a:spcPct val="85000"/>
              </a:lnSpc>
              <a:spcBef>
                <a:spcPts val="0"/>
              </a:spcBef>
              <a:spcAft>
                <a:spcPts val="0"/>
              </a:spcAft>
              <a:buClr>
                <a:schemeClr val="dk1"/>
              </a:buClr>
              <a:buSzPts val="2800"/>
              <a:buFont typeface="Georgia"/>
              <a:buNone/>
              <a:defRPr sz="2800" b="0" i="0" u="none" strike="noStrike" cap="none">
                <a:solidFill>
                  <a:schemeClr val="dk1"/>
                </a:solidFill>
                <a:latin typeface="Georgia"/>
                <a:ea typeface="Georgia"/>
                <a:cs typeface="Georgia"/>
                <a:sym typeface="Georgia"/>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Tree>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matchingName="Four Team Images">
  <p:cSld name="Four Team Images">
    <p:spTree>
      <p:nvGrpSpPr>
        <p:cNvPr id="1" name="Shape 615"/>
        <p:cNvGrpSpPr/>
        <p:nvPr/>
      </p:nvGrpSpPr>
      <p:grpSpPr>
        <a:xfrm>
          <a:off x="0" y="0"/>
          <a:ext cx="0" cy="0"/>
          <a:chOff x="0" y="0"/>
          <a:chExt cx="0" cy="0"/>
        </a:xfrm>
      </p:grpSpPr>
      <p:sp>
        <p:nvSpPr>
          <p:cNvPr id="616" name="Google Shape;616;p72"/>
          <p:cNvSpPr/>
          <p:nvPr/>
        </p:nvSpPr>
        <p:spPr>
          <a:xfrm>
            <a:off x="457201" y="1577579"/>
            <a:ext cx="1326000" cy="994200"/>
          </a:xfrm>
          <a:prstGeom prst="rect">
            <a:avLst/>
          </a:prstGeom>
          <a:solidFill>
            <a:srgbClr val="DEDED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617" name="Google Shape;617;p72"/>
          <p:cNvSpPr/>
          <p:nvPr/>
        </p:nvSpPr>
        <p:spPr>
          <a:xfrm>
            <a:off x="2584705" y="1577579"/>
            <a:ext cx="1326000" cy="994200"/>
          </a:xfrm>
          <a:prstGeom prst="rect">
            <a:avLst/>
          </a:prstGeom>
          <a:solidFill>
            <a:srgbClr val="DEDED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618" name="Google Shape;618;p72"/>
          <p:cNvSpPr/>
          <p:nvPr/>
        </p:nvSpPr>
        <p:spPr>
          <a:xfrm>
            <a:off x="4712209" y="1577579"/>
            <a:ext cx="1326000" cy="994200"/>
          </a:xfrm>
          <a:prstGeom prst="rect">
            <a:avLst/>
          </a:prstGeom>
          <a:solidFill>
            <a:srgbClr val="DEDED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619" name="Google Shape;619;p72"/>
          <p:cNvSpPr/>
          <p:nvPr/>
        </p:nvSpPr>
        <p:spPr>
          <a:xfrm>
            <a:off x="6839712" y="1577579"/>
            <a:ext cx="1326000" cy="994200"/>
          </a:xfrm>
          <a:prstGeom prst="rect">
            <a:avLst/>
          </a:prstGeom>
          <a:solidFill>
            <a:srgbClr val="DEDED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620" name="Google Shape;620;p72"/>
          <p:cNvSpPr txBox="1">
            <a:spLocks noGrp="1"/>
          </p:cNvSpPr>
          <p:nvPr>
            <p:ph type="body" idx="1"/>
          </p:nvPr>
        </p:nvSpPr>
        <p:spPr>
          <a:xfrm>
            <a:off x="457200" y="2743200"/>
            <a:ext cx="1847100" cy="1885800"/>
          </a:xfrm>
          <a:prstGeom prst="rect">
            <a:avLst/>
          </a:prstGeom>
          <a:noFill/>
          <a:ln>
            <a:noFill/>
          </a:ln>
        </p:spPr>
        <p:txBody>
          <a:bodyPr spcFirstLastPara="1" wrap="square" lIns="0" tIns="0" rIns="0" bIns="0" anchor="t" anchorCtr="0">
            <a:noAutofit/>
          </a:bodyPr>
          <a:lstStyle>
            <a:lvl1pPr marL="457200" marR="0" lvl="0" indent="-228600" algn="l">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1pPr>
            <a:lvl2pPr marL="914400" marR="0" lvl="1" indent="-228600" algn="l">
              <a:lnSpc>
                <a:spcPct val="100000"/>
              </a:lnSpc>
              <a:spcBef>
                <a:spcPts val="3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2pPr>
            <a:lvl3pPr marL="1371600" marR="0" lvl="2" indent="-228600" algn="l">
              <a:lnSpc>
                <a:spcPct val="100000"/>
              </a:lnSpc>
              <a:spcBef>
                <a:spcPts val="3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L="1828800" marR="0" lvl="3" indent="-228600" algn="l">
              <a:lnSpc>
                <a:spcPct val="100000"/>
              </a:lnSpc>
              <a:spcBef>
                <a:spcPts val="3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L="2286000" marR="0" lvl="4" indent="-228600" algn="l">
              <a:lnSpc>
                <a:spcPct val="100000"/>
              </a:lnSpc>
              <a:spcBef>
                <a:spcPts val="3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L="2743200" marR="0" lvl="5" indent="-228600" algn="l">
              <a:lnSpc>
                <a:spcPct val="100000"/>
              </a:lnSpc>
              <a:spcBef>
                <a:spcPts val="3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6pPr>
            <a:lvl7pPr marL="3200400" marR="0" lvl="6" indent="-228600" algn="l">
              <a:lnSpc>
                <a:spcPct val="100000"/>
              </a:lnSpc>
              <a:spcBef>
                <a:spcPts val="3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7pPr>
            <a:lvl8pPr marL="3657600" marR="0" lvl="7" indent="-228600" algn="l">
              <a:lnSpc>
                <a:spcPct val="100000"/>
              </a:lnSpc>
              <a:spcBef>
                <a:spcPts val="3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8pPr>
            <a:lvl9pPr marL="4114800" marR="0" lvl="8" indent="-228600" algn="l">
              <a:lnSpc>
                <a:spcPct val="100000"/>
              </a:lnSpc>
              <a:spcBef>
                <a:spcPts val="300"/>
              </a:spcBef>
              <a:spcAft>
                <a:spcPts val="300"/>
              </a:spcAft>
              <a:buClr>
                <a:schemeClr val="dk1"/>
              </a:buClr>
              <a:buSzPts val="1400"/>
              <a:buFont typeface="Arial"/>
              <a:buNone/>
              <a:defRPr sz="1400" b="0" i="0" u="none" strike="noStrike" cap="none">
                <a:solidFill>
                  <a:schemeClr val="dk1"/>
                </a:solidFill>
                <a:latin typeface="Arial"/>
                <a:ea typeface="Arial"/>
                <a:cs typeface="Arial"/>
                <a:sym typeface="Arial"/>
              </a:defRPr>
            </a:lvl9pPr>
          </a:lstStyle>
          <a:p>
            <a:endParaRPr/>
          </a:p>
        </p:txBody>
      </p:sp>
      <p:sp>
        <p:nvSpPr>
          <p:cNvPr id="621" name="Google Shape;621;p72"/>
          <p:cNvSpPr txBox="1">
            <a:spLocks noGrp="1"/>
          </p:cNvSpPr>
          <p:nvPr>
            <p:ph type="body" idx="2"/>
          </p:nvPr>
        </p:nvSpPr>
        <p:spPr>
          <a:xfrm>
            <a:off x="2584704" y="2743200"/>
            <a:ext cx="1847100" cy="1885800"/>
          </a:xfrm>
          <a:prstGeom prst="rect">
            <a:avLst/>
          </a:prstGeom>
          <a:noFill/>
          <a:ln>
            <a:noFill/>
          </a:ln>
        </p:spPr>
        <p:txBody>
          <a:bodyPr spcFirstLastPara="1" wrap="square" lIns="0" tIns="0" rIns="0" bIns="0" anchor="t" anchorCtr="0">
            <a:noAutofit/>
          </a:bodyPr>
          <a:lstStyle>
            <a:lvl1pPr marL="457200" marR="0" lvl="0" indent="-228600" algn="l">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1pPr>
            <a:lvl2pPr marL="914400" marR="0" lvl="1" indent="-228600" algn="l">
              <a:lnSpc>
                <a:spcPct val="100000"/>
              </a:lnSpc>
              <a:spcBef>
                <a:spcPts val="3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2pPr>
            <a:lvl3pPr marL="1371600" marR="0" lvl="2" indent="-228600" algn="l">
              <a:lnSpc>
                <a:spcPct val="100000"/>
              </a:lnSpc>
              <a:spcBef>
                <a:spcPts val="3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L="1828800" marR="0" lvl="3" indent="-228600" algn="l">
              <a:lnSpc>
                <a:spcPct val="100000"/>
              </a:lnSpc>
              <a:spcBef>
                <a:spcPts val="3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L="2286000" marR="0" lvl="4" indent="-228600" algn="l">
              <a:lnSpc>
                <a:spcPct val="100000"/>
              </a:lnSpc>
              <a:spcBef>
                <a:spcPts val="3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L="2743200" marR="0" lvl="5" indent="-228600" algn="l">
              <a:lnSpc>
                <a:spcPct val="100000"/>
              </a:lnSpc>
              <a:spcBef>
                <a:spcPts val="3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6pPr>
            <a:lvl7pPr marL="3200400" marR="0" lvl="6" indent="-228600" algn="l">
              <a:lnSpc>
                <a:spcPct val="100000"/>
              </a:lnSpc>
              <a:spcBef>
                <a:spcPts val="3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7pPr>
            <a:lvl8pPr marL="3657600" marR="0" lvl="7" indent="-228600" algn="l">
              <a:lnSpc>
                <a:spcPct val="100000"/>
              </a:lnSpc>
              <a:spcBef>
                <a:spcPts val="3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8pPr>
            <a:lvl9pPr marL="4114800" marR="0" lvl="8" indent="-228600" algn="l">
              <a:lnSpc>
                <a:spcPct val="100000"/>
              </a:lnSpc>
              <a:spcBef>
                <a:spcPts val="300"/>
              </a:spcBef>
              <a:spcAft>
                <a:spcPts val="300"/>
              </a:spcAft>
              <a:buClr>
                <a:schemeClr val="dk1"/>
              </a:buClr>
              <a:buSzPts val="1400"/>
              <a:buFont typeface="Arial"/>
              <a:buNone/>
              <a:defRPr sz="1400" b="0" i="0" u="none" strike="noStrike" cap="none">
                <a:solidFill>
                  <a:schemeClr val="dk1"/>
                </a:solidFill>
                <a:latin typeface="Arial"/>
                <a:ea typeface="Arial"/>
                <a:cs typeface="Arial"/>
                <a:sym typeface="Arial"/>
              </a:defRPr>
            </a:lvl9pPr>
          </a:lstStyle>
          <a:p>
            <a:endParaRPr/>
          </a:p>
        </p:txBody>
      </p:sp>
      <p:sp>
        <p:nvSpPr>
          <p:cNvPr id="622" name="Google Shape;622;p72"/>
          <p:cNvSpPr txBox="1">
            <a:spLocks noGrp="1"/>
          </p:cNvSpPr>
          <p:nvPr>
            <p:ph type="body" idx="3"/>
          </p:nvPr>
        </p:nvSpPr>
        <p:spPr>
          <a:xfrm>
            <a:off x="4712208" y="2743200"/>
            <a:ext cx="1847100" cy="1885800"/>
          </a:xfrm>
          <a:prstGeom prst="rect">
            <a:avLst/>
          </a:prstGeom>
          <a:noFill/>
          <a:ln>
            <a:noFill/>
          </a:ln>
        </p:spPr>
        <p:txBody>
          <a:bodyPr spcFirstLastPara="1" wrap="square" lIns="0" tIns="0" rIns="0" bIns="0" anchor="t" anchorCtr="0">
            <a:noAutofit/>
          </a:bodyPr>
          <a:lstStyle>
            <a:lvl1pPr marL="457200" marR="0" lvl="0" indent="-228600" algn="l">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1pPr>
            <a:lvl2pPr marL="914400" marR="0" lvl="1" indent="-228600" algn="l">
              <a:lnSpc>
                <a:spcPct val="100000"/>
              </a:lnSpc>
              <a:spcBef>
                <a:spcPts val="3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2pPr>
            <a:lvl3pPr marL="1371600" marR="0" lvl="2" indent="-228600" algn="l">
              <a:lnSpc>
                <a:spcPct val="100000"/>
              </a:lnSpc>
              <a:spcBef>
                <a:spcPts val="3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L="1828800" marR="0" lvl="3" indent="-228600" algn="l">
              <a:lnSpc>
                <a:spcPct val="100000"/>
              </a:lnSpc>
              <a:spcBef>
                <a:spcPts val="3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L="2286000" marR="0" lvl="4" indent="-228600" algn="l">
              <a:lnSpc>
                <a:spcPct val="100000"/>
              </a:lnSpc>
              <a:spcBef>
                <a:spcPts val="3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L="2743200" marR="0" lvl="5" indent="-228600" algn="l">
              <a:lnSpc>
                <a:spcPct val="100000"/>
              </a:lnSpc>
              <a:spcBef>
                <a:spcPts val="3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6pPr>
            <a:lvl7pPr marL="3200400" marR="0" lvl="6" indent="-228600" algn="l">
              <a:lnSpc>
                <a:spcPct val="100000"/>
              </a:lnSpc>
              <a:spcBef>
                <a:spcPts val="3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7pPr>
            <a:lvl8pPr marL="3657600" marR="0" lvl="7" indent="-228600" algn="l">
              <a:lnSpc>
                <a:spcPct val="100000"/>
              </a:lnSpc>
              <a:spcBef>
                <a:spcPts val="3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8pPr>
            <a:lvl9pPr marL="4114800" marR="0" lvl="8" indent="-228600" algn="l">
              <a:lnSpc>
                <a:spcPct val="100000"/>
              </a:lnSpc>
              <a:spcBef>
                <a:spcPts val="300"/>
              </a:spcBef>
              <a:spcAft>
                <a:spcPts val="300"/>
              </a:spcAft>
              <a:buClr>
                <a:schemeClr val="dk1"/>
              </a:buClr>
              <a:buSzPts val="1400"/>
              <a:buFont typeface="Arial"/>
              <a:buNone/>
              <a:defRPr sz="1400" b="0" i="0" u="none" strike="noStrike" cap="none">
                <a:solidFill>
                  <a:schemeClr val="dk1"/>
                </a:solidFill>
                <a:latin typeface="Arial"/>
                <a:ea typeface="Arial"/>
                <a:cs typeface="Arial"/>
                <a:sym typeface="Arial"/>
              </a:defRPr>
            </a:lvl9pPr>
          </a:lstStyle>
          <a:p>
            <a:endParaRPr/>
          </a:p>
        </p:txBody>
      </p:sp>
      <p:sp>
        <p:nvSpPr>
          <p:cNvPr id="623" name="Google Shape;623;p72"/>
          <p:cNvSpPr txBox="1">
            <a:spLocks noGrp="1"/>
          </p:cNvSpPr>
          <p:nvPr>
            <p:ph type="body" idx="4"/>
          </p:nvPr>
        </p:nvSpPr>
        <p:spPr>
          <a:xfrm>
            <a:off x="6839712" y="2743200"/>
            <a:ext cx="1847100" cy="1885800"/>
          </a:xfrm>
          <a:prstGeom prst="rect">
            <a:avLst/>
          </a:prstGeom>
          <a:noFill/>
          <a:ln>
            <a:noFill/>
          </a:ln>
        </p:spPr>
        <p:txBody>
          <a:bodyPr spcFirstLastPara="1" wrap="square" lIns="0" tIns="0" rIns="0" bIns="0" anchor="t" anchorCtr="0">
            <a:noAutofit/>
          </a:bodyPr>
          <a:lstStyle>
            <a:lvl1pPr marL="457200" marR="0" lvl="0" indent="-228600" algn="l">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1pPr>
            <a:lvl2pPr marL="914400" marR="0" lvl="1" indent="-228600" algn="l">
              <a:lnSpc>
                <a:spcPct val="100000"/>
              </a:lnSpc>
              <a:spcBef>
                <a:spcPts val="3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2pPr>
            <a:lvl3pPr marL="1371600" marR="0" lvl="2" indent="-228600" algn="l">
              <a:lnSpc>
                <a:spcPct val="100000"/>
              </a:lnSpc>
              <a:spcBef>
                <a:spcPts val="3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L="1828800" marR="0" lvl="3" indent="-228600" algn="l">
              <a:lnSpc>
                <a:spcPct val="100000"/>
              </a:lnSpc>
              <a:spcBef>
                <a:spcPts val="3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L="2286000" marR="0" lvl="4" indent="-228600" algn="l">
              <a:lnSpc>
                <a:spcPct val="100000"/>
              </a:lnSpc>
              <a:spcBef>
                <a:spcPts val="3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L="2743200" marR="0" lvl="5" indent="-228600" algn="l">
              <a:lnSpc>
                <a:spcPct val="100000"/>
              </a:lnSpc>
              <a:spcBef>
                <a:spcPts val="3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6pPr>
            <a:lvl7pPr marL="3200400" marR="0" lvl="6" indent="-228600" algn="l">
              <a:lnSpc>
                <a:spcPct val="100000"/>
              </a:lnSpc>
              <a:spcBef>
                <a:spcPts val="3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7pPr>
            <a:lvl8pPr marL="3657600" marR="0" lvl="7" indent="-228600" algn="l">
              <a:lnSpc>
                <a:spcPct val="100000"/>
              </a:lnSpc>
              <a:spcBef>
                <a:spcPts val="3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8pPr>
            <a:lvl9pPr marL="4114800" marR="0" lvl="8" indent="-228600" algn="l">
              <a:lnSpc>
                <a:spcPct val="100000"/>
              </a:lnSpc>
              <a:spcBef>
                <a:spcPts val="300"/>
              </a:spcBef>
              <a:spcAft>
                <a:spcPts val="300"/>
              </a:spcAft>
              <a:buClr>
                <a:schemeClr val="dk1"/>
              </a:buClr>
              <a:buSzPts val="1400"/>
              <a:buFont typeface="Arial"/>
              <a:buNone/>
              <a:defRPr sz="1400" b="0" i="0" u="none" strike="noStrike" cap="none">
                <a:solidFill>
                  <a:schemeClr val="dk1"/>
                </a:solidFill>
                <a:latin typeface="Arial"/>
                <a:ea typeface="Arial"/>
                <a:cs typeface="Arial"/>
                <a:sym typeface="Arial"/>
              </a:defRPr>
            </a:lvl9pPr>
          </a:lstStyle>
          <a:p>
            <a:endParaRPr/>
          </a:p>
        </p:txBody>
      </p:sp>
      <p:sp>
        <p:nvSpPr>
          <p:cNvPr id="624" name="Google Shape;624;p72"/>
          <p:cNvSpPr txBox="1">
            <a:spLocks noGrp="1"/>
          </p:cNvSpPr>
          <p:nvPr>
            <p:ph type="sldNum" idx="12"/>
          </p:nvPr>
        </p:nvSpPr>
        <p:spPr>
          <a:xfrm>
            <a:off x="6126163" y="4869180"/>
            <a:ext cx="2560500" cy="102900"/>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l-GR"/>
              <a:t>‹#›</a:t>
            </a:fld>
            <a:endParaRPr/>
          </a:p>
        </p:txBody>
      </p:sp>
      <p:sp>
        <p:nvSpPr>
          <p:cNvPr id="625" name="Google Shape;625;p72"/>
          <p:cNvSpPr txBox="1">
            <a:spLocks noGrp="1"/>
          </p:cNvSpPr>
          <p:nvPr>
            <p:ph type="title"/>
          </p:nvPr>
        </p:nvSpPr>
        <p:spPr>
          <a:xfrm>
            <a:off x="457200" y="342900"/>
            <a:ext cx="8229600" cy="1028700"/>
          </a:xfrm>
          <a:prstGeom prst="rect">
            <a:avLst/>
          </a:prstGeom>
          <a:noFill/>
          <a:ln>
            <a:noFill/>
          </a:ln>
        </p:spPr>
        <p:txBody>
          <a:bodyPr spcFirstLastPara="1" wrap="square" lIns="0" tIns="0" rIns="0" bIns="0" anchor="t" anchorCtr="0">
            <a:noAutofit/>
          </a:bodyPr>
          <a:lstStyle>
            <a:lvl1pPr marR="0" lvl="0" algn="l">
              <a:lnSpc>
                <a:spcPct val="85000"/>
              </a:lnSpc>
              <a:spcBef>
                <a:spcPts val="0"/>
              </a:spcBef>
              <a:spcAft>
                <a:spcPts val="0"/>
              </a:spcAft>
              <a:buClr>
                <a:schemeClr val="dk1"/>
              </a:buClr>
              <a:buSzPts val="2800"/>
              <a:buFont typeface="Georgia"/>
              <a:buNone/>
              <a:defRPr sz="2800" b="0" i="0" u="none" strike="noStrike" cap="none">
                <a:solidFill>
                  <a:schemeClr val="dk1"/>
                </a:solidFill>
                <a:latin typeface="Georgia"/>
                <a:ea typeface="Georgia"/>
                <a:cs typeface="Georgia"/>
                <a:sym typeface="Georgia"/>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Tree>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showMasterSp="0" matchingName="Thank You Light">
  <p:cSld name="Thank You Light">
    <p:bg>
      <p:bgPr>
        <a:solidFill>
          <a:schemeClr val="lt1"/>
        </a:solidFill>
        <a:effectLst/>
      </p:bgPr>
    </p:bg>
    <p:spTree>
      <p:nvGrpSpPr>
        <p:cNvPr id="1" name="Shape 626"/>
        <p:cNvGrpSpPr/>
        <p:nvPr/>
      </p:nvGrpSpPr>
      <p:grpSpPr>
        <a:xfrm>
          <a:off x="0" y="0"/>
          <a:ext cx="0" cy="0"/>
          <a:chOff x="0" y="0"/>
          <a:chExt cx="0" cy="0"/>
        </a:xfrm>
      </p:grpSpPr>
      <p:sp>
        <p:nvSpPr>
          <p:cNvPr id="627" name="Google Shape;627;p73"/>
          <p:cNvSpPr/>
          <p:nvPr/>
        </p:nvSpPr>
        <p:spPr>
          <a:xfrm>
            <a:off x="0" y="3705640"/>
            <a:ext cx="9144000" cy="1437900"/>
          </a:xfrm>
          <a:prstGeom prst="rect">
            <a:avLst/>
          </a:prstGeom>
          <a:solidFill>
            <a:srgbClr val="D04A0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Arial"/>
              <a:ea typeface="Arial"/>
              <a:cs typeface="Arial"/>
              <a:sym typeface="Arial"/>
            </a:endParaRPr>
          </a:p>
        </p:txBody>
      </p:sp>
      <p:sp>
        <p:nvSpPr>
          <p:cNvPr id="628" name="Google Shape;628;p73"/>
          <p:cNvSpPr txBox="1">
            <a:spLocks noGrp="1"/>
          </p:cNvSpPr>
          <p:nvPr>
            <p:ph type="ctrTitle"/>
          </p:nvPr>
        </p:nvSpPr>
        <p:spPr>
          <a:xfrm>
            <a:off x="457200" y="342899"/>
            <a:ext cx="3980400" cy="1886100"/>
          </a:xfrm>
          <a:prstGeom prst="rect">
            <a:avLst/>
          </a:prstGeom>
          <a:noFill/>
          <a:ln>
            <a:noFill/>
          </a:ln>
        </p:spPr>
        <p:txBody>
          <a:bodyPr spcFirstLastPara="1" wrap="square" lIns="0" tIns="0" rIns="0" bIns="0" anchor="b" anchorCtr="0">
            <a:noAutofit/>
          </a:bodyPr>
          <a:lstStyle>
            <a:lvl1pPr marR="0" lvl="0" algn="l">
              <a:lnSpc>
                <a:spcPct val="85000"/>
              </a:lnSpc>
              <a:spcBef>
                <a:spcPts val="0"/>
              </a:spcBef>
              <a:spcAft>
                <a:spcPts val="0"/>
              </a:spcAft>
              <a:buClr>
                <a:schemeClr val="dk1"/>
              </a:buClr>
              <a:buSzPts val="4400"/>
              <a:buFont typeface="Georgia"/>
              <a:buNone/>
              <a:defRPr sz="4400" b="0" i="0" u="none" strike="noStrike" cap="none">
                <a:solidFill>
                  <a:schemeClr val="dk1"/>
                </a:solidFill>
                <a:latin typeface="Georgia"/>
                <a:ea typeface="Georgia"/>
                <a:cs typeface="Georgia"/>
                <a:sym typeface="Georgia"/>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629" name="Google Shape;629;p73"/>
          <p:cNvSpPr/>
          <p:nvPr/>
        </p:nvSpPr>
        <p:spPr>
          <a:xfrm>
            <a:off x="4000500" y="0"/>
            <a:ext cx="5143500" cy="51435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dk1"/>
              </a:solidFill>
              <a:latin typeface="Arial"/>
              <a:ea typeface="Arial"/>
              <a:cs typeface="Arial"/>
              <a:sym typeface="Arial"/>
            </a:endParaRPr>
          </a:p>
        </p:txBody>
      </p:sp>
      <p:sp>
        <p:nvSpPr>
          <p:cNvPr id="630" name="Google Shape;630;p73"/>
          <p:cNvSpPr txBox="1">
            <a:spLocks noGrp="1"/>
          </p:cNvSpPr>
          <p:nvPr>
            <p:ph type="body" idx="1"/>
          </p:nvPr>
        </p:nvSpPr>
        <p:spPr>
          <a:xfrm>
            <a:off x="457200" y="3909060"/>
            <a:ext cx="8229600" cy="1028700"/>
          </a:xfrm>
          <a:prstGeom prst="rect">
            <a:avLst/>
          </a:prstGeom>
          <a:noFill/>
          <a:ln>
            <a:noFill/>
          </a:ln>
        </p:spPr>
        <p:txBody>
          <a:bodyPr spcFirstLastPara="1" wrap="square" lIns="0" tIns="0" rIns="0" bIns="0" anchor="t" anchorCtr="0">
            <a:noAutofit/>
          </a:bodyPr>
          <a:lstStyle>
            <a:lvl1pPr marL="457200" marR="0" lvl="0" indent="-228600" algn="l">
              <a:lnSpc>
                <a:spcPct val="100000"/>
              </a:lnSpc>
              <a:spcBef>
                <a:spcPts val="0"/>
              </a:spcBef>
              <a:spcAft>
                <a:spcPts val="0"/>
              </a:spcAft>
              <a:buClr>
                <a:schemeClr val="lt1"/>
              </a:buClr>
              <a:buSzPts val="1000"/>
              <a:buFont typeface="Arial"/>
              <a:buNone/>
              <a:defRPr sz="1000" b="0" i="0" u="none" strike="noStrike" cap="none">
                <a:solidFill>
                  <a:schemeClr val="lt1"/>
                </a:solidFill>
                <a:latin typeface="Arial"/>
                <a:ea typeface="Arial"/>
                <a:cs typeface="Arial"/>
                <a:sym typeface="Arial"/>
              </a:defRPr>
            </a:lvl1pPr>
            <a:lvl2pPr marL="914400" marR="0" lvl="1" indent="-228600" algn="l">
              <a:lnSpc>
                <a:spcPct val="100000"/>
              </a:lnSpc>
              <a:spcBef>
                <a:spcPts val="0"/>
              </a:spcBef>
              <a:spcAft>
                <a:spcPts val="0"/>
              </a:spcAft>
              <a:buClr>
                <a:schemeClr val="lt1"/>
              </a:buClr>
              <a:buSzPts val="1000"/>
              <a:buFont typeface="Arial"/>
              <a:buNone/>
              <a:defRPr sz="1000" b="0" i="0" u="none" strike="noStrike" cap="none">
                <a:solidFill>
                  <a:schemeClr val="lt1"/>
                </a:solidFill>
                <a:latin typeface="Arial"/>
                <a:ea typeface="Arial"/>
                <a:cs typeface="Arial"/>
                <a:sym typeface="Arial"/>
              </a:defRPr>
            </a:lvl2pPr>
            <a:lvl3pPr marL="1371600" marR="0" lvl="2" indent="-228600" algn="l">
              <a:lnSpc>
                <a:spcPct val="100000"/>
              </a:lnSpc>
              <a:spcBef>
                <a:spcPts val="0"/>
              </a:spcBef>
              <a:spcAft>
                <a:spcPts val="0"/>
              </a:spcAft>
              <a:buClr>
                <a:schemeClr val="lt1"/>
              </a:buClr>
              <a:buSzPts val="1000"/>
              <a:buFont typeface="Arial"/>
              <a:buNone/>
              <a:defRPr sz="1000" b="0" i="0" u="none" strike="noStrike" cap="none">
                <a:solidFill>
                  <a:schemeClr val="lt1"/>
                </a:solidFill>
                <a:latin typeface="Arial"/>
                <a:ea typeface="Arial"/>
                <a:cs typeface="Arial"/>
                <a:sym typeface="Arial"/>
              </a:defRPr>
            </a:lvl3pPr>
            <a:lvl4pPr marL="1828800" marR="0" lvl="3" indent="-228600" algn="l">
              <a:lnSpc>
                <a:spcPct val="100000"/>
              </a:lnSpc>
              <a:spcBef>
                <a:spcPts val="0"/>
              </a:spcBef>
              <a:spcAft>
                <a:spcPts val="0"/>
              </a:spcAft>
              <a:buClr>
                <a:schemeClr val="lt1"/>
              </a:buClr>
              <a:buSzPts val="1000"/>
              <a:buFont typeface="Arial"/>
              <a:buNone/>
              <a:defRPr sz="1000" b="0" i="0" u="none" strike="noStrike" cap="none">
                <a:solidFill>
                  <a:schemeClr val="lt1"/>
                </a:solidFill>
                <a:latin typeface="Arial"/>
                <a:ea typeface="Arial"/>
                <a:cs typeface="Arial"/>
                <a:sym typeface="Arial"/>
              </a:defRPr>
            </a:lvl4pPr>
            <a:lvl5pPr marL="2286000" marR="0" lvl="4" indent="-228600" algn="l">
              <a:lnSpc>
                <a:spcPct val="100000"/>
              </a:lnSpc>
              <a:spcBef>
                <a:spcPts val="0"/>
              </a:spcBef>
              <a:spcAft>
                <a:spcPts val="0"/>
              </a:spcAft>
              <a:buClr>
                <a:schemeClr val="lt1"/>
              </a:buClr>
              <a:buSzPts val="1000"/>
              <a:buFont typeface="Arial"/>
              <a:buNone/>
              <a:defRPr sz="1000" b="0" i="0" u="none" strike="noStrike" cap="none">
                <a:solidFill>
                  <a:schemeClr val="lt1"/>
                </a:solidFill>
                <a:latin typeface="Arial"/>
                <a:ea typeface="Arial"/>
                <a:cs typeface="Arial"/>
                <a:sym typeface="Arial"/>
              </a:defRPr>
            </a:lvl5pPr>
            <a:lvl6pPr marL="2743200" marR="0" lvl="5" indent="-228600" algn="l">
              <a:lnSpc>
                <a:spcPct val="100000"/>
              </a:lnSpc>
              <a:spcBef>
                <a:spcPts val="0"/>
              </a:spcBef>
              <a:spcAft>
                <a:spcPts val="0"/>
              </a:spcAft>
              <a:buClr>
                <a:schemeClr val="lt1"/>
              </a:buClr>
              <a:buSzPts val="1000"/>
              <a:buFont typeface="Arial"/>
              <a:buNone/>
              <a:defRPr sz="1000" b="0" i="0" u="none" strike="noStrike" cap="none">
                <a:solidFill>
                  <a:schemeClr val="lt1"/>
                </a:solidFill>
                <a:latin typeface="Arial"/>
                <a:ea typeface="Arial"/>
                <a:cs typeface="Arial"/>
                <a:sym typeface="Arial"/>
              </a:defRPr>
            </a:lvl6pPr>
            <a:lvl7pPr marL="3200400" marR="0" lvl="6" indent="-228600" algn="l">
              <a:lnSpc>
                <a:spcPct val="100000"/>
              </a:lnSpc>
              <a:spcBef>
                <a:spcPts val="0"/>
              </a:spcBef>
              <a:spcAft>
                <a:spcPts val="0"/>
              </a:spcAft>
              <a:buClr>
                <a:schemeClr val="lt1"/>
              </a:buClr>
              <a:buSzPts val="1000"/>
              <a:buFont typeface="Arial"/>
              <a:buNone/>
              <a:defRPr sz="1000" b="0" i="0" u="none" strike="noStrike" cap="none">
                <a:solidFill>
                  <a:schemeClr val="lt1"/>
                </a:solidFill>
                <a:latin typeface="Arial"/>
                <a:ea typeface="Arial"/>
                <a:cs typeface="Arial"/>
                <a:sym typeface="Arial"/>
              </a:defRPr>
            </a:lvl7pPr>
            <a:lvl8pPr marL="3657600" marR="0" lvl="7" indent="-228600" algn="l">
              <a:lnSpc>
                <a:spcPct val="100000"/>
              </a:lnSpc>
              <a:spcBef>
                <a:spcPts val="0"/>
              </a:spcBef>
              <a:spcAft>
                <a:spcPts val="0"/>
              </a:spcAft>
              <a:buClr>
                <a:schemeClr val="lt1"/>
              </a:buClr>
              <a:buSzPts val="1000"/>
              <a:buFont typeface="Arial"/>
              <a:buNone/>
              <a:defRPr sz="1000" b="0" i="0" u="none" strike="noStrike" cap="none">
                <a:solidFill>
                  <a:schemeClr val="lt1"/>
                </a:solidFill>
                <a:latin typeface="Arial"/>
                <a:ea typeface="Arial"/>
                <a:cs typeface="Arial"/>
                <a:sym typeface="Arial"/>
              </a:defRPr>
            </a:lvl8pPr>
            <a:lvl9pPr marL="4114800" marR="0" lvl="8" indent="-228600" algn="l">
              <a:lnSpc>
                <a:spcPct val="100000"/>
              </a:lnSpc>
              <a:spcBef>
                <a:spcPts val="0"/>
              </a:spcBef>
              <a:spcAft>
                <a:spcPts val="0"/>
              </a:spcAft>
              <a:buClr>
                <a:schemeClr val="lt1"/>
              </a:buClr>
              <a:buSzPts val="1000"/>
              <a:buFont typeface="Arial"/>
              <a:buNone/>
              <a:defRPr sz="1000" b="0" i="0" u="none" strike="noStrike" cap="none">
                <a:solidFill>
                  <a:schemeClr val="lt1"/>
                </a:solidFill>
                <a:latin typeface="Arial"/>
                <a:ea typeface="Arial"/>
                <a:cs typeface="Arial"/>
                <a:sym typeface="Arial"/>
              </a:defRPr>
            </a:lvl9pPr>
          </a:lstStyle>
          <a:p>
            <a:endParaRPr/>
          </a:p>
        </p:txBody>
      </p:sp>
      <p:sp>
        <p:nvSpPr>
          <p:cNvPr id="631" name="Google Shape;631;p73"/>
          <p:cNvSpPr/>
          <p:nvPr/>
        </p:nvSpPr>
        <p:spPr>
          <a:xfrm>
            <a:off x="4000500" y="0"/>
            <a:ext cx="5143500" cy="51435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dk1"/>
              </a:solidFill>
              <a:latin typeface="Arial"/>
              <a:ea typeface="Arial"/>
              <a:cs typeface="Arial"/>
              <a:sym typeface="Arial"/>
            </a:endParaRPr>
          </a:p>
        </p:txBody>
      </p:sp>
      <p:sp>
        <p:nvSpPr>
          <p:cNvPr id="632" name="Google Shape;632;p73"/>
          <p:cNvSpPr txBox="1"/>
          <p:nvPr/>
        </p:nvSpPr>
        <p:spPr>
          <a:xfrm>
            <a:off x="457199" y="3291840"/>
            <a:ext cx="3980400" cy="2742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000"/>
              <a:buFont typeface="Arial"/>
              <a:buNone/>
            </a:pPr>
            <a:r>
              <a:rPr lang="el-GR" sz="1000" b="0" i="0" u="none" strike="noStrike" cap="none">
                <a:solidFill>
                  <a:schemeClr val="dk1"/>
                </a:solidFill>
                <a:latin typeface="Arial"/>
                <a:ea typeface="Arial"/>
                <a:cs typeface="Arial"/>
                <a:sym typeface="Arial"/>
              </a:rPr>
              <a:t>pwc.com</a:t>
            </a:r>
            <a:endParaRPr sz="1000" b="0" i="0" u="none" strike="noStrike" cap="none">
              <a:solidFill>
                <a:schemeClr val="dk1"/>
              </a:solidFill>
              <a:latin typeface="Arial"/>
              <a:ea typeface="Arial"/>
              <a:cs typeface="Arial"/>
              <a:sym typeface="Arial"/>
            </a:endParaRPr>
          </a:p>
        </p:txBody>
      </p:sp>
    </p:spTree>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showMasterSp="0" matchingName="Title Slide Logo Shape Rose">
  <p:cSld name="Title Slide Logo Shape Rose">
    <p:spTree>
      <p:nvGrpSpPr>
        <p:cNvPr id="1" name="Shape 633"/>
        <p:cNvGrpSpPr/>
        <p:nvPr/>
      </p:nvGrpSpPr>
      <p:grpSpPr>
        <a:xfrm>
          <a:off x="0" y="0"/>
          <a:ext cx="0" cy="0"/>
          <a:chOff x="0" y="0"/>
          <a:chExt cx="0" cy="0"/>
        </a:xfrm>
      </p:grpSpPr>
      <p:grpSp>
        <p:nvGrpSpPr>
          <p:cNvPr id="634" name="Google Shape;634;p74"/>
          <p:cNvGrpSpPr/>
          <p:nvPr/>
        </p:nvGrpSpPr>
        <p:grpSpPr>
          <a:xfrm>
            <a:off x="0" y="1"/>
            <a:ext cx="6126163" cy="5143500"/>
            <a:chOff x="1" y="3"/>
            <a:chExt cx="6126163" cy="6858000"/>
          </a:xfrm>
        </p:grpSpPr>
        <p:sp>
          <p:nvSpPr>
            <p:cNvPr id="635" name="Google Shape;635;p74"/>
            <p:cNvSpPr/>
            <p:nvPr/>
          </p:nvSpPr>
          <p:spPr>
            <a:xfrm>
              <a:off x="1" y="3"/>
              <a:ext cx="6126163" cy="6858000"/>
            </a:xfrm>
            <a:custGeom>
              <a:avLst/>
              <a:gdLst/>
              <a:ahLst/>
              <a:cxnLst/>
              <a:rect l="l" t="t" r="r" b="b"/>
              <a:pathLst>
                <a:path w="6126163" h="6858000" extrusionOk="0">
                  <a:moveTo>
                    <a:pt x="0" y="0"/>
                  </a:moveTo>
                  <a:lnTo>
                    <a:pt x="2381250" y="0"/>
                  </a:lnTo>
                  <a:lnTo>
                    <a:pt x="2381250" y="765175"/>
                  </a:lnTo>
                  <a:lnTo>
                    <a:pt x="3149601" y="765175"/>
                  </a:lnTo>
                  <a:lnTo>
                    <a:pt x="3149601" y="1957388"/>
                  </a:lnTo>
                  <a:lnTo>
                    <a:pt x="5132388" y="1957388"/>
                  </a:lnTo>
                  <a:lnTo>
                    <a:pt x="5132388" y="4899025"/>
                  </a:lnTo>
                  <a:lnTo>
                    <a:pt x="6126163" y="4899025"/>
                  </a:lnTo>
                  <a:lnTo>
                    <a:pt x="6126163" y="6858000"/>
                  </a:lnTo>
                  <a:lnTo>
                    <a:pt x="5132388" y="6858000"/>
                  </a:lnTo>
                  <a:lnTo>
                    <a:pt x="3149601" y="6858000"/>
                  </a:lnTo>
                  <a:lnTo>
                    <a:pt x="2381250" y="6858000"/>
                  </a:lnTo>
                  <a:lnTo>
                    <a:pt x="917576" y="6858000"/>
                  </a:lnTo>
                  <a:lnTo>
                    <a:pt x="0" y="6858000"/>
                  </a:lnTo>
                  <a:close/>
                </a:path>
              </a:pathLst>
            </a:custGeom>
            <a:solidFill>
              <a:srgbClr val="D9395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pic>
          <p:nvPicPr>
            <p:cNvPr id="636" name="Google Shape;636;p74"/>
            <p:cNvPicPr preferRelativeResize="0"/>
            <p:nvPr/>
          </p:nvPicPr>
          <p:blipFill rotWithShape="1">
            <a:blip r:embed="rId2">
              <a:alphaModFix/>
            </a:blip>
            <a:srcRect/>
            <a:stretch/>
          </p:blipFill>
          <p:spPr>
            <a:xfrm>
              <a:off x="201168" y="5330955"/>
              <a:ext cx="1636776" cy="1351184"/>
            </a:xfrm>
            <a:prstGeom prst="rect">
              <a:avLst/>
            </a:prstGeom>
            <a:noFill/>
            <a:ln>
              <a:noFill/>
            </a:ln>
          </p:spPr>
        </p:pic>
      </p:grpSp>
      <p:sp>
        <p:nvSpPr>
          <p:cNvPr id="637" name="Google Shape;637;p74"/>
          <p:cNvSpPr txBox="1">
            <a:spLocks noGrp="1"/>
          </p:cNvSpPr>
          <p:nvPr>
            <p:ph type="ctrTitle"/>
          </p:nvPr>
        </p:nvSpPr>
        <p:spPr>
          <a:xfrm>
            <a:off x="457199" y="1577579"/>
            <a:ext cx="4526400" cy="1371300"/>
          </a:xfrm>
          <a:prstGeom prst="rect">
            <a:avLst/>
          </a:prstGeom>
          <a:noFill/>
          <a:ln>
            <a:noFill/>
          </a:ln>
        </p:spPr>
        <p:txBody>
          <a:bodyPr spcFirstLastPara="1" wrap="square" lIns="0" tIns="0" rIns="0" bIns="0" anchor="b" anchorCtr="0">
            <a:noAutofit/>
          </a:bodyPr>
          <a:lstStyle>
            <a:lvl1pPr marR="0" lvl="0" algn="l">
              <a:lnSpc>
                <a:spcPct val="85000"/>
              </a:lnSpc>
              <a:spcBef>
                <a:spcPts val="0"/>
              </a:spcBef>
              <a:spcAft>
                <a:spcPts val="0"/>
              </a:spcAft>
              <a:buClr>
                <a:schemeClr val="lt1"/>
              </a:buClr>
              <a:buSzPts val="3600"/>
              <a:buFont typeface="Georgia"/>
              <a:buNone/>
              <a:defRPr sz="3600" b="0" i="0" u="none" strike="noStrike" cap="none">
                <a:solidFill>
                  <a:schemeClr val="lt1"/>
                </a:solidFill>
                <a:latin typeface="Georgia"/>
                <a:ea typeface="Georgia"/>
                <a:cs typeface="Georgia"/>
                <a:sym typeface="Georgia"/>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638" name="Google Shape;638;p74"/>
          <p:cNvSpPr txBox="1">
            <a:spLocks noGrp="1"/>
          </p:cNvSpPr>
          <p:nvPr>
            <p:ph type="subTitle" idx="1"/>
          </p:nvPr>
        </p:nvSpPr>
        <p:spPr>
          <a:xfrm>
            <a:off x="457200" y="3120390"/>
            <a:ext cx="4526400" cy="445800"/>
          </a:xfrm>
          <a:prstGeom prst="rect">
            <a:avLst/>
          </a:prstGeom>
          <a:noFill/>
          <a:ln>
            <a:noFill/>
          </a:ln>
        </p:spPr>
        <p:txBody>
          <a:bodyPr spcFirstLastPara="1" wrap="square" lIns="0" tIns="0" rIns="0" bIns="0" anchor="t" anchorCtr="0">
            <a:noAutofit/>
          </a:bodyPr>
          <a:lstStyle>
            <a:lvl1pPr marR="0" lvl="0" algn="l">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1pPr>
            <a:lvl2pPr marR="0" lvl="1" algn="l">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2pPr>
            <a:lvl3pPr marR="0" lvl="2" algn="l">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3pPr>
            <a:lvl4pPr marR="0" lvl="3" algn="l">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4pPr>
            <a:lvl5pPr marR="0" lvl="4" algn="l">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5pPr>
            <a:lvl6pPr marR="0" lvl="5" algn="l">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6pPr>
            <a:lvl7pPr marR="0" lvl="6" algn="l">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7pPr>
            <a:lvl8pPr marR="0" lvl="7" algn="l">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8pPr>
            <a:lvl9pPr marR="0" lvl="8" algn="l">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9pPr>
          </a:lstStyle>
          <a:p>
            <a:endParaRPr/>
          </a:p>
        </p:txBody>
      </p:sp>
    </p:spTree>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matchingName="One Column Content - Subtitle">
  <p:cSld name="One Column Content - Subtitle">
    <p:spTree>
      <p:nvGrpSpPr>
        <p:cNvPr id="1" name="Shape 639"/>
        <p:cNvGrpSpPr/>
        <p:nvPr/>
      </p:nvGrpSpPr>
      <p:grpSpPr>
        <a:xfrm>
          <a:off x="0" y="0"/>
          <a:ext cx="0" cy="0"/>
          <a:chOff x="0" y="0"/>
          <a:chExt cx="0" cy="0"/>
        </a:xfrm>
      </p:grpSpPr>
      <p:sp>
        <p:nvSpPr>
          <p:cNvPr id="640" name="Google Shape;640;p75"/>
          <p:cNvSpPr txBox="1">
            <a:spLocks noGrp="1"/>
          </p:cNvSpPr>
          <p:nvPr>
            <p:ph type="body" idx="1"/>
          </p:nvPr>
        </p:nvSpPr>
        <p:spPr>
          <a:xfrm>
            <a:off x="457200" y="1577579"/>
            <a:ext cx="2560500" cy="3051600"/>
          </a:xfrm>
          <a:prstGeom prst="rect">
            <a:avLst/>
          </a:prstGeom>
          <a:noFill/>
          <a:ln>
            <a:noFill/>
          </a:ln>
        </p:spPr>
        <p:txBody>
          <a:bodyPr spcFirstLastPara="1" wrap="square" lIns="0" tIns="0" rIns="0" bIns="0" anchor="t" anchorCtr="0">
            <a:noAutofit/>
          </a:bodyPr>
          <a:lstStyle>
            <a:lvl1pPr marL="457200" marR="0" lvl="0" indent="-317500" algn="l">
              <a:lnSpc>
                <a:spcPct val="100000"/>
              </a:lnSpc>
              <a:spcBef>
                <a:spcPts val="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1pPr>
            <a:lvl2pPr marL="914400" marR="0" lvl="1" indent="-317500" algn="l">
              <a:lnSpc>
                <a:spcPct val="10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L="1371600" marR="0" lvl="2" indent="-317500" algn="l">
              <a:lnSpc>
                <a:spcPct val="10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3pPr>
            <a:lvl4pPr marL="1828800" marR="0" lvl="3" indent="-317500" algn="l">
              <a:lnSpc>
                <a:spcPct val="10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4pPr>
            <a:lvl5pPr marL="2286000" marR="0" lvl="4" indent="-317500" algn="l">
              <a:lnSpc>
                <a:spcPct val="10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5pPr>
            <a:lvl6pPr marL="2743200" marR="0" lvl="5" indent="-317500" algn="l">
              <a:lnSpc>
                <a:spcPct val="10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a:lnSpc>
                <a:spcPct val="10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a:lnSpc>
                <a:spcPct val="10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a:lnSpc>
                <a:spcPct val="100000"/>
              </a:lnSpc>
              <a:spcBef>
                <a:spcPts val="600"/>
              </a:spcBef>
              <a:spcAft>
                <a:spcPts val="60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sp>
        <p:nvSpPr>
          <p:cNvPr id="641" name="Google Shape;641;p75"/>
          <p:cNvSpPr txBox="1">
            <a:spLocks noGrp="1"/>
          </p:cNvSpPr>
          <p:nvPr>
            <p:ph type="sldNum" idx="12"/>
          </p:nvPr>
        </p:nvSpPr>
        <p:spPr>
          <a:xfrm>
            <a:off x="6126163" y="4869180"/>
            <a:ext cx="2560500" cy="102900"/>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l-GR"/>
              <a:t>‹#›</a:t>
            </a:fld>
            <a:endParaRPr/>
          </a:p>
        </p:txBody>
      </p:sp>
      <p:sp>
        <p:nvSpPr>
          <p:cNvPr id="642" name="Google Shape;642;p75"/>
          <p:cNvSpPr txBox="1">
            <a:spLocks noGrp="1"/>
          </p:cNvSpPr>
          <p:nvPr>
            <p:ph type="title"/>
          </p:nvPr>
        </p:nvSpPr>
        <p:spPr>
          <a:xfrm>
            <a:off x="457200" y="342900"/>
            <a:ext cx="8229600" cy="342900"/>
          </a:xfrm>
          <a:prstGeom prst="rect">
            <a:avLst/>
          </a:prstGeom>
          <a:noFill/>
          <a:ln>
            <a:noFill/>
          </a:ln>
        </p:spPr>
        <p:txBody>
          <a:bodyPr spcFirstLastPara="1" wrap="square" lIns="0" tIns="0" rIns="0" bIns="0" anchor="t" anchorCtr="0">
            <a:noAutofit/>
          </a:bodyPr>
          <a:lstStyle>
            <a:lvl1pPr marR="0" lvl="0" algn="l">
              <a:lnSpc>
                <a:spcPct val="85000"/>
              </a:lnSpc>
              <a:spcBef>
                <a:spcPts val="0"/>
              </a:spcBef>
              <a:spcAft>
                <a:spcPts val="0"/>
              </a:spcAft>
              <a:buClr>
                <a:schemeClr val="dk1"/>
              </a:buClr>
              <a:buSzPts val="2800"/>
              <a:buFont typeface="Georgia"/>
              <a:buNone/>
              <a:defRPr sz="2800" b="0" i="0" u="none" strike="noStrike" cap="none">
                <a:solidFill>
                  <a:schemeClr val="dk1"/>
                </a:solidFill>
                <a:latin typeface="Georgia"/>
                <a:ea typeface="Georgia"/>
                <a:cs typeface="Georgia"/>
                <a:sym typeface="Georgia"/>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643" name="Google Shape;643;p75"/>
          <p:cNvSpPr txBox="1">
            <a:spLocks noGrp="1"/>
          </p:cNvSpPr>
          <p:nvPr>
            <p:ph type="subTitle" idx="2"/>
          </p:nvPr>
        </p:nvSpPr>
        <p:spPr>
          <a:xfrm>
            <a:off x="457199" y="685801"/>
            <a:ext cx="8229600" cy="685800"/>
          </a:xfrm>
          <a:prstGeom prst="rect">
            <a:avLst/>
          </a:prstGeom>
          <a:noFill/>
          <a:ln>
            <a:noFill/>
          </a:ln>
        </p:spPr>
        <p:txBody>
          <a:bodyPr spcFirstLastPara="1" wrap="square" lIns="0" tIns="0" rIns="0" bIns="0" anchor="t" anchorCtr="0">
            <a:noAutofit/>
          </a:bodyPr>
          <a:lstStyle>
            <a:lvl1pPr marR="0" lvl="0" algn="l">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1pPr>
            <a:lvl2pPr marR="0" lvl="1" algn="l">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R="0" lvl="2" algn="l">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R="0" lvl="3" algn="l">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R="0" lvl="4" algn="l">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R="0" lvl="5" algn="l">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6pPr>
            <a:lvl7pPr marR="0" lvl="6" algn="l">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7pPr>
            <a:lvl8pPr marR="0" lvl="7" algn="l">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8pPr>
            <a:lvl9pPr marR="0" lvl="8" algn="l">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matchingName="Two Content - Subtitle">
  <p:cSld name="Two Content - Subtitle">
    <p:spTree>
      <p:nvGrpSpPr>
        <p:cNvPr id="1" name="Shape 644"/>
        <p:cNvGrpSpPr/>
        <p:nvPr/>
      </p:nvGrpSpPr>
      <p:grpSpPr>
        <a:xfrm>
          <a:off x="0" y="0"/>
          <a:ext cx="0" cy="0"/>
          <a:chOff x="0" y="0"/>
          <a:chExt cx="0" cy="0"/>
        </a:xfrm>
      </p:grpSpPr>
      <p:sp>
        <p:nvSpPr>
          <p:cNvPr id="645" name="Google Shape;645;p76"/>
          <p:cNvSpPr txBox="1">
            <a:spLocks noGrp="1"/>
          </p:cNvSpPr>
          <p:nvPr>
            <p:ph type="body" idx="1"/>
          </p:nvPr>
        </p:nvSpPr>
        <p:spPr>
          <a:xfrm>
            <a:off x="457199" y="1577579"/>
            <a:ext cx="3979800" cy="3051600"/>
          </a:xfrm>
          <a:prstGeom prst="rect">
            <a:avLst/>
          </a:prstGeom>
          <a:noFill/>
          <a:ln>
            <a:noFill/>
          </a:ln>
        </p:spPr>
        <p:txBody>
          <a:bodyPr spcFirstLastPara="1" wrap="square" lIns="0" tIns="0" rIns="0" bIns="0" anchor="t" anchorCtr="0">
            <a:noAutofit/>
          </a:bodyPr>
          <a:lstStyle>
            <a:lvl1pPr marL="457200" marR="0" lvl="0" indent="-317500" algn="l">
              <a:lnSpc>
                <a:spcPct val="100000"/>
              </a:lnSpc>
              <a:spcBef>
                <a:spcPts val="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1pPr>
            <a:lvl2pPr marL="914400" marR="0" lvl="1" indent="-317500" algn="l">
              <a:lnSpc>
                <a:spcPct val="10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L="1371600" marR="0" lvl="2" indent="-317500" algn="l">
              <a:lnSpc>
                <a:spcPct val="10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3pPr>
            <a:lvl4pPr marL="1828800" marR="0" lvl="3" indent="-317500" algn="l">
              <a:lnSpc>
                <a:spcPct val="10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4pPr>
            <a:lvl5pPr marL="2286000" marR="0" lvl="4" indent="-317500" algn="l">
              <a:lnSpc>
                <a:spcPct val="10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5pPr>
            <a:lvl6pPr marL="2743200" marR="0" lvl="5" indent="-317500" algn="l">
              <a:lnSpc>
                <a:spcPct val="10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a:lnSpc>
                <a:spcPct val="10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a:lnSpc>
                <a:spcPct val="10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a:lnSpc>
                <a:spcPct val="100000"/>
              </a:lnSpc>
              <a:spcBef>
                <a:spcPts val="600"/>
              </a:spcBef>
              <a:spcAft>
                <a:spcPts val="60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sp>
        <p:nvSpPr>
          <p:cNvPr id="646" name="Google Shape;646;p76"/>
          <p:cNvSpPr txBox="1">
            <a:spLocks noGrp="1"/>
          </p:cNvSpPr>
          <p:nvPr>
            <p:ph type="body" idx="2"/>
          </p:nvPr>
        </p:nvSpPr>
        <p:spPr>
          <a:xfrm>
            <a:off x="4706938" y="1577579"/>
            <a:ext cx="3979800" cy="3051600"/>
          </a:xfrm>
          <a:prstGeom prst="rect">
            <a:avLst/>
          </a:prstGeom>
          <a:noFill/>
          <a:ln>
            <a:noFill/>
          </a:ln>
        </p:spPr>
        <p:txBody>
          <a:bodyPr spcFirstLastPara="1" wrap="square" lIns="0" tIns="0" rIns="0" bIns="0" anchor="t" anchorCtr="0">
            <a:noAutofit/>
          </a:bodyPr>
          <a:lstStyle>
            <a:lvl1pPr marL="457200" marR="0" lvl="0" indent="-317500" algn="l">
              <a:lnSpc>
                <a:spcPct val="100000"/>
              </a:lnSpc>
              <a:spcBef>
                <a:spcPts val="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1pPr>
            <a:lvl2pPr marL="914400" marR="0" lvl="1" indent="-317500" algn="l">
              <a:lnSpc>
                <a:spcPct val="10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L="1371600" marR="0" lvl="2" indent="-317500" algn="l">
              <a:lnSpc>
                <a:spcPct val="10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3pPr>
            <a:lvl4pPr marL="1828800" marR="0" lvl="3" indent="-317500" algn="l">
              <a:lnSpc>
                <a:spcPct val="10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4pPr>
            <a:lvl5pPr marL="2286000" marR="0" lvl="4" indent="-317500" algn="l">
              <a:lnSpc>
                <a:spcPct val="10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5pPr>
            <a:lvl6pPr marL="2743200" marR="0" lvl="5" indent="-317500" algn="l">
              <a:lnSpc>
                <a:spcPct val="10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a:lnSpc>
                <a:spcPct val="10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a:lnSpc>
                <a:spcPct val="10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a:lnSpc>
                <a:spcPct val="100000"/>
              </a:lnSpc>
              <a:spcBef>
                <a:spcPts val="600"/>
              </a:spcBef>
              <a:spcAft>
                <a:spcPts val="60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sp>
        <p:nvSpPr>
          <p:cNvPr id="647" name="Google Shape;647;p76"/>
          <p:cNvSpPr txBox="1">
            <a:spLocks noGrp="1"/>
          </p:cNvSpPr>
          <p:nvPr>
            <p:ph type="sldNum" idx="12"/>
          </p:nvPr>
        </p:nvSpPr>
        <p:spPr>
          <a:xfrm>
            <a:off x="6126163" y="4869180"/>
            <a:ext cx="2560500" cy="102900"/>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l-GR"/>
              <a:t>‹#›</a:t>
            </a:fld>
            <a:endParaRPr/>
          </a:p>
        </p:txBody>
      </p:sp>
      <p:sp>
        <p:nvSpPr>
          <p:cNvPr id="648" name="Google Shape;648;p76"/>
          <p:cNvSpPr txBox="1">
            <a:spLocks noGrp="1"/>
          </p:cNvSpPr>
          <p:nvPr>
            <p:ph type="title"/>
          </p:nvPr>
        </p:nvSpPr>
        <p:spPr>
          <a:xfrm>
            <a:off x="457200" y="342900"/>
            <a:ext cx="8229600" cy="342900"/>
          </a:xfrm>
          <a:prstGeom prst="rect">
            <a:avLst/>
          </a:prstGeom>
          <a:noFill/>
          <a:ln>
            <a:noFill/>
          </a:ln>
        </p:spPr>
        <p:txBody>
          <a:bodyPr spcFirstLastPara="1" wrap="square" lIns="0" tIns="0" rIns="0" bIns="0" anchor="t" anchorCtr="0">
            <a:noAutofit/>
          </a:bodyPr>
          <a:lstStyle>
            <a:lvl1pPr marR="0" lvl="0" algn="l">
              <a:lnSpc>
                <a:spcPct val="85000"/>
              </a:lnSpc>
              <a:spcBef>
                <a:spcPts val="0"/>
              </a:spcBef>
              <a:spcAft>
                <a:spcPts val="0"/>
              </a:spcAft>
              <a:buClr>
                <a:schemeClr val="dk1"/>
              </a:buClr>
              <a:buSzPts val="2800"/>
              <a:buFont typeface="Georgia"/>
              <a:buNone/>
              <a:defRPr sz="2800" b="0" i="0" u="none" strike="noStrike" cap="none">
                <a:solidFill>
                  <a:schemeClr val="dk1"/>
                </a:solidFill>
                <a:latin typeface="Georgia"/>
                <a:ea typeface="Georgia"/>
                <a:cs typeface="Georgia"/>
                <a:sym typeface="Georgia"/>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649" name="Google Shape;649;p76"/>
          <p:cNvSpPr txBox="1">
            <a:spLocks noGrp="1"/>
          </p:cNvSpPr>
          <p:nvPr>
            <p:ph type="subTitle" idx="3"/>
          </p:nvPr>
        </p:nvSpPr>
        <p:spPr>
          <a:xfrm>
            <a:off x="457199" y="685801"/>
            <a:ext cx="8229600" cy="685800"/>
          </a:xfrm>
          <a:prstGeom prst="rect">
            <a:avLst/>
          </a:prstGeom>
          <a:noFill/>
          <a:ln>
            <a:noFill/>
          </a:ln>
        </p:spPr>
        <p:txBody>
          <a:bodyPr spcFirstLastPara="1" wrap="square" lIns="0" tIns="0" rIns="0" bIns="0" anchor="t" anchorCtr="0">
            <a:noAutofit/>
          </a:bodyPr>
          <a:lstStyle>
            <a:lvl1pPr marR="0" lvl="0" algn="l">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1pPr>
            <a:lvl2pPr marR="0" lvl="1" algn="l">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R="0" lvl="2" algn="l">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R="0" lvl="3" algn="l">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R="0" lvl="4" algn="l">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R="0" lvl="5" algn="l">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6pPr>
            <a:lvl7pPr marR="0" lvl="6" algn="l">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7pPr>
            <a:lvl8pPr marR="0" lvl="7" algn="l">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8pPr>
            <a:lvl9pPr marR="0" lvl="8" algn="l">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matchingName="Content and Image - Subtitle">
  <p:cSld name="Content and Image - Subtitle">
    <p:spTree>
      <p:nvGrpSpPr>
        <p:cNvPr id="1" name="Shape 650"/>
        <p:cNvGrpSpPr/>
        <p:nvPr/>
      </p:nvGrpSpPr>
      <p:grpSpPr>
        <a:xfrm>
          <a:off x="0" y="0"/>
          <a:ext cx="0" cy="0"/>
          <a:chOff x="0" y="0"/>
          <a:chExt cx="0" cy="0"/>
        </a:xfrm>
      </p:grpSpPr>
      <p:sp>
        <p:nvSpPr>
          <p:cNvPr id="651" name="Google Shape;651;p77"/>
          <p:cNvSpPr/>
          <p:nvPr/>
        </p:nvSpPr>
        <p:spPr>
          <a:xfrm>
            <a:off x="4572000" y="0"/>
            <a:ext cx="4572000" cy="5143500"/>
          </a:xfrm>
          <a:prstGeom prst="rect">
            <a:avLst/>
          </a:prstGeom>
          <a:solidFill>
            <a:srgbClr val="DEDED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652" name="Google Shape;652;p77"/>
          <p:cNvSpPr txBox="1">
            <a:spLocks noGrp="1"/>
          </p:cNvSpPr>
          <p:nvPr>
            <p:ph type="body" idx="1"/>
          </p:nvPr>
        </p:nvSpPr>
        <p:spPr>
          <a:xfrm>
            <a:off x="457199" y="1577579"/>
            <a:ext cx="3979800" cy="3051600"/>
          </a:xfrm>
          <a:prstGeom prst="rect">
            <a:avLst/>
          </a:prstGeom>
          <a:noFill/>
          <a:ln>
            <a:noFill/>
          </a:ln>
        </p:spPr>
        <p:txBody>
          <a:bodyPr spcFirstLastPara="1" wrap="square" lIns="0" tIns="0" rIns="0" bIns="0" anchor="t" anchorCtr="0">
            <a:noAutofit/>
          </a:bodyPr>
          <a:lstStyle>
            <a:lvl1pPr marL="457200" marR="0" lvl="0" indent="-317500" algn="l">
              <a:lnSpc>
                <a:spcPct val="100000"/>
              </a:lnSpc>
              <a:spcBef>
                <a:spcPts val="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1pPr>
            <a:lvl2pPr marL="914400" marR="0" lvl="1" indent="-317500" algn="l">
              <a:lnSpc>
                <a:spcPct val="10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L="1371600" marR="0" lvl="2" indent="-317500" algn="l">
              <a:lnSpc>
                <a:spcPct val="10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3pPr>
            <a:lvl4pPr marL="1828800" marR="0" lvl="3" indent="-317500" algn="l">
              <a:lnSpc>
                <a:spcPct val="10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4pPr>
            <a:lvl5pPr marL="2286000" marR="0" lvl="4" indent="-317500" algn="l">
              <a:lnSpc>
                <a:spcPct val="10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5pPr>
            <a:lvl6pPr marL="2743200" marR="0" lvl="5" indent="-317500" algn="l">
              <a:lnSpc>
                <a:spcPct val="10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a:lnSpc>
                <a:spcPct val="10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a:lnSpc>
                <a:spcPct val="10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a:lnSpc>
                <a:spcPct val="100000"/>
              </a:lnSpc>
              <a:spcBef>
                <a:spcPts val="600"/>
              </a:spcBef>
              <a:spcAft>
                <a:spcPts val="60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sp>
        <p:nvSpPr>
          <p:cNvPr id="653" name="Google Shape;653;p77"/>
          <p:cNvSpPr txBox="1">
            <a:spLocks noGrp="1"/>
          </p:cNvSpPr>
          <p:nvPr>
            <p:ph type="sldNum" idx="12"/>
          </p:nvPr>
        </p:nvSpPr>
        <p:spPr>
          <a:xfrm>
            <a:off x="6126163" y="4869180"/>
            <a:ext cx="2560500" cy="102900"/>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700"/>
              <a:buFont typeface="Arial"/>
              <a:buNone/>
              <a:defRPr sz="7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00"/>
              <a:buFont typeface="Arial"/>
              <a:buNone/>
              <a:defRPr sz="7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00"/>
              <a:buFont typeface="Arial"/>
              <a:buNone/>
              <a:defRPr sz="7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00"/>
              <a:buFont typeface="Arial"/>
              <a:buNone/>
              <a:defRPr sz="7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00"/>
              <a:buFont typeface="Arial"/>
              <a:buNone/>
              <a:defRPr sz="7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00"/>
              <a:buFont typeface="Arial"/>
              <a:buNone/>
              <a:defRPr sz="7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00"/>
              <a:buFont typeface="Arial"/>
              <a:buNone/>
              <a:defRPr sz="7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00"/>
              <a:buFont typeface="Arial"/>
              <a:buNone/>
              <a:defRPr sz="7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00"/>
              <a:buFont typeface="Arial"/>
              <a:buNone/>
              <a:defRPr sz="7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l-GR"/>
              <a:t>‹#›</a:t>
            </a:fld>
            <a:endParaRPr/>
          </a:p>
        </p:txBody>
      </p:sp>
      <p:sp>
        <p:nvSpPr>
          <p:cNvPr id="654" name="Google Shape;654;p77"/>
          <p:cNvSpPr txBox="1">
            <a:spLocks noGrp="1"/>
          </p:cNvSpPr>
          <p:nvPr>
            <p:ph type="title"/>
          </p:nvPr>
        </p:nvSpPr>
        <p:spPr>
          <a:xfrm>
            <a:off x="457200" y="342900"/>
            <a:ext cx="3979800" cy="342900"/>
          </a:xfrm>
          <a:prstGeom prst="rect">
            <a:avLst/>
          </a:prstGeom>
          <a:noFill/>
          <a:ln>
            <a:noFill/>
          </a:ln>
        </p:spPr>
        <p:txBody>
          <a:bodyPr spcFirstLastPara="1" wrap="square" lIns="0" tIns="0" rIns="0" bIns="0" anchor="t" anchorCtr="0">
            <a:noAutofit/>
          </a:bodyPr>
          <a:lstStyle>
            <a:lvl1pPr marR="0" lvl="0" algn="l">
              <a:lnSpc>
                <a:spcPct val="85000"/>
              </a:lnSpc>
              <a:spcBef>
                <a:spcPts val="0"/>
              </a:spcBef>
              <a:spcAft>
                <a:spcPts val="0"/>
              </a:spcAft>
              <a:buClr>
                <a:schemeClr val="dk1"/>
              </a:buClr>
              <a:buSzPts val="2800"/>
              <a:buFont typeface="Georgia"/>
              <a:buNone/>
              <a:defRPr sz="2800" b="0" i="0" u="none" strike="noStrike" cap="none">
                <a:solidFill>
                  <a:schemeClr val="dk1"/>
                </a:solidFill>
                <a:latin typeface="Georgia"/>
                <a:ea typeface="Georgia"/>
                <a:cs typeface="Georgia"/>
                <a:sym typeface="Georgia"/>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655" name="Google Shape;655;p77"/>
          <p:cNvSpPr txBox="1">
            <a:spLocks noGrp="1"/>
          </p:cNvSpPr>
          <p:nvPr>
            <p:ph type="subTitle" idx="2"/>
          </p:nvPr>
        </p:nvSpPr>
        <p:spPr>
          <a:xfrm>
            <a:off x="457199" y="685801"/>
            <a:ext cx="3979800" cy="685800"/>
          </a:xfrm>
          <a:prstGeom prst="rect">
            <a:avLst/>
          </a:prstGeom>
          <a:noFill/>
          <a:ln>
            <a:noFill/>
          </a:ln>
        </p:spPr>
        <p:txBody>
          <a:bodyPr spcFirstLastPara="1" wrap="square" lIns="0" tIns="0" rIns="0" bIns="0" anchor="t" anchorCtr="0">
            <a:noAutofit/>
          </a:bodyPr>
          <a:lstStyle>
            <a:lvl1pPr marR="0" lvl="0" algn="l">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1pPr>
            <a:lvl2pPr marR="0" lvl="1" algn="l">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R="0" lvl="2" algn="l">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R="0" lvl="3" algn="l">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R="0" lvl="4" algn="l">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R="0" lvl="5" algn="l">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6pPr>
            <a:lvl7pPr marR="0" lvl="6" algn="l">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7pPr>
            <a:lvl8pPr marR="0" lvl="7" algn="l">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8pPr>
            <a:lvl9pPr marR="0" lvl="8" algn="l">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matchingName="Three Content - Subtitle">
  <p:cSld name="Three Content - Subtitle">
    <p:spTree>
      <p:nvGrpSpPr>
        <p:cNvPr id="1" name="Shape 656"/>
        <p:cNvGrpSpPr/>
        <p:nvPr/>
      </p:nvGrpSpPr>
      <p:grpSpPr>
        <a:xfrm>
          <a:off x="0" y="0"/>
          <a:ext cx="0" cy="0"/>
          <a:chOff x="0" y="0"/>
          <a:chExt cx="0" cy="0"/>
        </a:xfrm>
      </p:grpSpPr>
      <p:sp>
        <p:nvSpPr>
          <p:cNvPr id="657" name="Google Shape;657;p78"/>
          <p:cNvSpPr txBox="1">
            <a:spLocks noGrp="1"/>
          </p:cNvSpPr>
          <p:nvPr>
            <p:ph type="body" idx="1"/>
          </p:nvPr>
        </p:nvSpPr>
        <p:spPr>
          <a:xfrm>
            <a:off x="457200" y="1577579"/>
            <a:ext cx="2560500" cy="3051600"/>
          </a:xfrm>
          <a:prstGeom prst="rect">
            <a:avLst/>
          </a:prstGeom>
          <a:noFill/>
          <a:ln>
            <a:noFill/>
          </a:ln>
        </p:spPr>
        <p:txBody>
          <a:bodyPr spcFirstLastPara="1" wrap="square" lIns="0" tIns="0" rIns="0" bIns="0" anchor="t" anchorCtr="0">
            <a:noAutofit/>
          </a:bodyPr>
          <a:lstStyle>
            <a:lvl1pPr marL="457200" marR="0" lvl="0" indent="-317500" algn="l">
              <a:lnSpc>
                <a:spcPct val="100000"/>
              </a:lnSpc>
              <a:spcBef>
                <a:spcPts val="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1pPr>
            <a:lvl2pPr marL="914400" marR="0" lvl="1" indent="-317500" algn="l">
              <a:lnSpc>
                <a:spcPct val="10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L="1371600" marR="0" lvl="2" indent="-317500" algn="l">
              <a:lnSpc>
                <a:spcPct val="10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3pPr>
            <a:lvl4pPr marL="1828800" marR="0" lvl="3" indent="-317500" algn="l">
              <a:lnSpc>
                <a:spcPct val="10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4pPr>
            <a:lvl5pPr marL="2286000" marR="0" lvl="4" indent="-317500" algn="l">
              <a:lnSpc>
                <a:spcPct val="10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5pPr>
            <a:lvl6pPr marL="2743200" marR="0" lvl="5" indent="-317500" algn="l">
              <a:lnSpc>
                <a:spcPct val="10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a:lnSpc>
                <a:spcPct val="10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a:lnSpc>
                <a:spcPct val="10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a:lnSpc>
                <a:spcPct val="100000"/>
              </a:lnSpc>
              <a:spcBef>
                <a:spcPts val="600"/>
              </a:spcBef>
              <a:spcAft>
                <a:spcPts val="60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sp>
        <p:nvSpPr>
          <p:cNvPr id="658" name="Google Shape;658;p78"/>
          <p:cNvSpPr txBox="1">
            <a:spLocks noGrp="1"/>
          </p:cNvSpPr>
          <p:nvPr>
            <p:ph type="body" idx="2"/>
          </p:nvPr>
        </p:nvSpPr>
        <p:spPr>
          <a:xfrm>
            <a:off x="3292475" y="1577579"/>
            <a:ext cx="2559000" cy="3051600"/>
          </a:xfrm>
          <a:prstGeom prst="rect">
            <a:avLst/>
          </a:prstGeom>
          <a:noFill/>
          <a:ln>
            <a:noFill/>
          </a:ln>
        </p:spPr>
        <p:txBody>
          <a:bodyPr spcFirstLastPara="1" wrap="square" lIns="0" tIns="0" rIns="0" bIns="0" anchor="t" anchorCtr="0">
            <a:noAutofit/>
          </a:bodyPr>
          <a:lstStyle>
            <a:lvl1pPr marL="457200" marR="0" lvl="0" indent="-317500" algn="l">
              <a:lnSpc>
                <a:spcPct val="100000"/>
              </a:lnSpc>
              <a:spcBef>
                <a:spcPts val="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1pPr>
            <a:lvl2pPr marL="914400" marR="0" lvl="1" indent="-317500" algn="l">
              <a:lnSpc>
                <a:spcPct val="10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L="1371600" marR="0" lvl="2" indent="-317500" algn="l">
              <a:lnSpc>
                <a:spcPct val="10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3pPr>
            <a:lvl4pPr marL="1828800" marR="0" lvl="3" indent="-317500" algn="l">
              <a:lnSpc>
                <a:spcPct val="10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4pPr>
            <a:lvl5pPr marL="2286000" marR="0" lvl="4" indent="-317500" algn="l">
              <a:lnSpc>
                <a:spcPct val="10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5pPr>
            <a:lvl6pPr marL="2743200" marR="0" lvl="5" indent="-317500" algn="l">
              <a:lnSpc>
                <a:spcPct val="10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a:lnSpc>
                <a:spcPct val="10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a:lnSpc>
                <a:spcPct val="10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a:lnSpc>
                <a:spcPct val="100000"/>
              </a:lnSpc>
              <a:spcBef>
                <a:spcPts val="600"/>
              </a:spcBef>
              <a:spcAft>
                <a:spcPts val="60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sp>
        <p:nvSpPr>
          <p:cNvPr id="659" name="Google Shape;659;p78"/>
          <p:cNvSpPr txBox="1">
            <a:spLocks noGrp="1"/>
          </p:cNvSpPr>
          <p:nvPr>
            <p:ph type="body" idx="3"/>
          </p:nvPr>
        </p:nvSpPr>
        <p:spPr>
          <a:xfrm>
            <a:off x="6126163" y="1577579"/>
            <a:ext cx="2560500" cy="3051600"/>
          </a:xfrm>
          <a:prstGeom prst="rect">
            <a:avLst/>
          </a:prstGeom>
          <a:noFill/>
          <a:ln>
            <a:noFill/>
          </a:ln>
        </p:spPr>
        <p:txBody>
          <a:bodyPr spcFirstLastPara="1" wrap="square" lIns="0" tIns="0" rIns="0" bIns="0" anchor="t" anchorCtr="0">
            <a:noAutofit/>
          </a:bodyPr>
          <a:lstStyle>
            <a:lvl1pPr marL="457200" marR="0" lvl="0" indent="-317500" algn="l">
              <a:lnSpc>
                <a:spcPct val="100000"/>
              </a:lnSpc>
              <a:spcBef>
                <a:spcPts val="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1pPr>
            <a:lvl2pPr marL="914400" marR="0" lvl="1" indent="-317500" algn="l">
              <a:lnSpc>
                <a:spcPct val="10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L="1371600" marR="0" lvl="2" indent="-317500" algn="l">
              <a:lnSpc>
                <a:spcPct val="10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3pPr>
            <a:lvl4pPr marL="1828800" marR="0" lvl="3" indent="-317500" algn="l">
              <a:lnSpc>
                <a:spcPct val="10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4pPr>
            <a:lvl5pPr marL="2286000" marR="0" lvl="4" indent="-317500" algn="l">
              <a:lnSpc>
                <a:spcPct val="10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5pPr>
            <a:lvl6pPr marL="2743200" marR="0" lvl="5" indent="-317500" algn="l">
              <a:lnSpc>
                <a:spcPct val="10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a:lnSpc>
                <a:spcPct val="10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a:lnSpc>
                <a:spcPct val="10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a:lnSpc>
                <a:spcPct val="100000"/>
              </a:lnSpc>
              <a:spcBef>
                <a:spcPts val="600"/>
              </a:spcBef>
              <a:spcAft>
                <a:spcPts val="60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sp>
        <p:nvSpPr>
          <p:cNvPr id="660" name="Google Shape;660;p78"/>
          <p:cNvSpPr txBox="1">
            <a:spLocks noGrp="1"/>
          </p:cNvSpPr>
          <p:nvPr>
            <p:ph type="sldNum" idx="12"/>
          </p:nvPr>
        </p:nvSpPr>
        <p:spPr>
          <a:xfrm>
            <a:off x="6126163" y="4869180"/>
            <a:ext cx="2560500" cy="102900"/>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l-GR"/>
              <a:t>‹#›</a:t>
            </a:fld>
            <a:endParaRPr/>
          </a:p>
        </p:txBody>
      </p:sp>
      <p:sp>
        <p:nvSpPr>
          <p:cNvPr id="661" name="Google Shape;661;p78"/>
          <p:cNvSpPr txBox="1">
            <a:spLocks noGrp="1"/>
          </p:cNvSpPr>
          <p:nvPr>
            <p:ph type="title"/>
          </p:nvPr>
        </p:nvSpPr>
        <p:spPr>
          <a:xfrm>
            <a:off x="457200" y="342900"/>
            <a:ext cx="8229600" cy="342900"/>
          </a:xfrm>
          <a:prstGeom prst="rect">
            <a:avLst/>
          </a:prstGeom>
          <a:noFill/>
          <a:ln>
            <a:noFill/>
          </a:ln>
        </p:spPr>
        <p:txBody>
          <a:bodyPr spcFirstLastPara="1" wrap="square" lIns="0" tIns="0" rIns="0" bIns="0" anchor="t" anchorCtr="0">
            <a:noAutofit/>
          </a:bodyPr>
          <a:lstStyle>
            <a:lvl1pPr marR="0" lvl="0" algn="l">
              <a:lnSpc>
                <a:spcPct val="85000"/>
              </a:lnSpc>
              <a:spcBef>
                <a:spcPts val="0"/>
              </a:spcBef>
              <a:spcAft>
                <a:spcPts val="0"/>
              </a:spcAft>
              <a:buClr>
                <a:schemeClr val="dk1"/>
              </a:buClr>
              <a:buSzPts val="2800"/>
              <a:buFont typeface="Georgia"/>
              <a:buNone/>
              <a:defRPr sz="2800" b="0" i="0" u="none" strike="noStrike" cap="none">
                <a:solidFill>
                  <a:schemeClr val="dk1"/>
                </a:solidFill>
                <a:latin typeface="Georgia"/>
                <a:ea typeface="Georgia"/>
                <a:cs typeface="Georgia"/>
                <a:sym typeface="Georgia"/>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662" name="Google Shape;662;p78"/>
          <p:cNvSpPr txBox="1">
            <a:spLocks noGrp="1"/>
          </p:cNvSpPr>
          <p:nvPr>
            <p:ph type="subTitle" idx="4"/>
          </p:nvPr>
        </p:nvSpPr>
        <p:spPr>
          <a:xfrm>
            <a:off x="457199" y="685801"/>
            <a:ext cx="8229600" cy="685800"/>
          </a:xfrm>
          <a:prstGeom prst="rect">
            <a:avLst/>
          </a:prstGeom>
          <a:noFill/>
          <a:ln>
            <a:noFill/>
          </a:ln>
        </p:spPr>
        <p:txBody>
          <a:bodyPr spcFirstLastPara="1" wrap="square" lIns="0" tIns="0" rIns="0" bIns="0" anchor="t" anchorCtr="0">
            <a:noAutofit/>
          </a:bodyPr>
          <a:lstStyle>
            <a:lvl1pPr marR="0" lvl="0" algn="l">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1pPr>
            <a:lvl2pPr marR="0" lvl="1" algn="l">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R="0" lvl="2" algn="l">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R="0" lvl="3" algn="l">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R="0" lvl="4" algn="l">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R="0" lvl="5" algn="l">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6pPr>
            <a:lvl7pPr marR="0" lvl="6" algn="l">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7pPr>
            <a:lvl8pPr marR="0" lvl="7" algn="l">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8pPr>
            <a:lvl9pPr marR="0" lvl="8" algn="l">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matchingName="Four Content - Subtitle">
  <p:cSld name="Four Content - Subtitle">
    <p:spTree>
      <p:nvGrpSpPr>
        <p:cNvPr id="1" name="Shape 663"/>
        <p:cNvGrpSpPr/>
        <p:nvPr/>
      </p:nvGrpSpPr>
      <p:grpSpPr>
        <a:xfrm>
          <a:off x="0" y="0"/>
          <a:ext cx="0" cy="0"/>
          <a:chOff x="0" y="0"/>
          <a:chExt cx="0" cy="0"/>
        </a:xfrm>
      </p:grpSpPr>
      <p:sp>
        <p:nvSpPr>
          <p:cNvPr id="664" name="Google Shape;664;p79"/>
          <p:cNvSpPr txBox="1">
            <a:spLocks noGrp="1"/>
          </p:cNvSpPr>
          <p:nvPr>
            <p:ph type="body" idx="1"/>
          </p:nvPr>
        </p:nvSpPr>
        <p:spPr>
          <a:xfrm>
            <a:off x="457200" y="1577579"/>
            <a:ext cx="1847100" cy="3051600"/>
          </a:xfrm>
          <a:prstGeom prst="rect">
            <a:avLst/>
          </a:prstGeom>
          <a:noFill/>
          <a:ln>
            <a:noFill/>
          </a:ln>
        </p:spPr>
        <p:txBody>
          <a:bodyPr spcFirstLastPara="1" wrap="square" lIns="0" tIns="0" rIns="0" bIns="0" anchor="t" anchorCtr="0">
            <a:noAutofit/>
          </a:bodyPr>
          <a:lstStyle>
            <a:lvl1pPr marL="457200" marR="0" lvl="0" indent="-317500" algn="l">
              <a:lnSpc>
                <a:spcPct val="100000"/>
              </a:lnSpc>
              <a:spcBef>
                <a:spcPts val="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1pPr>
            <a:lvl2pPr marL="914400" marR="0" lvl="1" indent="-317500" algn="l">
              <a:lnSpc>
                <a:spcPct val="10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L="1371600" marR="0" lvl="2" indent="-317500" algn="l">
              <a:lnSpc>
                <a:spcPct val="10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3pPr>
            <a:lvl4pPr marL="1828800" marR="0" lvl="3" indent="-317500" algn="l">
              <a:lnSpc>
                <a:spcPct val="10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4pPr>
            <a:lvl5pPr marL="2286000" marR="0" lvl="4" indent="-317500" algn="l">
              <a:lnSpc>
                <a:spcPct val="10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5pPr>
            <a:lvl6pPr marL="2743200" marR="0" lvl="5" indent="-317500" algn="l">
              <a:lnSpc>
                <a:spcPct val="10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a:lnSpc>
                <a:spcPct val="10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a:lnSpc>
                <a:spcPct val="10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a:lnSpc>
                <a:spcPct val="100000"/>
              </a:lnSpc>
              <a:spcBef>
                <a:spcPts val="600"/>
              </a:spcBef>
              <a:spcAft>
                <a:spcPts val="60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sp>
        <p:nvSpPr>
          <p:cNvPr id="665" name="Google Shape;665;p79"/>
          <p:cNvSpPr txBox="1">
            <a:spLocks noGrp="1"/>
          </p:cNvSpPr>
          <p:nvPr>
            <p:ph type="body" idx="2"/>
          </p:nvPr>
        </p:nvSpPr>
        <p:spPr>
          <a:xfrm>
            <a:off x="2584704" y="1577579"/>
            <a:ext cx="1847100" cy="3051600"/>
          </a:xfrm>
          <a:prstGeom prst="rect">
            <a:avLst/>
          </a:prstGeom>
          <a:noFill/>
          <a:ln>
            <a:noFill/>
          </a:ln>
        </p:spPr>
        <p:txBody>
          <a:bodyPr spcFirstLastPara="1" wrap="square" lIns="0" tIns="0" rIns="0" bIns="0" anchor="t" anchorCtr="0">
            <a:noAutofit/>
          </a:bodyPr>
          <a:lstStyle>
            <a:lvl1pPr marL="457200" marR="0" lvl="0" indent="-317500" algn="l">
              <a:lnSpc>
                <a:spcPct val="100000"/>
              </a:lnSpc>
              <a:spcBef>
                <a:spcPts val="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1pPr>
            <a:lvl2pPr marL="914400" marR="0" lvl="1" indent="-317500" algn="l">
              <a:lnSpc>
                <a:spcPct val="10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L="1371600" marR="0" lvl="2" indent="-317500" algn="l">
              <a:lnSpc>
                <a:spcPct val="10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3pPr>
            <a:lvl4pPr marL="1828800" marR="0" lvl="3" indent="-317500" algn="l">
              <a:lnSpc>
                <a:spcPct val="10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4pPr>
            <a:lvl5pPr marL="2286000" marR="0" lvl="4" indent="-317500" algn="l">
              <a:lnSpc>
                <a:spcPct val="10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5pPr>
            <a:lvl6pPr marL="2743200" marR="0" lvl="5" indent="-317500" algn="l">
              <a:lnSpc>
                <a:spcPct val="10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a:lnSpc>
                <a:spcPct val="10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a:lnSpc>
                <a:spcPct val="10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a:lnSpc>
                <a:spcPct val="100000"/>
              </a:lnSpc>
              <a:spcBef>
                <a:spcPts val="600"/>
              </a:spcBef>
              <a:spcAft>
                <a:spcPts val="60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sp>
        <p:nvSpPr>
          <p:cNvPr id="666" name="Google Shape;666;p79"/>
          <p:cNvSpPr txBox="1">
            <a:spLocks noGrp="1"/>
          </p:cNvSpPr>
          <p:nvPr>
            <p:ph type="body" idx="3"/>
          </p:nvPr>
        </p:nvSpPr>
        <p:spPr>
          <a:xfrm>
            <a:off x="4712208" y="1577579"/>
            <a:ext cx="1847100" cy="3051600"/>
          </a:xfrm>
          <a:prstGeom prst="rect">
            <a:avLst/>
          </a:prstGeom>
          <a:noFill/>
          <a:ln>
            <a:noFill/>
          </a:ln>
        </p:spPr>
        <p:txBody>
          <a:bodyPr spcFirstLastPara="1" wrap="square" lIns="0" tIns="0" rIns="0" bIns="0" anchor="t" anchorCtr="0">
            <a:noAutofit/>
          </a:bodyPr>
          <a:lstStyle>
            <a:lvl1pPr marL="457200" marR="0" lvl="0" indent="-317500" algn="l">
              <a:lnSpc>
                <a:spcPct val="100000"/>
              </a:lnSpc>
              <a:spcBef>
                <a:spcPts val="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1pPr>
            <a:lvl2pPr marL="914400" marR="0" lvl="1" indent="-317500" algn="l">
              <a:lnSpc>
                <a:spcPct val="10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L="1371600" marR="0" lvl="2" indent="-317500" algn="l">
              <a:lnSpc>
                <a:spcPct val="10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3pPr>
            <a:lvl4pPr marL="1828800" marR="0" lvl="3" indent="-317500" algn="l">
              <a:lnSpc>
                <a:spcPct val="10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4pPr>
            <a:lvl5pPr marL="2286000" marR="0" lvl="4" indent="-317500" algn="l">
              <a:lnSpc>
                <a:spcPct val="10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5pPr>
            <a:lvl6pPr marL="2743200" marR="0" lvl="5" indent="-317500" algn="l">
              <a:lnSpc>
                <a:spcPct val="10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a:lnSpc>
                <a:spcPct val="10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a:lnSpc>
                <a:spcPct val="10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a:lnSpc>
                <a:spcPct val="100000"/>
              </a:lnSpc>
              <a:spcBef>
                <a:spcPts val="600"/>
              </a:spcBef>
              <a:spcAft>
                <a:spcPts val="60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sp>
        <p:nvSpPr>
          <p:cNvPr id="667" name="Google Shape;667;p79"/>
          <p:cNvSpPr txBox="1">
            <a:spLocks noGrp="1"/>
          </p:cNvSpPr>
          <p:nvPr>
            <p:ph type="body" idx="4"/>
          </p:nvPr>
        </p:nvSpPr>
        <p:spPr>
          <a:xfrm>
            <a:off x="6839712" y="1577579"/>
            <a:ext cx="1847100" cy="3051600"/>
          </a:xfrm>
          <a:prstGeom prst="rect">
            <a:avLst/>
          </a:prstGeom>
          <a:noFill/>
          <a:ln>
            <a:noFill/>
          </a:ln>
        </p:spPr>
        <p:txBody>
          <a:bodyPr spcFirstLastPara="1" wrap="square" lIns="0" tIns="0" rIns="0" bIns="0" anchor="t" anchorCtr="0">
            <a:noAutofit/>
          </a:bodyPr>
          <a:lstStyle>
            <a:lvl1pPr marL="457200" marR="0" lvl="0" indent="-317500" algn="l">
              <a:lnSpc>
                <a:spcPct val="100000"/>
              </a:lnSpc>
              <a:spcBef>
                <a:spcPts val="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1pPr>
            <a:lvl2pPr marL="914400" marR="0" lvl="1" indent="-317500" algn="l">
              <a:lnSpc>
                <a:spcPct val="10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L="1371600" marR="0" lvl="2" indent="-317500" algn="l">
              <a:lnSpc>
                <a:spcPct val="10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3pPr>
            <a:lvl4pPr marL="1828800" marR="0" lvl="3" indent="-317500" algn="l">
              <a:lnSpc>
                <a:spcPct val="10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4pPr>
            <a:lvl5pPr marL="2286000" marR="0" lvl="4" indent="-317500" algn="l">
              <a:lnSpc>
                <a:spcPct val="10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5pPr>
            <a:lvl6pPr marL="2743200" marR="0" lvl="5" indent="-317500" algn="l">
              <a:lnSpc>
                <a:spcPct val="10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a:lnSpc>
                <a:spcPct val="10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a:lnSpc>
                <a:spcPct val="10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a:lnSpc>
                <a:spcPct val="100000"/>
              </a:lnSpc>
              <a:spcBef>
                <a:spcPts val="600"/>
              </a:spcBef>
              <a:spcAft>
                <a:spcPts val="60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sp>
        <p:nvSpPr>
          <p:cNvPr id="668" name="Google Shape;668;p79"/>
          <p:cNvSpPr txBox="1">
            <a:spLocks noGrp="1"/>
          </p:cNvSpPr>
          <p:nvPr>
            <p:ph type="sldNum" idx="12"/>
          </p:nvPr>
        </p:nvSpPr>
        <p:spPr>
          <a:xfrm>
            <a:off x="6126163" y="4869180"/>
            <a:ext cx="2560500" cy="102900"/>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l-GR"/>
              <a:t>‹#›</a:t>
            </a:fld>
            <a:endParaRPr/>
          </a:p>
        </p:txBody>
      </p:sp>
      <p:sp>
        <p:nvSpPr>
          <p:cNvPr id="669" name="Google Shape;669;p79"/>
          <p:cNvSpPr txBox="1">
            <a:spLocks noGrp="1"/>
          </p:cNvSpPr>
          <p:nvPr>
            <p:ph type="title"/>
          </p:nvPr>
        </p:nvSpPr>
        <p:spPr>
          <a:xfrm>
            <a:off x="457200" y="342900"/>
            <a:ext cx="8229600" cy="342900"/>
          </a:xfrm>
          <a:prstGeom prst="rect">
            <a:avLst/>
          </a:prstGeom>
          <a:noFill/>
          <a:ln>
            <a:noFill/>
          </a:ln>
        </p:spPr>
        <p:txBody>
          <a:bodyPr spcFirstLastPara="1" wrap="square" lIns="0" tIns="0" rIns="0" bIns="0" anchor="t" anchorCtr="0">
            <a:noAutofit/>
          </a:bodyPr>
          <a:lstStyle>
            <a:lvl1pPr marR="0" lvl="0" algn="l">
              <a:lnSpc>
                <a:spcPct val="85000"/>
              </a:lnSpc>
              <a:spcBef>
                <a:spcPts val="0"/>
              </a:spcBef>
              <a:spcAft>
                <a:spcPts val="0"/>
              </a:spcAft>
              <a:buClr>
                <a:schemeClr val="dk1"/>
              </a:buClr>
              <a:buSzPts val="2800"/>
              <a:buFont typeface="Georgia"/>
              <a:buNone/>
              <a:defRPr sz="2800" b="0" i="0" u="none" strike="noStrike" cap="none">
                <a:solidFill>
                  <a:schemeClr val="dk1"/>
                </a:solidFill>
                <a:latin typeface="Georgia"/>
                <a:ea typeface="Georgia"/>
                <a:cs typeface="Georgia"/>
                <a:sym typeface="Georgia"/>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670" name="Google Shape;670;p79"/>
          <p:cNvSpPr txBox="1">
            <a:spLocks noGrp="1"/>
          </p:cNvSpPr>
          <p:nvPr>
            <p:ph type="subTitle" idx="5"/>
          </p:nvPr>
        </p:nvSpPr>
        <p:spPr>
          <a:xfrm>
            <a:off x="457199" y="685801"/>
            <a:ext cx="8229600" cy="685800"/>
          </a:xfrm>
          <a:prstGeom prst="rect">
            <a:avLst/>
          </a:prstGeom>
          <a:noFill/>
          <a:ln>
            <a:noFill/>
          </a:ln>
        </p:spPr>
        <p:txBody>
          <a:bodyPr spcFirstLastPara="1" wrap="square" lIns="0" tIns="0" rIns="0" bIns="0" anchor="t" anchorCtr="0">
            <a:noAutofit/>
          </a:bodyPr>
          <a:lstStyle>
            <a:lvl1pPr marR="0" lvl="0" algn="l">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1pPr>
            <a:lvl2pPr marR="0" lvl="1" algn="l">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R="0" lvl="2" algn="l">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R="0" lvl="3" algn="l">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R="0" lvl="4" algn="l">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R="0" lvl="5" algn="l">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6pPr>
            <a:lvl7pPr marR="0" lvl="6" algn="l">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7pPr>
            <a:lvl8pPr marR="0" lvl="7" algn="l">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8pPr>
            <a:lvl9pPr marR="0" lvl="8" algn="l">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matchingName="Five Content - Subtitle">
  <p:cSld name="Five Content - Subtitle">
    <p:spTree>
      <p:nvGrpSpPr>
        <p:cNvPr id="1" name="Shape 671"/>
        <p:cNvGrpSpPr/>
        <p:nvPr/>
      </p:nvGrpSpPr>
      <p:grpSpPr>
        <a:xfrm>
          <a:off x="0" y="0"/>
          <a:ext cx="0" cy="0"/>
          <a:chOff x="0" y="0"/>
          <a:chExt cx="0" cy="0"/>
        </a:xfrm>
      </p:grpSpPr>
      <p:sp>
        <p:nvSpPr>
          <p:cNvPr id="672" name="Google Shape;672;p80"/>
          <p:cNvSpPr txBox="1">
            <a:spLocks noGrp="1"/>
          </p:cNvSpPr>
          <p:nvPr>
            <p:ph type="body" idx="1"/>
          </p:nvPr>
        </p:nvSpPr>
        <p:spPr>
          <a:xfrm>
            <a:off x="457200" y="1577579"/>
            <a:ext cx="1463100" cy="3051600"/>
          </a:xfrm>
          <a:prstGeom prst="rect">
            <a:avLst/>
          </a:prstGeom>
          <a:noFill/>
          <a:ln>
            <a:noFill/>
          </a:ln>
        </p:spPr>
        <p:txBody>
          <a:bodyPr spcFirstLastPara="1" wrap="square" lIns="0" tIns="0" rIns="0" bIns="0" anchor="t" anchorCtr="0">
            <a:noAutofit/>
          </a:bodyPr>
          <a:lstStyle>
            <a:lvl1pPr marL="457200" marR="0" lvl="0" indent="-304800" algn="l">
              <a:lnSpc>
                <a:spcPct val="100000"/>
              </a:lnSpc>
              <a:spcBef>
                <a:spcPts val="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1pPr>
            <a:lvl2pPr marL="914400" marR="0" lvl="1" indent="-304800" algn="l">
              <a:lnSpc>
                <a:spcPct val="100000"/>
              </a:lnSpc>
              <a:spcBef>
                <a:spcPts val="6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2pPr>
            <a:lvl3pPr marL="1371600" marR="0" lvl="2" indent="-304800" algn="l">
              <a:lnSpc>
                <a:spcPct val="100000"/>
              </a:lnSpc>
              <a:spcBef>
                <a:spcPts val="6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3pPr>
            <a:lvl4pPr marL="1828800" marR="0" lvl="3" indent="-304800" algn="l">
              <a:lnSpc>
                <a:spcPct val="100000"/>
              </a:lnSpc>
              <a:spcBef>
                <a:spcPts val="6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4pPr>
            <a:lvl5pPr marL="2286000" marR="0" lvl="4" indent="-304800" algn="l">
              <a:lnSpc>
                <a:spcPct val="100000"/>
              </a:lnSpc>
              <a:spcBef>
                <a:spcPts val="6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L="2743200" marR="0" lvl="5" indent="-304800" algn="l">
              <a:lnSpc>
                <a:spcPct val="100000"/>
              </a:lnSpc>
              <a:spcBef>
                <a:spcPts val="6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a:lnSpc>
                <a:spcPct val="100000"/>
              </a:lnSpc>
              <a:spcBef>
                <a:spcPts val="6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a:lnSpc>
                <a:spcPct val="100000"/>
              </a:lnSpc>
              <a:spcBef>
                <a:spcPts val="6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a:lnSpc>
                <a:spcPct val="100000"/>
              </a:lnSpc>
              <a:spcBef>
                <a:spcPts val="600"/>
              </a:spcBef>
              <a:spcAft>
                <a:spcPts val="60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673" name="Google Shape;673;p80"/>
          <p:cNvSpPr txBox="1">
            <a:spLocks noGrp="1"/>
          </p:cNvSpPr>
          <p:nvPr>
            <p:ph type="body" idx="2"/>
          </p:nvPr>
        </p:nvSpPr>
        <p:spPr>
          <a:xfrm>
            <a:off x="2148840" y="1577579"/>
            <a:ext cx="1463100" cy="3051600"/>
          </a:xfrm>
          <a:prstGeom prst="rect">
            <a:avLst/>
          </a:prstGeom>
          <a:noFill/>
          <a:ln>
            <a:noFill/>
          </a:ln>
        </p:spPr>
        <p:txBody>
          <a:bodyPr spcFirstLastPara="1" wrap="square" lIns="0" tIns="0" rIns="0" bIns="0" anchor="t" anchorCtr="0">
            <a:noAutofit/>
          </a:bodyPr>
          <a:lstStyle>
            <a:lvl1pPr marL="457200" marR="0" lvl="0" indent="-304800" algn="l">
              <a:lnSpc>
                <a:spcPct val="100000"/>
              </a:lnSpc>
              <a:spcBef>
                <a:spcPts val="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1pPr>
            <a:lvl2pPr marL="914400" marR="0" lvl="1" indent="-304800" algn="l">
              <a:lnSpc>
                <a:spcPct val="100000"/>
              </a:lnSpc>
              <a:spcBef>
                <a:spcPts val="6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2pPr>
            <a:lvl3pPr marL="1371600" marR="0" lvl="2" indent="-304800" algn="l">
              <a:lnSpc>
                <a:spcPct val="100000"/>
              </a:lnSpc>
              <a:spcBef>
                <a:spcPts val="6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3pPr>
            <a:lvl4pPr marL="1828800" marR="0" lvl="3" indent="-304800" algn="l">
              <a:lnSpc>
                <a:spcPct val="100000"/>
              </a:lnSpc>
              <a:spcBef>
                <a:spcPts val="6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4pPr>
            <a:lvl5pPr marL="2286000" marR="0" lvl="4" indent="-304800" algn="l">
              <a:lnSpc>
                <a:spcPct val="100000"/>
              </a:lnSpc>
              <a:spcBef>
                <a:spcPts val="6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L="2743200" marR="0" lvl="5" indent="-304800" algn="l">
              <a:lnSpc>
                <a:spcPct val="100000"/>
              </a:lnSpc>
              <a:spcBef>
                <a:spcPts val="6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a:lnSpc>
                <a:spcPct val="100000"/>
              </a:lnSpc>
              <a:spcBef>
                <a:spcPts val="6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a:lnSpc>
                <a:spcPct val="100000"/>
              </a:lnSpc>
              <a:spcBef>
                <a:spcPts val="6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a:lnSpc>
                <a:spcPct val="100000"/>
              </a:lnSpc>
              <a:spcBef>
                <a:spcPts val="600"/>
              </a:spcBef>
              <a:spcAft>
                <a:spcPts val="60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674" name="Google Shape;674;p80"/>
          <p:cNvSpPr txBox="1">
            <a:spLocks noGrp="1"/>
          </p:cNvSpPr>
          <p:nvPr>
            <p:ph type="body" idx="3"/>
          </p:nvPr>
        </p:nvSpPr>
        <p:spPr>
          <a:xfrm>
            <a:off x="3840480" y="1577579"/>
            <a:ext cx="1463100" cy="3051600"/>
          </a:xfrm>
          <a:prstGeom prst="rect">
            <a:avLst/>
          </a:prstGeom>
          <a:noFill/>
          <a:ln>
            <a:noFill/>
          </a:ln>
        </p:spPr>
        <p:txBody>
          <a:bodyPr spcFirstLastPara="1" wrap="square" lIns="0" tIns="0" rIns="0" bIns="0" anchor="t" anchorCtr="0">
            <a:noAutofit/>
          </a:bodyPr>
          <a:lstStyle>
            <a:lvl1pPr marL="457200" marR="0" lvl="0" indent="-304800" algn="l">
              <a:lnSpc>
                <a:spcPct val="100000"/>
              </a:lnSpc>
              <a:spcBef>
                <a:spcPts val="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1pPr>
            <a:lvl2pPr marL="914400" marR="0" lvl="1" indent="-304800" algn="l">
              <a:lnSpc>
                <a:spcPct val="100000"/>
              </a:lnSpc>
              <a:spcBef>
                <a:spcPts val="6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2pPr>
            <a:lvl3pPr marL="1371600" marR="0" lvl="2" indent="-304800" algn="l">
              <a:lnSpc>
                <a:spcPct val="100000"/>
              </a:lnSpc>
              <a:spcBef>
                <a:spcPts val="6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3pPr>
            <a:lvl4pPr marL="1828800" marR="0" lvl="3" indent="-304800" algn="l">
              <a:lnSpc>
                <a:spcPct val="100000"/>
              </a:lnSpc>
              <a:spcBef>
                <a:spcPts val="6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4pPr>
            <a:lvl5pPr marL="2286000" marR="0" lvl="4" indent="-304800" algn="l">
              <a:lnSpc>
                <a:spcPct val="100000"/>
              </a:lnSpc>
              <a:spcBef>
                <a:spcPts val="6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L="2743200" marR="0" lvl="5" indent="-304800" algn="l">
              <a:lnSpc>
                <a:spcPct val="100000"/>
              </a:lnSpc>
              <a:spcBef>
                <a:spcPts val="6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a:lnSpc>
                <a:spcPct val="100000"/>
              </a:lnSpc>
              <a:spcBef>
                <a:spcPts val="6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a:lnSpc>
                <a:spcPct val="100000"/>
              </a:lnSpc>
              <a:spcBef>
                <a:spcPts val="6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a:lnSpc>
                <a:spcPct val="100000"/>
              </a:lnSpc>
              <a:spcBef>
                <a:spcPts val="600"/>
              </a:spcBef>
              <a:spcAft>
                <a:spcPts val="60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675" name="Google Shape;675;p80"/>
          <p:cNvSpPr txBox="1">
            <a:spLocks noGrp="1"/>
          </p:cNvSpPr>
          <p:nvPr>
            <p:ph type="body" idx="4"/>
          </p:nvPr>
        </p:nvSpPr>
        <p:spPr>
          <a:xfrm>
            <a:off x="5532120" y="1577579"/>
            <a:ext cx="1463100" cy="3051600"/>
          </a:xfrm>
          <a:prstGeom prst="rect">
            <a:avLst/>
          </a:prstGeom>
          <a:noFill/>
          <a:ln>
            <a:noFill/>
          </a:ln>
        </p:spPr>
        <p:txBody>
          <a:bodyPr spcFirstLastPara="1" wrap="square" lIns="0" tIns="0" rIns="0" bIns="0" anchor="t" anchorCtr="0">
            <a:noAutofit/>
          </a:bodyPr>
          <a:lstStyle>
            <a:lvl1pPr marL="457200" marR="0" lvl="0" indent="-304800" algn="l">
              <a:lnSpc>
                <a:spcPct val="100000"/>
              </a:lnSpc>
              <a:spcBef>
                <a:spcPts val="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1pPr>
            <a:lvl2pPr marL="914400" marR="0" lvl="1" indent="-304800" algn="l">
              <a:lnSpc>
                <a:spcPct val="100000"/>
              </a:lnSpc>
              <a:spcBef>
                <a:spcPts val="6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2pPr>
            <a:lvl3pPr marL="1371600" marR="0" lvl="2" indent="-304800" algn="l">
              <a:lnSpc>
                <a:spcPct val="100000"/>
              </a:lnSpc>
              <a:spcBef>
                <a:spcPts val="6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3pPr>
            <a:lvl4pPr marL="1828800" marR="0" lvl="3" indent="-304800" algn="l">
              <a:lnSpc>
                <a:spcPct val="100000"/>
              </a:lnSpc>
              <a:spcBef>
                <a:spcPts val="6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4pPr>
            <a:lvl5pPr marL="2286000" marR="0" lvl="4" indent="-304800" algn="l">
              <a:lnSpc>
                <a:spcPct val="100000"/>
              </a:lnSpc>
              <a:spcBef>
                <a:spcPts val="6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L="2743200" marR="0" lvl="5" indent="-304800" algn="l">
              <a:lnSpc>
                <a:spcPct val="100000"/>
              </a:lnSpc>
              <a:spcBef>
                <a:spcPts val="6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a:lnSpc>
                <a:spcPct val="100000"/>
              </a:lnSpc>
              <a:spcBef>
                <a:spcPts val="6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a:lnSpc>
                <a:spcPct val="100000"/>
              </a:lnSpc>
              <a:spcBef>
                <a:spcPts val="6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a:lnSpc>
                <a:spcPct val="100000"/>
              </a:lnSpc>
              <a:spcBef>
                <a:spcPts val="600"/>
              </a:spcBef>
              <a:spcAft>
                <a:spcPts val="60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676" name="Google Shape;676;p80"/>
          <p:cNvSpPr txBox="1">
            <a:spLocks noGrp="1"/>
          </p:cNvSpPr>
          <p:nvPr>
            <p:ph type="body" idx="5"/>
          </p:nvPr>
        </p:nvSpPr>
        <p:spPr>
          <a:xfrm>
            <a:off x="7223760" y="1577579"/>
            <a:ext cx="1463100" cy="3051600"/>
          </a:xfrm>
          <a:prstGeom prst="rect">
            <a:avLst/>
          </a:prstGeom>
          <a:noFill/>
          <a:ln>
            <a:noFill/>
          </a:ln>
        </p:spPr>
        <p:txBody>
          <a:bodyPr spcFirstLastPara="1" wrap="square" lIns="0" tIns="0" rIns="0" bIns="0" anchor="t" anchorCtr="0">
            <a:noAutofit/>
          </a:bodyPr>
          <a:lstStyle>
            <a:lvl1pPr marL="457200" marR="0" lvl="0" indent="-304800" algn="l">
              <a:lnSpc>
                <a:spcPct val="100000"/>
              </a:lnSpc>
              <a:spcBef>
                <a:spcPts val="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1pPr>
            <a:lvl2pPr marL="914400" marR="0" lvl="1" indent="-304800" algn="l">
              <a:lnSpc>
                <a:spcPct val="100000"/>
              </a:lnSpc>
              <a:spcBef>
                <a:spcPts val="6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2pPr>
            <a:lvl3pPr marL="1371600" marR="0" lvl="2" indent="-304800" algn="l">
              <a:lnSpc>
                <a:spcPct val="100000"/>
              </a:lnSpc>
              <a:spcBef>
                <a:spcPts val="6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3pPr>
            <a:lvl4pPr marL="1828800" marR="0" lvl="3" indent="-304800" algn="l">
              <a:lnSpc>
                <a:spcPct val="100000"/>
              </a:lnSpc>
              <a:spcBef>
                <a:spcPts val="6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4pPr>
            <a:lvl5pPr marL="2286000" marR="0" lvl="4" indent="-304800" algn="l">
              <a:lnSpc>
                <a:spcPct val="100000"/>
              </a:lnSpc>
              <a:spcBef>
                <a:spcPts val="6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L="2743200" marR="0" lvl="5" indent="-304800" algn="l">
              <a:lnSpc>
                <a:spcPct val="100000"/>
              </a:lnSpc>
              <a:spcBef>
                <a:spcPts val="6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a:lnSpc>
                <a:spcPct val="100000"/>
              </a:lnSpc>
              <a:spcBef>
                <a:spcPts val="6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a:lnSpc>
                <a:spcPct val="100000"/>
              </a:lnSpc>
              <a:spcBef>
                <a:spcPts val="6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a:lnSpc>
                <a:spcPct val="100000"/>
              </a:lnSpc>
              <a:spcBef>
                <a:spcPts val="600"/>
              </a:spcBef>
              <a:spcAft>
                <a:spcPts val="60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677" name="Google Shape;677;p80"/>
          <p:cNvSpPr txBox="1">
            <a:spLocks noGrp="1"/>
          </p:cNvSpPr>
          <p:nvPr>
            <p:ph type="sldNum" idx="12"/>
          </p:nvPr>
        </p:nvSpPr>
        <p:spPr>
          <a:xfrm>
            <a:off x="6126163" y="4869180"/>
            <a:ext cx="2560500" cy="102900"/>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l-GR"/>
              <a:t>‹#›</a:t>
            </a:fld>
            <a:endParaRPr/>
          </a:p>
        </p:txBody>
      </p:sp>
      <p:sp>
        <p:nvSpPr>
          <p:cNvPr id="678" name="Google Shape;678;p80"/>
          <p:cNvSpPr txBox="1">
            <a:spLocks noGrp="1"/>
          </p:cNvSpPr>
          <p:nvPr>
            <p:ph type="title"/>
          </p:nvPr>
        </p:nvSpPr>
        <p:spPr>
          <a:xfrm>
            <a:off x="457200" y="342900"/>
            <a:ext cx="8229600" cy="342900"/>
          </a:xfrm>
          <a:prstGeom prst="rect">
            <a:avLst/>
          </a:prstGeom>
          <a:noFill/>
          <a:ln>
            <a:noFill/>
          </a:ln>
        </p:spPr>
        <p:txBody>
          <a:bodyPr spcFirstLastPara="1" wrap="square" lIns="0" tIns="0" rIns="0" bIns="0" anchor="t" anchorCtr="0">
            <a:noAutofit/>
          </a:bodyPr>
          <a:lstStyle>
            <a:lvl1pPr marR="0" lvl="0" algn="l">
              <a:lnSpc>
                <a:spcPct val="85000"/>
              </a:lnSpc>
              <a:spcBef>
                <a:spcPts val="0"/>
              </a:spcBef>
              <a:spcAft>
                <a:spcPts val="0"/>
              </a:spcAft>
              <a:buClr>
                <a:schemeClr val="dk1"/>
              </a:buClr>
              <a:buSzPts val="2800"/>
              <a:buFont typeface="Georgia"/>
              <a:buNone/>
              <a:defRPr sz="2800" b="0" i="0" u="none" strike="noStrike" cap="none">
                <a:solidFill>
                  <a:schemeClr val="dk1"/>
                </a:solidFill>
                <a:latin typeface="Georgia"/>
                <a:ea typeface="Georgia"/>
                <a:cs typeface="Georgia"/>
                <a:sym typeface="Georgia"/>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679" name="Google Shape;679;p80"/>
          <p:cNvSpPr txBox="1">
            <a:spLocks noGrp="1"/>
          </p:cNvSpPr>
          <p:nvPr>
            <p:ph type="subTitle" idx="6"/>
          </p:nvPr>
        </p:nvSpPr>
        <p:spPr>
          <a:xfrm>
            <a:off x="457199" y="685801"/>
            <a:ext cx="8229600" cy="685800"/>
          </a:xfrm>
          <a:prstGeom prst="rect">
            <a:avLst/>
          </a:prstGeom>
          <a:noFill/>
          <a:ln>
            <a:noFill/>
          </a:ln>
        </p:spPr>
        <p:txBody>
          <a:bodyPr spcFirstLastPara="1" wrap="square" lIns="0" tIns="0" rIns="0" bIns="0" anchor="t" anchorCtr="0">
            <a:noAutofit/>
          </a:bodyPr>
          <a:lstStyle>
            <a:lvl1pPr marR="0" lvl="0" algn="l">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1pPr>
            <a:lvl2pPr marR="0" lvl="1" algn="l">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R="0" lvl="2" algn="l">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R="0" lvl="3" algn="l">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R="0" lvl="4" algn="l">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R="0" lvl="5" algn="l">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6pPr>
            <a:lvl7pPr marR="0" lvl="6" algn="l">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7pPr>
            <a:lvl8pPr marR="0" lvl="7" algn="l">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8pPr>
            <a:lvl9pPr marR="0" lvl="8" algn="l">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7"/>
        <p:cNvGrpSpPr/>
        <p:nvPr/>
      </p:nvGrpSpPr>
      <p:grpSpPr>
        <a:xfrm>
          <a:off x="0" y="0"/>
          <a:ext cx="0" cy="0"/>
          <a:chOff x="0" y="0"/>
          <a:chExt cx="0" cy="0"/>
        </a:xfrm>
      </p:grpSpPr>
      <p:sp>
        <p:nvSpPr>
          <p:cNvPr id="78" name="Google Shape;78;p96"/>
          <p:cNvSpPr txBox="1">
            <a:spLocks noGrp="1"/>
          </p:cNvSpPr>
          <p:nvPr>
            <p:ph type="title"/>
          </p:nvPr>
        </p:nvSpPr>
        <p:spPr>
          <a:xfrm rot="5400000">
            <a:off x="5350050" y="1467544"/>
            <a:ext cx="4359000" cy="19716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96"/>
          <p:cNvSpPr txBox="1">
            <a:spLocks noGrp="1"/>
          </p:cNvSpPr>
          <p:nvPr>
            <p:ph type="body" idx="1"/>
          </p:nvPr>
        </p:nvSpPr>
        <p:spPr>
          <a:xfrm rot="5400000">
            <a:off x="1349475" y="-447056"/>
            <a:ext cx="4359000" cy="58008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0" name="Google Shape;80;p96"/>
          <p:cNvSpPr txBox="1">
            <a:spLocks noGrp="1"/>
          </p:cNvSpPr>
          <p:nvPr>
            <p:ph type="dt" idx="10"/>
          </p:nvPr>
        </p:nvSpPr>
        <p:spPr>
          <a:xfrm>
            <a:off x="628650" y="4767263"/>
            <a:ext cx="2057400" cy="2739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1" name="Google Shape;81;p96"/>
          <p:cNvSpPr txBox="1">
            <a:spLocks noGrp="1"/>
          </p:cNvSpPr>
          <p:nvPr>
            <p:ph type="ftr" idx="11"/>
          </p:nvPr>
        </p:nvSpPr>
        <p:spPr>
          <a:xfrm>
            <a:off x="3028950" y="4767263"/>
            <a:ext cx="3086100" cy="2739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96"/>
          <p:cNvSpPr txBox="1">
            <a:spLocks noGrp="1"/>
          </p:cNvSpPr>
          <p:nvPr>
            <p:ph type="sldNum" idx="12"/>
          </p:nvPr>
        </p:nvSpPr>
        <p:spPr>
          <a:xfrm>
            <a:off x="6457950" y="4767263"/>
            <a:ext cx="2057400" cy="273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l-GR"/>
              <a:t>‹#›</a:t>
            </a:fld>
            <a:endParaRPr/>
          </a:p>
        </p:txBody>
      </p:sp>
    </p:spTree>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matchingName="Three Images - Subtitle">
  <p:cSld name="Three Images - Subtitle">
    <p:spTree>
      <p:nvGrpSpPr>
        <p:cNvPr id="1" name="Shape 680"/>
        <p:cNvGrpSpPr/>
        <p:nvPr/>
      </p:nvGrpSpPr>
      <p:grpSpPr>
        <a:xfrm>
          <a:off x="0" y="0"/>
          <a:ext cx="0" cy="0"/>
          <a:chOff x="0" y="0"/>
          <a:chExt cx="0" cy="0"/>
        </a:xfrm>
      </p:grpSpPr>
      <p:sp>
        <p:nvSpPr>
          <p:cNvPr id="681" name="Google Shape;681;p81"/>
          <p:cNvSpPr/>
          <p:nvPr/>
        </p:nvSpPr>
        <p:spPr>
          <a:xfrm>
            <a:off x="457200" y="1577579"/>
            <a:ext cx="2560500" cy="1645800"/>
          </a:xfrm>
          <a:prstGeom prst="rect">
            <a:avLst/>
          </a:prstGeom>
          <a:solidFill>
            <a:srgbClr val="DEDED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682" name="Google Shape;682;p81"/>
          <p:cNvSpPr/>
          <p:nvPr/>
        </p:nvSpPr>
        <p:spPr>
          <a:xfrm>
            <a:off x="3291681" y="1577579"/>
            <a:ext cx="2560500" cy="1645800"/>
          </a:xfrm>
          <a:prstGeom prst="rect">
            <a:avLst/>
          </a:prstGeom>
          <a:solidFill>
            <a:srgbClr val="DEDED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683" name="Google Shape;683;p81"/>
          <p:cNvSpPr/>
          <p:nvPr/>
        </p:nvSpPr>
        <p:spPr>
          <a:xfrm>
            <a:off x="6126163" y="1577579"/>
            <a:ext cx="2560500" cy="1645800"/>
          </a:xfrm>
          <a:prstGeom prst="rect">
            <a:avLst/>
          </a:prstGeom>
          <a:solidFill>
            <a:srgbClr val="DEDED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684" name="Google Shape;684;p81"/>
          <p:cNvSpPr txBox="1">
            <a:spLocks noGrp="1"/>
          </p:cNvSpPr>
          <p:nvPr>
            <p:ph type="body" idx="1"/>
          </p:nvPr>
        </p:nvSpPr>
        <p:spPr>
          <a:xfrm>
            <a:off x="457200" y="3360420"/>
            <a:ext cx="2560200" cy="1268700"/>
          </a:xfrm>
          <a:prstGeom prst="rect">
            <a:avLst/>
          </a:prstGeom>
          <a:noFill/>
          <a:ln>
            <a:noFill/>
          </a:ln>
        </p:spPr>
        <p:txBody>
          <a:bodyPr spcFirstLastPara="1" wrap="square" lIns="0" tIns="0" rIns="0" bIns="0" anchor="t" anchorCtr="0">
            <a:noAutofit/>
          </a:bodyPr>
          <a:lstStyle>
            <a:lvl1pPr marL="457200" marR="0" lvl="0" indent="-317500" algn="l">
              <a:lnSpc>
                <a:spcPct val="100000"/>
              </a:lnSpc>
              <a:spcBef>
                <a:spcPts val="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1pPr>
            <a:lvl2pPr marL="914400" marR="0" lvl="1" indent="-317500" algn="l">
              <a:lnSpc>
                <a:spcPct val="100000"/>
              </a:lnSpc>
              <a:spcBef>
                <a:spcPts val="3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L="1371600" marR="0" lvl="2" indent="-317500" algn="l">
              <a:lnSpc>
                <a:spcPct val="100000"/>
              </a:lnSpc>
              <a:spcBef>
                <a:spcPts val="3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3pPr>
            <a:lvl4pPr marL="1828800" marR="0" lvl="3" indent="-317500" algn="l">
              <a:lnSpc>
                <a:spcPct val="100000"/>
              </a:lnSpc>
              <a:spcBef>
                <a:spcPts val="3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4pPr>
            <a:lvl5pPr marL="2286000" marR="0" lvl="4" indent="-317500" algn="l">
              <a:lnSpc>
                <a:spcPct val="100000"/>
              </a:lnSpc>
              <a:spcBef>
                <a:spcPts val="3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5pPr>
            <a:lvl6pPr marL="2743200" marR="0" lvl="5" indent="-317500" algn="l">
              <a:lnSpc>
                <a:spcPct val="100000"/>
              </a:lnSpc>
              <a:spcBef>
                <a:spcPts val="3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a:lnSpc>
                <a:spcPct val="100000"/>
              </a:lnSpc>
              <a:spcBef>
                <a:spcPts val="3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a:lnSpc>
                <a:spcPct val="100000"/>
              </a:lnSpc>
              <a:spcBef>
                <a:spcPts val="3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a:lnSpc>
                <a:spcPct val="100000"/>
              </a:lnSpc>
              <a:spcBef>
                <a:spcPts val="300"/>
              </a:spcBef>
              <a:spcAft>
                <a:spcPts val="30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sp>
        <p:nvSpPr>
          <p:cNvPr id="685" name="Google Shape;685;p81"/>
          <p:cNvSpPr txBox="1">
            <a:spLocks noGrp="1"/>
          </p:cNvSpPr>
          <p:nvPr>
            <p:ph type="body" idx="2"/>
          </p:nvPr>
        </p:nvSpPr>
        <p:spPr>
          <a:xfrm>
            <a:off x="3291840" y="3360420"/>
            <a:ext cx="2560200" cy="1268700"/>
          </a:xfrm>
          <a:prstGeom prst="rect">
            <a:avLst/>
          </a:prstGeom>
          <a:noFill/>
          <a:ln>
            <a:noFill/>
          </a:ln>
        </p:spPr>
        <p:txBody>
          <a:bodyPr spcFirstLastPara="1" wrap="square" lIns="0" tIns="0" rIns="0" bIns="0" anchor="t" anchorCtr="0">
            <a:noAutofit/>
          </a:bodyPr>
          <a:lstStyle>
            <a:lvl1pPr marL="457200" marR="0" lvl="0" indent="-317500" algn="l">
              <a:lnSpc>
                <a:spcPct val="100000"/>
              </a:lnSpc>
              <a:spcBef>
                <a:spcPts val="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1pPr>
            <a:lvl2pPr marL="914400" marR="0" lvl="1" indent="-317500" algn="l">
              <a:lnSpc>
                <a:spcPct val="100000"/>
              </a:lnSpc>
              <a:spcBef>
                <a:spcPts val="3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L="1371600" marR="0" lvl="2" indent="-317500" algn="l">
              <a:lnSpc>
                <a:spcPct val="100000"/>
              </a:lnSpc>
              <a:spcBef>
                <a:spcPts val="3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3pPr>
            <a:lvl4pPr marL="1828800" marR="0" lvl="3" indent="-317500" algn="l">
              <a:lnSpc>
                <a:spcPct val="100000"/>
              </a:lnSpc>
              <a:spcBef>
                <a:spcPts val="3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4pPr>
            <a:lvl5pPr marL="2286000" marR="0" lvl="4" indent="-317500" algn="l">
              <a:lnSpc>
                <a:spcPct val="100000"/>
              </a:lnSpc>
              <a:spcBef>
                <a:spcPts val="3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5pPr>
            <a:lvl6pPr marL="2743200" marR="0" lvl="5" indent="-317500" algn="l">
              <a:lnSpc>
                <a:spcPct val="100000"/>
              </a:lnSpc>
              <a:spcBef>
                <a:spcPts val="3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a:lnSpc>
                <a:spcPct val="100000"/>
              </a:lnSpc>
              <a:spcBef>
                <a:spcPts val="3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a:lnSpc>
                <a:spcPct val="100000"/>
              </a:lnSpc>
              <a:spcBef>
                <a:spcPts val="3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a:lnSpc>
                <a:spcPct val="100000"/>
              </a:lnSpc>
              <a:spcBef>
                <a:spcPts val="300"/>
              </a:spcBef>
              <a:spcAft>
                <a:spcPts val="30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sp>
        <p:nvSpPr>
          <p:cNvPr id="686" name="Google Shape;686;p81"/>
          <p:cNvSpPr txBox="1">
            <a:spLocks noGrp="1"/>
          </p:cNvSpPr>
          <p:nvPr>
            <p:ph type="body" idx="3"/>
          </p:nvPr>
        </p:nvSpPr>
        <p:spPr>
          <a:xfrm>
            <a:off x="6126480" y="3360420"/>
            <a:ext cx="2560200" cy="1268700"/>
          </a:xfrm>
          <a:prstGeom prst="rect">
            <a:avLst/>
          </a:prstGeom>
          <a:noFill/>
          <a:ln>
            <a:noFill/>
          </a:ln>
        </p:spPr>
        <p:txBody>
          <a:bodyPr spcFirstLastPara="1" wrap="square" lIns="0" tIns="0" rIns="0" bIns="0" anchor="t" anchorCtr="0">
            <a:noAutofit/>
          </a:bodyPr>
          <a:lstStyle>
            <a:lvl1pPr marL="457200" marR="0" lvl="0" indent="-317500" algn="l">
              <a:lnSpc>
                <a:spcPct val="100000"/>
              </a:lnSpc>
              <a:spcBef>
                <a:spcPts val="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1pPr>
            <a:lvl2pPr marL="914400" marR="0" lvl="1" indent="-317500" algn="l">
              <a:lnSpc>
                <a:spcPct val="100000"/>
              </a:lnSpc>
              <a:spcBef>
                <a:spcPts val="3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L="1371600" marR="0" lvl="2" indent="-317500" algn="l">
              <a:lnSpc>
                <a:spcPct val="100000"/>
              </a:lnSpc>
              <a:spcBef>
                <a:spcPts val="3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3pPr>
            <a:lvl4pPr marL="1828800" marR="0" lvl="3" indent="-317500" algn="l">
              <a:lnSpc>
                <a:spcPct val="100000"/>
              </a:lnSpc>
              <a:spcBef>
                <a:spcPts val="3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4pPr>
            <a:lvl5pPr marL="2286000" marR="0" lvl="4" indent="-317500" algn="l">
              <a:lnSpc>
                <a:spcPct val="100000"/>
              </a:lnSpc>
              <a:spcBef>
                <a:spcPts val="3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5pPr>
            <a:lvl6pPr marL="2743200" marR="0" lvl="5" indent="-317500" algn="l">
              <a:lnSpc>
                <a:spcPct val="100000"/>
              </a:lnSpc>
              <a:spcBef>
                <a:spcPts val="3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a:lnSpc>
                <a:spcPct val="100000"/>
              </a:lnSpc>
              <a:spcBef>
                <a:spcPts val="3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a:lnSpc>
                <a:spcPct val="100000"/>
              </a:lnSpc>
              <a:spcBef>
                <a:spcPts val="3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a:lnSpc>
                <a:spcPct val="100000"/>
              </a:lnSpc>
              <a:spcBef>
                <a:spcPts val="300"/>
              </a:spcBef>
              <a:spcAft>
                <a:spcPts val="30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sp>
        <p:nvSpPr>
          <p:cNvPr id="687" name="Google Shape;687;p81"/>
          <p:cNvSpPr txBox="1">
            <a:spLocks noGrp="1"/>
          </p:cNvSpPr>
          <p:nvPr>
            <p:ph type="sldNum" idx="12"/>
          </p:nvPr>
        </p:nvSpPr>
        <p:spPr>
          <a:xfrm>
            <a:off x="6126163" y="4869180"/>
            <a:ext cx="2560500" cy="102900"/>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l-GR"/>
              <a:t>‹#›</a:t>
            </a:fld>
            <a:endParaRPr/>
          </a:p>
        </p:txBody>
      </p:sp>
      <p:sp>
        <p:nvSpPr>
          <p:cNvPr id="688" name="Google Shape;688;p81"/>
          <p:cNvSpPr txBox="1">
            <a:spLocks noGrp="1"/>
          </p:cNvSpPr>
          <p:nvPr>
            <p:ph type="title"/>
          </p:nvPr>
        </p:nvSpPr>
        <p:spPr>
          <a:xfrm>
            <a:off x="457200" y="342900"/>
            <a:ext cx="8229600" cy="342900"/>
          </a:xfrm>
          <a:prstGeom prst="rect">
            <a:avLst/>
          </a:prstGeom>
          <a:noFill/>
          <a:ln>
            <a:noFill/>
          </a:ln>
        </p:spPr>
        <p:txBody>
          <a:bodyPr spcFirstLastPara="1" wrap="square" lIns="0" tIns="0" rIns="0" bIns="0" anchor="t" anchorCtr="0">
            <a:noAutofit/>
          </a:bodyPr>
          <a:lstStyle>
            <a:lvl1pPr marR="0" lvl="0" algn="l">
              <a:lnSpc>
                <a:spcPct val="85000"/>
              </a:lnSpc>
              <a:spcBef>
                <a:spcPts val="0"/>
              </a:spcBef>
              <a:spcAft>
                <a:spcPts val="0"/>
              </a:spcAft>
              <a:buClr>
                <a:schemeClr val="dk1"/>
              </a:buClr>
              <a:buSzPts val="2800"/>
              <a:buFont typeface="Georgia"/>
              <a:buNone/>
              <a:defRPr sz="2800" b="0" i="0" u="none" strike="noStrike" cap="none">
                <a:solidFill>
                  <a:schemeClr val="dk1"/>
                </a:solidFill>
                <a:latin typeface="Georgia"/>
                <a:ea typeface="Georgia"/>
                <a:cs typeface="Georgia"/>
                <a:sym typeface="Georgia"/>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689" name="Google Shape;689;p81"/>
          <p:cNvSpPr txBox="1">
            <a:spLocks noGrp="1"/>
          </p:cNvSpPr>
          <p:nvPr>
            <p:ph type="subTitle" idx="4"/>
          </p:nvPr>
        </p:nvSpPr>
        <p:spPr>
          <a:xfrm>
            <a:off x="457199" y="685801"/>
            <a:ext cx="8229600" cy="685800"/>
          </a:xfrm>
          <a:prstGeom prst="rect">
            <a:avLst/>
          </a:prstGeom>
          <a:noFill/>
          <a:ln>
            <a:noFill/>
          </a:ln>
        </p:spPr>
        <p:txBody>
          <a:bodyPr spcFirstLastPara="1" wrap="square" lIns="0" tIns="0" rIns="0" bIns="0" anchor="t" anchorCtr="0">
            <a:noAutofit/>
          </a:bodyPr>
          <a:lstStyle>
            <a:lvl1pPr marR="0" lvl="0" algn="l">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1pPr>
            <a:lvl2pPr marR="0" lvl="1" algn="l">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R="0" lvl="2" algn="l">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R="0" lvl="3" algn="l">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R="0" lvl="4" algn="l">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R="0" lvl="5" algn="l">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6pPr>
            <a:lvl7pPr marR="0" lvl="6" algn="l">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7pPr>
            <a:lvl8pPr marR="0" lvl="7" algn="l">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8pPr>
            <a:lvl9pPr marR="0" lvl="8" algn="l">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matchingName="Four Text Boxes for Icons - Subtitle">
  <p:cSld name="Four Text Boxes for Icons - Subtitle">
    <p:spTree>
      <p:nvGrpSpPr>
        <p:cNvPr id="1" name="Shape 690"/>
        <p:cNvGrpSpPr/>
        <p:nvPr/>
      </p:nvGrpSpPr>
      <p:grpSpPr>
        <a:xfrm>
          <a:off x="0" y="0"/>
          <a:ext cx="0" cy="0"/>
          <a:chOff x="0" y="0"/>
          <a:chExt cx="0" cy="0"/>
        </a:xfrm>
      </p:grpSpPr>
      <p:sp>
        <p:nvSpPr>
          <p:cNvPr id="691" name="Google Shape;691;p82"/>
          <p:cNvSpPr txBox="1">
            <a:spLocks noGrp="1"/>
          </p:cNvSpPr>
          <p:nvPr>
            <p:ph type="body" idx="1"/>
          </p:nvPr>
        </p:nvSpPr>
        <p:spPr>
          <a:xfrm>
            <a:off x="457200" y="2571750"/>
            <a:ext cx="1847100" cy="2057400"/>
          </a:xfrm>
          <a:prstGeom prst="rect">
            <a:avLst/>
          </a:prstGeom>
          <a:noFill/>
          <a:ln>
            <a:noFill/>
          </a:ln>
        </p:spPr>
        <p:txBody>
          <a:bodyPr spcFirstLastPara="1" wrap="square" lIns="0" tIns="0" rIns="0" bIns="0" anchor="t" anchorCtr="0">
            <a:noAutofit/>
          </a:bodyPr>
          <a:lstStyle>
            <a:lvl1pPr marL="457200" marR="0" lvl="0" indent="-317500" algn="l">
              <a:lnSpc>
                <a:spcPct val="100000"/>
              </a:lnSpc>
              <a:spcBef>
                <a:spcPts val="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1pPr>
            <a:lvl2pPr marL="914400" marR="0" lvl="1" indent="-317500" algn="l">
              <a:lnSpc>
                <a:spcPct val="100000"/>
              </a:lnSpc>
              <a:spcBef>
                <a:spcPts val="3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L="1371600" marR="0" lvl="2" indent="-317500" algn="l">
              <a:lnSpc>
                <a:spcPct val="100000"/>
              </a:lnSpc>
              <a:spcBef>
                <a:spcPts val="3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3pPr>
            <a:lvl4pPr marL="1828800" marR="0" lvl="3" indent="-317500" algn="l">
              <a:lnSpc>
                <a:spcPct val="100000"/>
              </a:lnSpc>
              <a:spcBef>
                <a:spcPts val="3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4pPr>
            <a:lvl5pPr marL="2286000" marR="0" lvl="4" indent="-317500" algn="l">
              <a:lnSpc>
                <a:spcPct val="100000"/>
              </a:lnSpc>
              <a:spcBef>
                <a:spcPts val="3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5pPr>
            <a:lvl6pPr marL="2743200" marR="0" lvl="5" indent="-317500" algn="l">
              <a:lnSpc>
                <a:spcPct val="100000"/>
              </a:lnSpc>
              <a:spcBef>
                <a:spcPts val="3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a:lnSpc>
                <a:spcPct val="100000"/>
              </a:lnSpc>
              <a:spcBef>
                <a:spcPts val="3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a:lnSpc>
                <a:spcPct val="100000"/>
              </a:lnSpc>
              <a:spcBef>
                <a:spcPts val="3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a:lnSpc>
                <a:spcPct val="100000"/>
              </a:lnSpc>
              <a:spcBef>
                <a:spcPts val="300"/>
              </a:spcBef>
              <a:spcAft>
                <a:spcPts val="30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sp>
        <p:nvSpPr>
          <p:cNvPr id="692" name="Google Shape;692;p82"/>
          <p:cNvSpPr txBox="1">
            <a:spLocks noGrp="1"/>
          </p:cNvSpPr>
          <p:nvPr>
            <p:ph type="body" idx="2"/>
          </p:nvPr>
        </p:nvSpPr>
        <p:spPr>
          <a:xfrm>
            <a:off x="2584704" y="2571750"/>
            <a:ext cx="1847100" cy="2057400"/>
          </a:xfrm>
          <a:prstGeom prst="rect">
            <a:avLst/>
          </a:prstGeom>
          <a:noFill/>
          <a:ln>
            <a:noFill/>
          </a:ln>
        </p:spPr>
        <p:txBody>
          <a:bodyPr spcFirstLastPara="1" wrap="square" lIns="0" tIns="0" rIns="0" bIns="0" anchor="t" anchorCtr="0">
            <a:noAutofit/>
          </a:bodyPr>
          <a:lstStyle>
            <a:lvl1pPr marL="457200" marR="0" lvl="0" indent="-317500" algn="l">
              <a:lnSpc>
                <a:spcPct val="100000"/>
              </a:lnSpc>
              <a:spcBef>
                <a:spcPts val="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1pPr>
            <a:lvl2pPr marL="914400" marR="0" lvl="1" indent="-317500" algn="l">
              <a:lnSpc>
                <a:spcPct val="100000"/>
              </a:lnSpc>
              <a:spcBef>
                <a:spcPts val="3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L="1371600" marR="0" lvl="2" indent="-317500" algn="l">
              <a:lnSpc>
                <a:spcPct val="100000"/>
              </a:lnSpc>
              <a:spcBef>
                <a:spcPts val="3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3pPr>
            <a:lvl4pPr marL="1828800" marR="0" lvl="3" indent="-317500" algn="l">
              <a:lnSpc>
                <a:spcPct val="100000"/>
              </a:lnSpc>
              <a:spcBef>
                <a:spcPts val="3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4pPr>
            <a:lvl5pPr marL="2286000" marR="0" lvl="4" indent="-317500" algn="l">
              <a:lnSpc>
                <a:spcPct val="100000"/>
              </a:lnSpc>
              <a:spcBef>
                <a:spcPts val="3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5pPr>
            <a:lvl6pPr marL="2743200" marR="0" lvl="5" indent="-317500" algn="l">
              <a:lnSpc>
                <a:spcPct val="100000"/>
              </a:lnSpc>
              <a:spcBef>
                <a:spcPts val="3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a:lnSpc>
                <a:spcPct val="100000"/>
              </a:lnSpc>
              <a:spcBef>
                <a:spcPts val="3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a:lnSpc>
                <a:spcPct val="100000"/>
              </a:lnSpc>
              <a:spcBef>
                <a:spcPts val="3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a:lnSpc>
                <a:spcPct val="100000"/>
              </a:lnSpc>
              <a:spcBef>
                <a:spcPts val="300"/>
              </a:spcBef>
              <a:spcAft>
                <a:spcPts val="30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sp>
        <p:nvSpPr>
          <p:cNvPr id="693" name="Google Shape;693;p82"/>
          <p:cNvSpPr txBox="1">
            <a:spLocks noGrp="1"/>
          </p:cNvSpPr>
          <p:nvPr>
            <p:ph type="body" idx="3"/>
          </p:nvPr>
        </p:nvSpPr>
        <p:spPr>
          <a:xfrm>
            <a:off x="4712208" y="2571750"/>
            <a:ext cx="1847100" cy="2057400"/>
          </a:xfrm>
          <a:prstGeom prst="rect">
            <a:avLst/>
          </a:prstGeom>
          <a:noFill/>
          <a:ln>
            <a:noFill/>
          </a:ln>
        </p:spPr>
        <p:txBody>
          <a:bodyPr spcFirstLastPara="1" wrap="square" lIns="0" tIns="0" rIns="0" bIns="0" anchor="t" anchorCtr="0">
            <a:noAutofit/>
          </a:bodyPr>
          <a:lstStyle>
            <a:lvl1pPr marL="457200" marR="0" lvl="0" indent="-317500" algn="l">
              <a:lnSpc>
                <a:spcPct val="100000"/>
              </a:lnSpc>
              <a:spcBef>
                <a:spcPts val="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1pPr>
            <a:lvl2pPr marL="914400" marR="0" lvl="1" indent="-317500" algn="l">
              <a:lnSpc>
                <a:spcPct val="100000"/>
              </a:lnSpc>
              <a:spcBef>
                <a:spcPts val="3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L="1371600" marR="0" lvl="2" indent="-317500" algn="l">
              <a:lnSpc>
                <a:spcPct val="100000"/>
              </a:lnSpc>
              <a:spcBef>
                <a:spcPts val="3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3pPr>
            <a:lvl4pPr marL="1828800" marR="0" lvl="3" indent="-317500" algn="l">
              <a:lnSpc>
                <a:spcPct val="100000"/>
              </a:lnSpc>
              <a:spcBef>
                <a:spcPts val="3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4pPr>
            <a:lvl5pPr marL="2286000" marR="0" lvl="4" indent="-317500" algn="l">
              <a:lnSpc>
                <a:spcPct val="100000"/>
              </a:lnSpc>
              <a:spcBef>
                <a:spcPts val="3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5pPr>
            <a:lvl6pPr marL="2743200" marR="0" lvl="5" indent="-317500" algn="l">
              <a:lnSpc>
                <a:spcPct val="100000"/>
              </a:lnSpc>
              <a:spcBef>
                <a:spcPts val="3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a:lnSpc>
                <a:spcPct val="100000"/>
              </a:lnSpc>
              <a:spcBef>
                <a:spcPts val="3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a:lnSpc>
                <a:spcPct val="100000"/>
              </a:lnSpc>
              <a:spcBef>
                <a:spcPts val="3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a:lnSpc>
                <a:spcPct val="100000"/>
              </a:lnSpc>
              <a:spcBef>
                <a:spcPts val="300"/>
              </a:spcBef>
              <a:spcAft>
                <a:spcPts val="30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sp>
        <p:nvSpPr>
          <p:cNvPr id="694" name="Google Shape;694;p82"/>
          <p:cNvSpPr txBox="1">
            <a:spLocks noGrp="1"/>
          </p:cNvSpPr>
          <p:nvPr>
            <p:ph type="body" idx="4"/>
          </p:nvPr>
        </p:nvSpPr>
        <p:spPr>
          <a:xfrm>
            <a:off x="6839712" y="2571750"/>
            <a:ext cx="1847100" cy="2057400"/>
          </a:xfrm>
          <a:prstGeom prst="rect">
            <a:avLst/>
          </a:prstGeom>
          <a:noFill/>
          <a:ln>
            <a:noFill/>
          </a:ln>
        </p:spPr>
        <p:txBody>
          <a:bodyPr spcFirstLastPara="1" wrap="square" lIns="0" tIns="0" rIns="0" bIns="0" anchor="t" anchorCtr="0">
            <a:noAutofit/>
          </a:bodyPr>
          <a:lstStyle>
            <a:lvl1pPr marL="457200" marR="0" lvl="0" indent="-317500" algn="l">
              <a:lnSpc>
                <a:spcPct val="100000"/>
              </a:lnSpc>
              <a:spcBef>
                <a:spcPts val="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1pPr>
            <a:lvl2pPr marL="914400" marR="0" lvl="1" indent="-317500" algn="l">
              <a:lnSpc>
                <a:spcPct val="100000"/>
              </a:lnSpc>
              <a:spcBef>
                <a:spcPts val="3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L="1371600" marR="0" lvl="2" indent="-317500" algn="l">
              <a:lnSpc>
                <a:spcPct val="100000"/>
              </a:lnSpc>
              <a:spcBef>
                <a:spcPts val="3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3pPr>
            <a:lvl4pPr marL="1828800" marR="0" lvl="3" indent="-317500" algn="l">
              <a:lnSpc>
                <a:spcPct val="100000"/>
              </a:lnSpc>
              <a:spcBef>
                <a:spcPts val="3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4pPr>
            <a:lvl5pPr marL="2286000" marR="0" lvl="4" indent="-317500" algn="l">
              <a:lnSpc>
                <a:spcPct val="100000"/>
              </a:lnSpc>
              <a:spcBef>
                <a:spcPts val="3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5pPr>
            <a:lvl6pPr marL="2743200" marR="0" lvl="5" indent="-317500" algn="l">
              <a:lnSpc>
                <a:spcPct val="100000"/>
              </a:lnSpc>
              <a:spcBef>
                <a:spcPts val="3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a:lnSpc>
                <a:spcPct val="100000"/>
              </a:lnSpc>
              <a:spcBef>
                <a:spcPts val="3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a:lnSpc>
                <a:spcPct val="100000"/>
              </a:lnSpc>
              <a:spcBef>
                <a:spcPts val="3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a:lnSpc>
                <a:spcPct val="100000"/>
              </a:lnSpc>
              <a:spcBef>
                <a:spcPts val="300"/>
              </a:spcBef>
              <a:spcAft>
                <a:spcPts val="30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sp>
        <p:nvSpPr>
          <p:cNvPr id="695" name="Google Shape;695;p82"/>
          <p:cNvSpPr txBox="1">
            <a:spLocks noGrp="1"/>
          </p:cNvSpPr>
          <p:nvPr>
            <p:ph type="sldNum" idx="12"/>
          </p:nvPr>
        </p:nvSpPr>
        <p:spPr>
          <a:xfrm>
            <a:off x="6126163" y="4869180"/>
            <a:ext cx="2560500" cy="102900"/>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l-GR"/>
              <a:t>‹#›</a:t>
            </a:fld>
            <a:endParaRPr/>
          </a:p>
        </p:txBody>
      </p:sp>
      <p:sp>
        <p:nvSpPr>
          <p:cNvPr id="696" name="Google Shape;696;p82"/>
          <p:cNvSpPr txBox="1">
            <a:spLocks noGrp="1"/>
          </p:cNvSpPr>
          <p:nvPr>
            <p:ph type="title"/>
          </p:nvPr>
        </p:nvSpPr>
        <p:spPr>
          <a:xfrm>
            <a:off x="457200" y="342900"/>
            <a:ext cx="8229600" cy="342900"/>
          </a:xfrm>
          <a:prstGeom prst="rect">
            <a:avLst/>
          </a:prstGeom>
          <a:noFill/>
          <a:ln>
            <a:noFill/>
          </a:ln>
        </p:spPr>
        <p:txBody>
          <a:bodyPr spcFirstLastPara="1" wrap="square" lIns="0" tIns="0" rIns="0" bIns="0" anchor="t" anchorCtr="0">
            <a:noAutofit/>
          </a:bodyPr>
          <a:lstStyle>
            <a:lvl1pPr marR="0" lvl="0" algn="l">
              <a:lnSpc>
                <a:spcPct val="85000"/>
              </a:lnSpc>
              <a:spcBef>
                <a:spcPts val="0"/>
              </a:spcBef>
              <a:spcAft>
                <a:spcPts val="0"/>
              </a:spcAft>
              <a:buClr>
                <a:schemeClr val="dk1"/>
              </a:buClr>
              <a:buSzPts val="2800"/>
              <a:buFont typeface="Georgia"/>
              <a:buNone/>
              <a:defRPr sz="2800" b="0" i="0" u="none" strike="noStrike" cap="none">
                <a:solidFill>
                  <a:schemeClr val="dk1"/>
                </a:solidFill>
                <a:latin typeface="Georgia"/>
                <a:ea typeface="Georgia"/>
                <a:cs typeface="Georgia"/>
                <a:sym typeface="Georgia"/>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697" name="Google Shape;697;p82"/>
          <p:cNvSpPr txBox="1">
            <a:spLocks noGrp="1"/>
          </p:cNvSpPr>
          <p:nvPr>
            <p:ph type="subTitle" idx="5"/>
          </p:nvPr>
        </p:nvSpPr>
        <p:spPr>
          <a:xfrm>
            <a:off x="457199" y="685801"/>
            <a:ext cx="8229600" cy="685800"/>
          </a:xfrm>
          <a:prstGeom prst="rect">
            <a:avLst/>
          </a:prstGeom>
          <a:noFill/>
          <a:ln>
            <a:noFill/>
          </a:ln>
        </p:spPr>
        <p:txBody>
          <a:bodyPr spcFirstLastPara="1" wrap="square" lIns="0" tIns="0" rIns="0" bIns="0" anchor="t" anchorCtr="0">
            <a:noAutofit/>
          </a:bodyPr>
          <a:lstStyle>
            <a:lvl1pPr marR="0" lvl="0" algn="l">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1pPr>
            <a:lvl2pPr marR="0" lvl="1" algn="l">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R="0" lvl="2" algn="l">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R="0" lvl="3" algn="l">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R="0" lvl="4" algn="l">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R="0" lvl="5" algn="l">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6pPr>
            <a:lvl7pPr marR="0" lvl="6" algn="l">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7pPr>
            <a:lvl8pPr marR="0" lvl="7" algn="l">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8pPr>
            <a:lvl9pPr marR="0" lvl="8" algn="l">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matchingName="Four Team Images - Subtitle">
  <p:cSld name="Four Team Images - Subtitle">
    <p:spTree>
      <p:nvGrpSpPr>
        <p:cNvPr id="1" name="Shape 698"/>
        <p:cNvGrpSpPr/>
        <p:nvPr/>
      </p:nvGrpSpPr>
      <p:grpSpPr>
        <a:xfrm>
          <a:off x="0" y="0"/>
          <a:ext cx="0" cy="0"/>
          <a:chOff x="0" y="0"/>
          <a:chExt cx="0" cy="0"/>
        </a:xfrm>
      </p:grpSpPr>
      <p:sp>
        <p:nvSpPr>
          <p:cNvPr id="699" name="Google Shape;699;p83"/>
          <p:cNvSpPr/>
          <p:nvPr/>
        </p:nvSpPr>
        <p:spPr>
          <a:xfrm>
            <a:off x="457201" y="1577579"/>
            <a:ext cx="1326000" cy="994200"/>
          </a:xfrm>
          <a:prstGeom prst="rect">
            <a:avLst/>
          </a:prstGeom>
          <a:solidFill>
            <a:srgbClr val="DEDED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700" name="Google Shape;700;p83"/>
          <p:cNvSpPr/>
          <p:nvPr/>
        </p:nvSpPr>
        <p:spPr>
          <a:xfrm>
            <a:off x="2584705" y="1577579"/>
            <a:ext cx="1326000" cy="994200"/>
          </a:xfrm>
          <a:prstGeom prst="rect">
            <a:avLst/>
          </a:prstGeom>
          <a:solidFill>
            <a:srgbClr val="DEDED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701" name="Google Shape;701;p83"/>
          <p:cNvSpPr/>
          <p:nvPr/>
        </p:nvSpPr>
        <p:spPr>
          <a:xfrm>
            <a:off x="4712209" y="1577579"/>
            <a:ext cx="1326000" cy="994200"/>
          </a:xfrm>
          <a:prstGeom prst="rect">
            <a:avLst/>
          </a:prstGeom>
          <a:solidFill>
            <a:srgbClr val="DEDED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702" name="Google Shape;702;p83"/>
          <p:cNvSpPr/>
          <p:nvPr/>
        </p:nvSpPr>
        <p:spPr>
          <a:xfrm>
            <a:off x="6839712" y="1577579"/>
            <a:ext cx="1326000" cy="994200"/>
          </a:xfrm>
          <a:prstGeom prst="rect">
            <a:avLst/>
          </a:prstGeom>
          <a:solidFill>
            <a:srgbClr val="DEDED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703" name="Google Shape;703;p83"/>
          <p:cNvSpPr txBox="1">
            <a:spLocks noGrp="1"/>
          </p:cNvSpPr>
          <p:nvPr>
            <p:ph type="body" idx="1"/>
          </p:nvPr>
        </p:nvSpPr>
        <p:spPr>
          <a:xfrm>
            <a:off x="457200" y="2743200"/>
            <a:ext cx="1847100" cy="1885800"/>
          </a:xfrm>
          <a:prstGeom prst="rect">
            <a:avLst/>
          </a:prstGeom>
          <a:noFill/>
          <a:ln>
            <a:noFill/>
          </a:ln>
        </p:spPr>
        <p:txBody>
          <a:bodyPr spcFirstLastPara="1" wrap="square" lIns="0" tIns="0" rIns="0" bIns="0" anchor="t" anchorCtr="0">
            <a:noAutofit/>
          </a:bodyPr>
          <a:lstStyle>
            <a:lvl1pPr marL="457200" marR="0" lvl="0" indent="-228600" algn="l">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1pPr>
            <a:lvl2pPr marL="914400" marR="0" lvl="1" indent="-228600" algn="l">
              <a:lnSpc>
                <a:spcPct val="100000"/>
              </a:lnSpc>
              <a:spcBef>
                <a:spcPts val="3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2pPr>
            <a:lvl3pPr marL="1371600" marR="0" lvl="2" indent="-228600" algn="l">
              <a:lnSpc>
                <a:spcPct val="100000"/>
              </a:lnSpc>
              <a:spcBef>
                <a:spcPts val="3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L="1828800" marR="0" lvl="3" indent="-228600" algn="l">
              <a:lnSpc>
                <a:spcPct val="100000"/>
              </a:lnSpc>
              <a:spcBef>
                <a:spcPts val="3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L="2286000" marR="0" lvl="4" indent="-228600" algn="l">
              <a:lnSpc>
                <a:spcPct val="100000"/>
              </a:lnSpc>
              <a:spcBef>
                <a:spcPts val="3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L="2743200" marR="0" lvl="5" indent="-228600" algn="l">
              <a:lnSpc>
                <a:spcPct val="100000"/>
              </a:lnSpc>
              <a:spcBef>
                <a:spcPts val="3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6pPr>
            <a:lvl7pPr marL="3200400" marR="0" lvl="6" indent="-228600" algn="l">
              <a:lnSpc>
                <a:spcPct val="100000"/>
              </a:lnSpc>
              <a:spcBef>
                <a:spcPts val="3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7pPr>
            <a:lvl8pPr marL="3657600" marR="0" lvl="7" indent="-228600" algn="l">
              <a:lnSpc>
                <a:spcPct val="100000"/>
              </a:lnSpc>
              <a:spcBef>
                <a:spcPts val="3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8pPr>
            <a:lvl9pPr marL="4114800" marR="0" lvl="8" indent="-228600" algn="l">
              <a:lnSpc>
                <a:spcPct val="100000"/>
              </a:lnSpc>
              <a:spcBef>
                <a:spcPts val="300"/>
              </a:spcBef>
              <a:spcAft>
                <a:spcPts val="300"/>
              </a:spcAft>
              <a:buClr>
                <a:schemeClr val="dk1"/>
              </a:buClr>
              <a:buSzPts val="1400"/>
              <a:buFont typeface="Arial"/>
              <a:buNone/>
              <a:defRPr sz="1400" b="0" i="0" u="none" strike="noStrike" cap="none">
                <a:solidFill>
                  <a:schemeClr val="dk1"/>
                </a:solidFill>
                <a:latin typeface="Arial"/>
                <a:ea typeface="Arial"/>
                <a:cs typeface="Arial"/>
                <a:sym typeface="Arial"/>
              </a:defRPr>
            </a:lvl9pPr>
          </a:lstStyle>
          <a:p>
            <a:endParaRPr/>
          </a:p>
        </p:txBody>
      </p:sp>
      <p:sp>
        <p:nvSpPr>
          <p:cNvPr id="704" name="Google Shape;704;p83"/>
          <p:cNvSpPr txBox="1">
            <a:spLocks noGrp="1"/>
          </p:cNvSpPr>
          <p:nvPr>
            <p:ph type="body" idx="2"/>
          </p:nvPr>
        </p:nvSpPr>
        <p:spPr>
          <a:xfrm>
            <a:off x="2584704" y="2743200"/>
            <a:ext cx="1847100" cy="1885800"/>
          </a:xfrm>
          <a:prstGeom prst="rect">
            <a:avLst/>
          </a:prstGeom>
          <a:noFill/>
          <a:ln>
            <a:noFill/>
          </a:ln>
        </p:spPr>
        <p:txBody>
          <a:bodyPr spcFirstLastPara="1" wrap="square" lIns="0" tIns="0" rIns="0" bIns="0" anchor="t" anchorCtr="0">
            <a:noAutofit/>
          </a:bodyPr>
          <a:lstStyle>
            <a:lvl1pPr marL="457200" marR="0" lvl="0" indent="-228600" algn="l">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1pPr>
            <a:lvl2pPr marL="914400" marR="0" lvl="1" indent="-228600" algn="l">
              <a:lnSpc>
                <a:spcPct val="100000"/>
              </a:lnSpc>
              <a:spcBef>
                <a:spcPts val="3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2pPr>
            <a:lvl3pPr marL="1371600" marR="0" lvl="2" indent="-228600" algn="l">
              <a:lnSpc>
                <a:spcPct val="100000"/>
              </a:lnSpc>
              <a:spcBef>
                <a:spcPts val="3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L="1828800" marR="0" lvl="3" indent="-228600" algn="l">
              <a:lnSpc>
                <a:spcPct val="100000"/>
              </a:lnSpc>
              <a:spcBef>
                <a:spcPts val="3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L="2286000" marR="0" lvl="4" indent="-228600" algn="l">
              <a:lnSpc>
                <a:spcPct val="100000"/>
              </a:lnSpc>
              <a:spcBef>
                <a:spcPts val="3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L="2743200" marR="0" lvl="5" indent="-228600" algn="l">
              <a:lnSpc>
                <a:spcPct val="100000"/>
              </a:lnSpc>
              <a:spcBef>
                <a:spcPts val="3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6pPr>
            <a:lvl7pPr marL="3200400" marR="0" lvl="6" indent="-228600" algn="l">
              <a:lnSpc>
                <a:spcPct val="100000"/>
              </a:lnSpc>
              <a:spcBef>
                <a:spcPts val="3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7pPr>
            <a:lvl8pPr marL="3657600" marR="0" lvl="7" indent="-228600" algn="l">
              <a:lnSpc>
                <a:spcPct val="100000"/>
              </a:lnSpc>
              <a:spcBef>
                <a:spcPts val="3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8pPr>
            <a:lvl9pPr marL="4114800" marR="0" lvl="8" indent="-228600" algn="l">
              <a:lnSpc>
                <a:spcPct val="100000"/>
              </a:lnSpc>
              <a:spcBef>
                <a:spcPts val="300"/>
              </a:spcBef>
              <a:spcAft>
                <a:spcPts val="300"/>
              </a:spcAft>
              <a:buClr>
                <a:schemeClr val="dk1"/>
              </a:buClr>
              <a:buSzPts val="1400"/>
              <a:buFont typeface="Arial"/>
              <a:buNone/>
              <a:defRPr sz="1400" b="0" i="0" u="none" strike="noStrike" cap="none">
                <a:solidFill>
                  <a:schemeClr val="dk1"/>
                </a:solidFill>
                <a:latin typeface="Arial"/>
                <a:ea typeface="Arial"/>
                <a:cs typeface="Arial"/>
                <a:sym typeface="Arial"/>
              </a:defRPr>
            </a:lvl9pPr>
          </a:lstStyle>
          <a:p>
            <a:endParaRPr/>
          </a:p>
        </p:txBody>
      </p:sp>
      <p:sp>
        <p:nvSpPr>
          <p:cNvPr id="705" name="Google Shape;705;p83"/>
          <p:cNvSpPr txBox="1">
            <a:spLocks noGrp="1"/>
          </p:cNvSpPr>
          <p:nvPr>
            <p:ph type="body" idx="3"/>
          </p:nvPr>
        </p:nvSpPr>
        <p:spPr>
          <a:xfrm>
            <a:off x="4712208" y="2743200"/>
            <a:ext cx="1847100" cy="1885800"/>
          </a:xfrm>
          <a:prstGeom prst="rect">
            <a:avLst/>
          </a:prstGeom>
          <a:noFill/>
          <a:ln>
            <a:noFill/>
          </a:ln>
        </p:spPr>
        <p:txBody>
          <a:bodyPr spcFirstLastPara="1" wrap="square" lIns="0" tIns="0" rIns="0" bIns="0" anchor="t" anchorCtr="0">
            <a:noAutofit/>
          </a:bodyPr>
          <a:lstStyle>
            <a:lvl1pPr marL="457200" marR="0" lvl="0" indent="-228600" algn="l">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1pPr>
            <a:lvl2pPr marL="914400" marR="0" lvl="1" indent="-228600" algn="l">
              <a:lnSpc>
                <a:spcPct val="100000"/>
              </a:lnSpc>
              <a:spcBef>
                <a:spcPts val="3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2pPr>
            <a:lvl3pPr marL="1371600" marR="0" lvl="2" indent="-228600" algn="l">
              <a:lnSpc>
                <a:spcPct val="100000"/>
              </a:lnSpc>
              <a:spcBef>
                <a:spcPts val="3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L="1828800" marR="0" lvl="3" indent="-228600" algn="l">
              <a:lnSpc>
                <a:spcPct val="100000"/>
              </a:lnSpc>
              <a:spcBef>
                <a:spcPts val="3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L="2286000" marR="0" lvl="4" indent="-228600" algn="l">
              <a:lnSpc>
                <a:spcPct val="100000"/>
              </a:lnSpc>
              <a:spcBef>
                <a:spcPts val="3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L="2743200" marR="0" lvl="5" indent="-228600" algn="l">
              <a:lnSpc>
                <a:spcPct val="100000"/>
              </a:lnSpc>
              <a:spcBef>
                <a:spcPts val="3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6pPr>
            <a:lvl7pPr marL="3200400" marR="0" lvl="6" indent="-228600" algn="l">
              <a:lnSpc>
                <a:spcPct val="100000"/>
              </a:lnSpc>
              <a:spcBef>
                <a:spcPts val="3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7pPr>
            <a:lvl8pPr marL="3657600" marR="0" lvl="7" indent="-228600" algn="l">
              <a:lnSpc>
                <a:spcPct val="100000"/>
              </a:lnSpc>
              <a:spcBef>
                <a:spcPts val="3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8pPr>
            <a:lvl9pPr marL="4114800" marR="0" lvl="8" indent="-228600" algn="l">
              <a:lnSpc>
                <a:spcPct val="100000"/>
              </a:lnSpc>
              <a:spcBef>
                <a:spcPts val="300"/>
              </a:spcBef>
              <a:spcAft>
                <a:spcPts val="300"/>
              </a:spcAft>
              <a:buClr>
                <a:schemeClr val="dk1"/>
              </a:buClr>
              <a:buSzPts val="1400"/>
              <a:buFont typeface="Arial"/>
              <a:buNone/>
              <a:defRPr sz="1400" b="0" i="0" u="none" strike="noStrike" cap="none">
                <a:solidFill>
                  <a:schemeClr val="dk1"/>
                </a:solidFill>
                <a:latin typeface="Arial"/>
                <a:ea typeface="Arial"/>
                <a:cs typeface="Arial"/>
                <a:sym typeface="Arial"/>
              </a:defRPr>
            </a:lvl9pPr>
          </a:lstStyle>
          <a:p>
            <a:endParaRPr/>
          </a:p>
        </p:txBody>
      </p:sp>
      <p:sp>
        <p:nvSpPr>
          <p:cNvPr id="706" name="Google Shape;706;p83"/>
          <p:cNvSpPr txBox="1">
            <a:spLocks noGrp="1"/>
          </p:cNvSpPr>
          <p:nvPr>
            <p:ph type="body" idx="4"/>
          </p:nvPr>
        </p:nvSpPr>
        <p:spPr>
          <a:xfrm>
            <a:off x="6839712" y="2743200"/>
            <a:ext cx="1847100" cy="1885800"/>
          </a:xfrm>
          <a:prstGeom prst="rect">
            <a:avLst/>
          </a:prstGeom>
          <a:noFill/>
          <a:ln>
            <a:noFill/>
          </a:ln>
        </p:spPr>
        <p:txBody>
          <a:bodyPr spcFirstLastPara="1" wrap="square" lIns="0" tIns="0" rIns="0" bIns="0" anchor="t" anchorCtr="0">
            <a:noAutofit/>
          </a:bodyPr>
          <a:lstStyle>
            <a:lvl1pPr marL="457200" marR="0" lvl="0" indent="-228600" algn="l">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1pPr>
            <a:lvl2pPr marL="914400" marR="0" lvl="1" indent="-228600" algn="l">
              <a:lnSpc>
                <a:spcPct val="100000"/>
              </a:lnSpc>
              <a:spcBef>
                <a:spcPts val="3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2pPr>
            <a:lvl3pPr marL="1371600" marR="0" lvl="2" indent="-228600" algn="l">
              <a:lnSpc>
                <a:spcPct val="100000"/>
              </a:lnSpc>
              <a:spcBef>
                <a:spcPts val="3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L="1828800" marR="0" lvl="3" indent="-228600" algn="l">
              <a:lnSpc>
                <a:spcPct val="100000"/>
              </a:lnSpc>
              <a:spcBef>
                <a:spcPts val="3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L="2286000" marR="0" lvl="4" indent="-228600" algn="l">
              <a:lnSpc>
                <a:spcPct val="100000"/>
              </a:lnSpc>
              <a:spcBef>
                <a:spcPts val="3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L="2743200" marR="0" lvl="5" indent="-228600" algn="l">
              <a:lnSpc>
                <a:spcPct val="100000"/>
              </a:lnSpc>
              <a:spcBef>
                <a:spcPts val="3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6pPr>
            <a:lvl7pPr marL="3200400" marR="0" lvl="6" indent="-228600" algn="l">
              <a:lnSpc>
                <a:spcPct val="100000"/>
              </a:lnSpc>
              <a:spcBef>
                <a:spcPts val="3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7pPr>
            <a:lvl8pPr marL="3657600" marR="0" lvl="7" indent="-228600" algn="l">
              <a:lnSpc>
                <a:spcPct val="100000"/>
              </a:lnSpc>
              <a:spcBef>
                <a:spcPts val="3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8pPr>
            <a:lvl9pPr marL="4114800" marR="0" lvl="8" indent="-228600" algn="l">
              <a:lnSpc>
                <a:spcPct val="100000"/>
              </a:lnSpc>
              <a:spcBef>
                <a:spcPts val="300"/>
              </a:spcBef>
              <a:spcAft>
                <a:spcPts val="300"/>
              </a:spcAft>
              <a:buClr>
                <a:schemeClr val="dk1"/>
              </a:buClr>
              <a:buSzPts val="1400"/>
              <a:buFont typeface="Arial"/>
              <a:buNone/>
              <a:defRPr sz="1400" b="0" i="0" u="none" strike="noStrike" cap="none">
                <a:solidFill>
                  <a:schemeClr val="dk1"/>
                </a:solidFill>
                <a:latin typeface="Arial"/>
                <a:ea typeface="Arial"/>
                <a:cs typeface="Arial"/>
                <a:sym typeface="Arial"/>
              </a:defRPr>
            </a:lvl9pPr>
          </a:lstStyle>
          <a:p>
            <a:endParaRPr/>
          </a:p>
        </p:txBody>
      </p:sp>
      <p:sp>
        <p:nvSpPr>
          <p:cNvPr id="707" name="Google Shape;707;p83"/>
          <p:cNvSpPr txBox="1">
            <a:spLocks noGrp="1"/>
          </p:cNvSpPr>
          <p:nvPr>
            <p:ph type="sldNum" idx="12"/>
          </p:nvPr>
        </p:nvSpPr>
        <p:spPr>
          <a:xfrm>
            <a:off x="6126163" y="4869180"/>
            <a:ext cx="2560500" cy="102900"/>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l-GR"/>
              <a:t>‹#›</a:t>
            </a:fld>
            <a:endParaRPr/>
          </a:p>
        </p:txBody>
      </p:sp>
      <p:sp>
        <p:nvSpPr>
          <p:cNvPr id="708" name="Google Shape;708;p83"/>
          <p:cNvSpPr txBox="1">
            <a:spLocks noGrp="1"/>
          </p:cNvSpPr>
          <p:nvPr>
            <p:ph type="title"/>
          </p:nvPr>
        </p:nvSpPr>
        <p:spPr>
          <a:xfrm>
            <a:off x="457200" y="342900"/>
            <a:ext cx="8229600" cy="342900"/>
          </a:xfrm>
          <a:prstGeom prst="rect">
            <a:avLst/>
          </a:prstGeom>
          <a:noFill/>
          <a:ln>
            <a:noFill/>
          </a:ln>
        </p:spPr>
        <p:txBody>
          <a:bodyPr spcFirstLastPara="1" wrap="square" lIns="0" tIns="0" rIns="0" bIns="0" anchor="t" anchorCtr="0">
            <a:noAutofit/>
          </a:bodyPr>
          <a:lstStyle>
            <a:lvl1pPr marR="0" lvl="0" algn="l">
              <a:lnSpc>
                <a:spcPct val="85000"/>
              </a:lnSpc>
              <a:spcBef>
                <a:spcPts val="0"/>
              </a:spcBef>
              <a:spcAft>
                <a:spcPts val="0"/>
              </a:spcAft>
              <a:buClr>
                <a:schemeClr val="dk1"/>
              </a:buClr>
              <a:buSzPts val="2800"/>
              <a:buFont typeface="Georgia"/>
              <a:buNone/>
              <a:defRPr sz="2800" b="0" i="0" u="none" strike="noStrike" cap="none">
                <a:solidFill>
                  <a:schemeClr val="dk1"/>
                </a:solidFill>
                <a:latin typeface="Georgia"/>
                <a:ea typeface="Georgia"/>
                <a:cs typeface="Georgia"/>
                <a:sym typeface="Georgia"/>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709" name="Google Shape;709;p83"/>
          <p:cNvSpPr txBox="1">
            <a:spLocks noGrp="1"/>
          </p:cNvSpPr>
          <p:nvPr>
            <p:ph type="subTitle" idx="5"/>
          </p:nvPr>
        </p:nvSpPr>
        <p:spPr>
          <a:xfrm>
            <a:off x="457199" y="685801"/>
            <a:ext cx="8229600" cy="685800"/>
          </a:xfrm>
          <a:prstGeom prst="rect">
            <a:avLst/>
          </a:prstGeom>
          <a:noFill/>
          <a:ln>
            <a:noFill/>
          </a:ln>
        </p:spPr>
        <p:txBody>
          <a:bodyPr spcFirstLastPara="1" wrap="square" lIns="0" tIns="0" rIns="0" bIns="0" anchor="t" anchorCtr="0">
            <a:noAutofit/>
          </a:bodyPr>
          <a:lstStyle>
            <a:lvl1pPr marR="0" lvl="0" algn="l">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1pPr>
            <a:lvl2pPr marR="0" lvl="1" algn="l">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R="0" lvl="2" algn="l">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R="0" lvl="3" algn="l">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R="0" lvl="4" algn="l">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R="0" lvl="5" algn="l">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6pPr>
            <a:lvl7pPr marR="0" lvl="6" algn="l">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7pPr>
            <a:lvl8pPr marR="0" lvl="7" algn="l">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8pPr>
            <a:lvl9pPr marR="0" lvl="8" algn="l">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matchingName="One Column Chart - Subtitle">
  <p:cSld name="One Column Chart - Subtitle">
    <p:spTree>
      <p:nvGrpSpPr>
        <p:cNvPr id="1" name="Shape 710"/>
        <p:cNvGrpSpPr/>
        <p:nvPr/>
      </p:nvGrpSpPr>
      <p:grpSpPr>
        <a:xfrm>
          <a:off x="0" y="0"/>
          <a:ext cx="0" cy="0"/>
          <a:chOff x="0" y="0"/>
          <a:chExt cx="0" cy="0"/>
        </a:xfrm>
      </p:grpSpPr>
      <p:sp>
        <p:nvSpPr>
          <p:cNvPr id="711" name="Google Shape;711;p84"/>
          <p:cNvSpPr txBox="1">
            <a:spLocks noGrp="1"/>
          </p:cNvSpPr>
          <p:nvPr>
            <p:ph type="body" idx="1"/>
          </p:nvPr>
        </p:nvSpPr>
        <p:spPr>
          <a:xfrm>
            <a:off x="457200" y="1577579"/>
            <a:ext cx="2560500" cy="3051600"/>
          </a:xfrm>
          <a:prstGeom prst="rect">
            <a:avLst/>
          </a:prstGeom>
          <a:noFill/>
          <a:ln>
            <a:noFill/>
          </a:ln>
        </p:spPr>
        <p:txBody>
          <a:bodyPr spcFirstLastPara="1" wrap="square" lIns="0" tIns="0" rIns="0" bIns="0" anchor="t" anchorCtr="0">
            <a:noAutofit/>
          </a:bodyPr>
          <a:lstStyle>
            <a:lvl1pPr marL="457200" marR="0" lvl="0" indent="-317500" algn="l">
              <a:lnSpc>
                <a:spcPct val="100000"/>
              </a:lnSpc>
              <a:spcBef>
                <a:spcPts val="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1pPr>
            <a:lvl2pPr marL="914400" marR="0" lvl="1" indent="-317500" algn="l">
              <a:lnSpc>
                <a:spcPct val="10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L="1371600" marR="0" lvl="2" indent="-317500" algn="l">
              <a:lnSpc>
                <a:spcPct val="10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3pPr>
            <a:lvl4pPr marL="1828800" marR="0" lvl="3" indent="-317500" algn="l">
              <a:lnSpc>
                <a:spcPct val="10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4pPr>
            <a:lvl5pPr marL="2286000" marR="0" lvl="4" indent="-317500" algn="l">
              <a:lnSpc>
                <a:spcPct val="10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5pPr>
            <a:lvl6pPr marL="2743200" marR="0" lvl="5" indent="-317500" algn="l">
              <a:lnSpc>
                <a:spcPct val="10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a:lnSpc>
                <a:spcPct val="10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a:lnSpc>
                <a:spcPct val="10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a:lnSpc>
                <a:spcPct val="100000"/>
              </a:lnSpc>
              <a:spcBef>
                <a:spcPts val="600"/>
              </a:spcBef>
              <a:spcAft>
                <a:spcPts val="60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sp>
        <p:nvSpPr>
          <p:cNvPr id="712" name="Google Shape;712;p84"/>
          <p:cNvSpPr txBox="1">
            <a:spLocks noGrp="1"/>
          </p:cNvSpPr>
          <p:nvPr>
            <p:ph type="sldNum" idx="12"/>
          </p:nvPr>
        </p:nvSpPr>
        <p:spPr>
          <a:xfrm>
            <a:off x="6126163" y="4869180"/>
            <a:ext cx="2560500" cy="102900"/>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l-GR"/>
              <a:t>‹#›</a:t>
            </a:fld>
            <a:endParaRPr/>
          </a:p>
        </p:txBody>
      </p:sp>
      <p:sp>
        <p:nvSpPr>
          <p:cNvPr id="713" name="Google Shape;713;p84"/>
          <p:cNvSpPr txBox="1">
            <a:spLocks noGrp="1"/>
          </p:cNvSpPr>
          <p:nvPr>
            <p:ph type="title"/>
          </p:nvPr>
        </p:nvSpPr>
        <p:spPr>
          <a:xfrm>
            <a:off x="457200" y="342900"/>
            <a:ext cx="8229600" cy="342900"/>
          </a:xfrm>
          <a:prstGeom prst="rect">
            <a:avLst/>
          </a:prstGeom>
          <a:noFill/>
          <a:ln>
            <a:noFill/>
          </a:ln>
        </p:spPr>
        <p:txBody>
          <a:bodyPr spcFirstLastPara="1" wrap="square" lIns="0" tIns="0" rIns="0" bIns="0" anchor="t" anchorCtr="0">
            <a:noAutofit/>
          </a:bodyPr>
          <a:lstStyle>
            <a:lvl1pPr marR="0" lvl="0" algn="l">
              <a:lnSpc>
                <a:spcPct val="85000"/>
              </a:lnSpc>
              <a:spcBef>
                <a:spcPts val="0"/>
              </a:spcBef>
              <a:spcAft>
                <a:spcPts val="0"/>
              </a:spcAft>
              <a:buClr>
                <a:schemeClr val="dk1"/>
              </a:buClr>
              <a:buSzPts val="2800"/>
              <a:buFont typeface="Georgia"/>
              <a:buNone/>
              <a:defRPr sz="2800" b="0" i="0" u="none" strike="noStrike" cap="none">
                <a:solidFill>
                  <a:schemeClr val="dk1"/>
                </a:solidFill>
                <a:latin typeface="Georgia"/>
                <a:ea typeface="Georgia"/>
                <a:cs typeface="Georgia"/>
                <a:sym typeface="Georgia"/>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714" name="Google Shape;714;p84"/>
          <p:cNvSpPr txBox="1">
            <a:spLocks noGrp="1"/>
          </p:cNvSpPr>
          <p:nvPr>
            <p:ph type="subTitle" idx="2"/>
          </p:nvPr>
        </p:nvSpPr>
        <p:spPr>
          <a:xfrm>
            <a:off x="457199" y="685801"/>
            <a:ext cx="8229600" cy="685800"/>
          </a:xfrm>
          <a:prstGeom prst="rect">
            <a:avLst/>
          </a:prstGeom>
          <a:noFill/>
          <a:ln>
            <a:noFill/>
          </a:ln>
        </p:spPr>
        <p:txBody>
          <a:bodyPr spcFirstLastPara="1" wrap="square" lIns="0" tIns="0" rIns="0" bIns="0" anchor="t" anchorCtr="0">
            <a:noAutofit/>
          </a:bodyPr>
          <a:lstStyle>
            <a:lvl1pPr marR="0" lvl="0" algn="l">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1pPr>
            <a:lvl2pPr marR="0" lvl="1" algn="l">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R="0" lvl="2" algn="l">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R="0" lvl="3" algn="l">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R="0" lvl="4" algn="l">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R="0" lvl="5" algn="l">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6pPr>
            <a:lvl7pPr marR="0" lvl="6" algn="l">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7pPr>
            <a:lvl8pPr marR="0" lvl="7" algn="l">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8pPr>
            <a:lvl9pPr marR="0" lvl="8" algn="l">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showMasterSp="0" matchingName="Section Header Rose Manual">
  <p:cSld name="Section Header Rose Manual">
    <p:bg>
      <p:bgPr>
        <a:solidFill>
          <a:srgbClr val="D93954"/>
        </a:solidFill>
        <a:effectLst/>
      </p:bgPr>
    </p:bg>
    <p:spTree>
      <p:nvGrpSpPr>
        <p:cNvPr id="1" name="Shape 715"/>
        <p:cNvGrpSpPr/>
        <p:nvPr/>
      </p:nvGrpSpPr>
      <p:grpSpPr>
        <a:xfrm>
          <a:off x="0" y="0"/>
          <a:ext cx="0" cy="0"/>
          <a:chOff x="0" y="0"/>
          <a:chExt cx="0" cy="0"/>
        </a:xfrm>
      </p:grpSpPr>
      <p:sp>
        <p:nvSpPr>
          <p:cNvPr id="716" name="Google Shape;716;p85"/>
          <p:cNvSpPr txBox="1">
            <a:spLocks noGrp="1"/>
          </p:cNvSpPr>
          <p:nvPr>
            <p:ph type="title"/>
          </p:nvPr>
        </p:nvSpPr>
        <p:spPr>
          <a:xfrm>
            <a:off x="457200" y="342900"/>
            <a:ext cx="1097400" cy="1234800"/>
          </a:xfrm>
          <a:prstGeom prst="rect">
            <a:avLst/>
          </a:prstGeom>
          <a:noFill/>
          <a:ln>
            <a:noFill/>
          </a:ln>
        </p:spPr>
        <p:txBody>
          <a:bodyPr spcFirstLastPara="1" wrap="square" lIns="0" tIns="0" rIns="0" bIns="0" anchor="b" anchorCtr="0">
            <a:noAutofit/>
          </a:bodyPr>
          <a:lstStyle>
            <a:lvl1pPr marR="0" lvl="0" algn="l">
              <a:lnSpc>
                <a:spcPct val="80000"/>
              </a:lnSpc>
              <a:spcBef>
                <a:spcPts val="0"/>
              </a:spcBef>
              <a:spcAft>
                <a:spcPts val="0"/>
              </a:spcAft>
              <a:buClr>
                <a:schemeClr val="lt1"/>
              </a:buClr>
              <a:buSzPts val="11500"/>
              <a:buFont typeface="Arial"/>
              <a:buNone/>
              <a:defRPr sz="11500" b="0" i="0" u="none" strike="noStrike" cap="none">
                <a:solidFill>
                  <a:schemeClr val="lt1"/>
                </a:solidFill>
                <a:latin typeface="Arial"/>
                <a:ea typeface="Arial"/>
                <a:cs typeface="Arial"/>
                <a:sym typeface="Arial"/>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Tree>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17"/>
        <p:cNvGrpSpPr/>
        <p:nvPr/>
      </p:nvGrpSpPr>
      <p:grpSpPr>
        <a:xfrm>
          <a:off x="0" y="0"/>
          <a:ext cx="0" cy="0"/>
          <a:chOff x="0" y="0"/>
          <a:chExt cx="0" cy="0"/>
        </a:xfrm>
      </p:grpSpPr>
      <p:sp>
        <p:nvSpPr>
          <p:cNvPr id="718" name="Google Shape;718;p86"/>
          <p:cNvSpPr txBox="1">
            <a:spLocks noGrp="1"/>
          </p:cNvSpPr>
          <p:nvPr>
            <p:ph type="sldNum" idx="12"/>
          </p:nvPr>
        </p:nvSpPr>
        <p:spPr>
          <a:xfrm>
            <a:off x="6126163" y="4869180"/>
            <a:ext cx="2560500" cy="102900"/>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l-GR"/>
              <a:t>‹#›</a:t>
            </a:fld>
            <a:endParaRPr/>
          </a:p>
        </p:txBody>
      </p:sp>
    </p:spTree>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matchingName="Content: One">
  <p:cSld name="Content: One">
    <p:spTree>
      <p:nvGrpSpPr>
        <p:cNvPr id="1" name="Shape 719"/>
        <p:cNvGrpSpPr/>
        <p:nvPr/>
      </p:nvGrpSpPr>
      <p:grpSpPr>
        <a:xfrm>
          <a:off x="0" y="0"/>
          <a:ext cx="0" cy="0"/>
          <a:chOff x="0" y="0"/>
          <a:chExt cx="0" cy="0"/>
        </a:xfrm>
      </p:grpSpPr>
      <p:sp>
        <p:nvSpPr>
          <p:cNvPr id="720" name="Google Shape;720;p87"/>
          <p:cNvSpPr txBox="1">
            <a:spLocks noGrp="1"/>
          </p:cNvSpPr>
          <p:nvPr>
            <p:ph type="title"/>
          </p:nvPr>
        </p:nvSpPr>
        <p:spPr>
          <a:xfrm>
            <a:off x="482138" y="707987"/>
            <a:ext cx="8179724" cy="556709"/>
          </a:xfrm>
          <a:prstGeom prst="rect">
            <a:avLst/>
          </a:prstGeom>
          <a:noFill/>
          <a:ln>
            <a:noFill/>
          </a:ln>
        </p:spPr>
        <p:txBody>
          <a:bodyPr spcFirstLastPara="1" wrap="square" lIns="0" tIns="0" rIns="0" bIns="0" anchor="t" anchorCtr="0">
            <a:noAutofit/>
          </a:bodyPr>
          <a:lstStyle>
            <a:lvl1pPr lvl="0" algn="l">
              <a:lnSpc>
                <a:spcPct val="85000"/>
              </a:lnSpc>
              <a:spcBef>
                <a:spcPts val="0"/>
              </a:spcBef>
              <a:spcAft>
                <a:spcPts val="0"/>
              </a:spcAft>
              <a:buSzPts val="2400"/>
              <a:buNone/>
              <a:defRPr sz="2000" b="0" i="0">
                <a:solidFill>
                  <a:schemeClr val="dk1"/>
                </a:solidFill>
                <a:latin typeface="Arial"/>
                <a:ea typeface="Arial"/>
                <a:cs typeface="Arial"/>
                <a:sym typeface="Arial"/>
              </a:defRPr>
            </a:lvl1pPr>
            <a:lvl2pPr lvl="1" algn="l">
              <a:lnSpc>
                <a:spcPct val="100000"/>
              </a:lnSpc>
              <a:spcBef>
                <a:spcPts val="0"/>
              </a:spcBef>
              <a:spcAft>
                <a:spcPts val="0"/>
              </a:spcAft>
              <a:buSzPts val="1100"/>
              <a:buNone/>
              <a:defRPr sz="1100"/>
            </a:lvl2pPr>
            <a:lvl3pPr lvl="2" algn="l">
              <a:lnSpc>
                <a:spcPct val="100000"/>
              </a:lnSpc>
              <a:spcBef>
                <a:spcPts val="0"/>
              </a:spcBef>
              <a:spcAft>
                <a:spcPts val="0"/>
              </a:spcAft>
              <a:buSzPts val="1100"/>
              <a:buNone/>
              <a:defRPr sz="1100"/>
            </a:lvl3pPr>
            <a:lvl4pPr lvl="3" algn="l">
              <a:lnSpc>
                <a:spcPct val="100000"/>
              </a:lnSpc>
              <a:spcBef>
                <a:spcPts val="0"/>
              </a:spcBef>
              <a:spcAft>
                <a:spcPts val="0"/>
              </a:spcAft>
              <a:buSzPts val="1100"/>
              <a:buNone/>
              <a:defRPr sz="1100"/>
            </a:lvl4pPr>
            <a:lvl5pPr lvl="4" algn="l">
              <a:lnSpc>
                <a:spcPct val="100000"/>
              </a:lnSpc>
              <a:spcBef>
                <a:spcPts val="0"/>
              </a:spcBef>
              <a:spcAft>
                <a:spcPts val="0"/>
              </a:spcAft>
              <a:buSzPts val="1100"/>
              <a:buNone/>
              <a:defRPr sz="1100"/>
            </a:lvl5pPr>
            <a:lvl6pPr lvl="5" algn="l">
              <a:lnSpc>
                <a:spcPct val="100000"/>
              </a:lnSpc>
              <a:spcBef>
                <a:spcPts val="0"/>
              </a:spcBef>
              <a:spcAft>
                <a:spcPts val="0"/>
              </a:spcAft>
              <a:buSzPts val="1100"/>
              <a:buNone/>
              <a:defRPr sz="1100"/>
            </a:lvl6pPr>
            <a:lvl7pPr lvl="6" algn="l">
              <a:lnSpc>
                <a:spcPct val="100000"/>
              </a:lnSpc>
              <a:spcBef>
                <a:spcPts val="0"/>
              </a:spcBef>
              <a:spcAft>
                <a:spcPts val="0"/>
              </a:spcAft>
              <a:buSzPts val="1100"/>
              <a:buNone/>
              <a:defRPr sz="1100"/>
            </a:lvl7pPr>
            <a:lvl8pPr lvl="7" algn="l">
              <a:lnSpc>
                <a:spcPct val="100000"/>
              </a:lnSpc>
              <a:spcBef>
                <a:spcPts val="0"/>
              </a:spcBef>
              <a:spcAft>
                <a:spcPts val="0"/>
              </a:spcAft>
              <a:buSzPts val="1100"/>
              <a:buNone/>
              <a:defRPr sz="1100"/>
            </a:lvl8pPr>
            <a:lvl9pPr lvl="8" algn="l">
              <a:lnSpc>
                <a:spcPct val="100000"/>
              </a:lnSpc>
              <a:spcBef>
                <a:spcPts val="0"/>
              </a:spcBef>
              <a:spcAft>
                <a:spcPts val="0"/>
              </a:spcAft>
              <a:buSzPts val="1100"/>
              <a:buNone/>
              <a:defRPr sz="1100"/>
            </a:lvl9pPr>
          </a:lstStyle>
          <a:p>
            <a:endParaRPr/>
          </a:p>
        </p:txBody>
      </p:sp>
      <p:sp>
        <p:nvSpPr>
          <p:cNvPr id="721" name="Google Shape;721;p87"/>
          <p:cNvSpPr txBox="1">
            <a:spLocks noGrp="1"/>
          </p:cNvSpPr>
          <p:nvPr>
            <p:ph type="body" idx="1"/>
          </p:nvPr>
        </p:nvSpPr>
        <p:spPr>
          <a:xfrm>
            <a:off x="482138" y="1361515"/>
            <a:ext cx="8179724" cy="3231329"/>
          </a:xfrm>
          <a:prstGeom prst="rect">
            <a:avLst/>
          </a:prstGeom>
          <a:noFill/>
          <a:ln>
            <a:noFill/>
          </a:ln>
        </p:spPr>
        <p:txBody>
          <a:bodyPr spcFirstLastPara="1" wrap="square" lIns="0" tIns="0" rIns="0" bIns="0" anchor="t" anchorCtr="0">
            <a:noAutofit/>
          </a:bodyPr>
          <a:lstStyle>
            <a:lvl1pPr marL="457200" lvl="0" indent="-317500" algn="l">
              <a:lnSpc>
                <a:spcPct val="100000"/>
              </a:lnSpc>
              <a:spcBef>
                <a:spcPts val="0"/>
              </a:spcBef>
              <a:spcAft>
                <a:spcPts val="0"/>
              </a:spcAft>
              <a:buSzPts val="1400"/>
              <a:buChar char="•"/>
              <a:defRPr sz="900">
                <a:latin typeface="Arial"/>
                <a:ea typeface="Arial"/>
                <a:cs typeface="Arial"/>
                <a:sym typeface="Arial"/>
              </a:defRPr>
            </a:lvl1pPr>
            <a:lvl2pPr marL="914400" lvl="1" indent="-304800" algn="l">
              <a:lnSpc>
                <a:spcPct val="100000"/>
              </a:lnSpc>
              <a:spcBef>
                <a:spcPts val="900"/>
              </a:spcBef>
              <a:spcAft>
                <a:spcPts val="0"/>
              </a:spcAft>
              <a:buSzPts val="1200"/>
              <a:buChar char="–"/>
              <a:defRPr sz="900">
                <a:latin typeface="Arial"/>
                <a:ea typeface="Arial"/>
                <a:cs typeface="Arial"/>
                <a:sym typeface="Arial"/>
              </a:defRPr>
            </a:lvl2pPr>
            <a:lvl3pPr marL="1371600" lvl="2" indent="-304800" algn="l">
              <a:lnSpc>
                <a:spcPct val="100000"/>
              </a:lnSpc>
              <a:spcBef>
                <a:spcPts val="500"/>
              </a:spcBef>
              <a:spcAft>
                <a:spcPts val="0"/>
              </a:spcAft>
              <a:buSzPts val="1200"/>
              <a:buChar char="•"/>
              <a:defRPr sz="900">
                <a:latin typeface="Arial"/>
                <a:ea typeface="Arial"/>
                <a:cs typeface="Arial"/>
                <a:sym typeface="Arial"/>
              </a:defRPr>
            </a:lvl3pPr>
            <a:lvl4pPr marL="1828800" lvl="3" indent="-304800" algn="l">
              <a:lnSpc>
                <a:spcPct val="100000"/>
              </a:lnSpc>
              <a:spcBef>
                <a:spcPts val="500"/>
              </a:spcBef>
              <a:spcAft>
                <a:spcPts val="0"/>
              </a:spcAft>
              <a:buSzPts val="1200"/>
              <a:buChar char="–"/>
              <a:defRPr sz="900">
                <a:latin typeface="Arial"/>
                <a:ea typeface="Arial"/>
                <a:cs typeface="Arial"/>
                <a:sym typeface="Arial"/>
              </a:defRPr>
            </a:lvl4pPr>
            <a:lvl5pPr marL="2286000" lvl="4" indent="-304800" algn="l">
              <a:lnSpc>
                <a:spcPct val="100000"/>
              </a:lnSpc>
              <a:spcBef>
                <a:spcPts val="500"/>
              </a:spcBef>
              <a:spcAft>
                <a:spcPts val="0"/>
              </a:spcAft>
              <a:buSzPts val="1200"/>
              <a:buChar char="•"/>
              <a:defRPr sz="900">
                <a:latin typeface="Arial"/>
                <a:ea typeface="Arial"/>
                <a:cs typeface="Arial"/>
                <a:sym typeface="Arial"/>
              </a:defRPr>
            </a:lvl5pPr>
            <a:lvl6pPr marL="2743200" marR="0" lvl="5" indent="-285750" algn="l">
              <a:lnSpc>
                <a:spcPct val="100000"/>
              </a:lnSpc>
              <a:spcBef>
                <a:spcPts val="0"/>
              </a:spcBef>
              <a:spcAft>
                <a:spcPts val="0"/>
              </a:spcAft>
              <a:buClr>
                <a:schemeClr val="dk1"/>
              </a:buClr>
              <a:buSzPts val="900"/>
              <a:buFont typeface="Arial"/>
              <a:buAutoNum type="arabicPeriod"/>
              <a:defRPr sz="900"/>
            </a:lvl6pPr>
            <a:lvl7pPr marL="3200400" marR="0" lvl="6" indent="-285750" algn="l">
              <a:lnSpc>
                <a:spcPct val="100000"/>
              </a:lnSpc>
              <a:spcBef>
                <a:spcPts val="400"/>
              </a:spcBef>
              <a:spcAft>
                <a:spcPts val="0"/>
              </a:spcAft>
              <a:buClr>
                <a:schemeClr val="dk1"/>
              </a:buClr>
              <a:buSzPts val="900"/>
              <a:buFont typeface="Arial"/>
              <a:buAutoNum type="alphaLcPeriod"/>
              <a:defRPr sz="900"/>
            </a:lvl7pPr>
            <a:lvl8pPr marL="3657600" marR="0" lvl="7" indent="-285750" algn="l">
              <a:lnSpc>
                <a:spcPct val="100000"/>
              </a:lnSpc>
              <a:spcBef>
                <a:spcPts val="400"/>
              </a:spcBef>
              <a:spcAft>
                <a:spcPts val="0"/>
              </a:spcAft>
              <a:buClr>
                <a:schemeClr val="dk1"/>
              </a:buClr>
              <a:buSzPts val="900"/>
              <a:buFont typeface="Arial"/>
              <a:buAutoNum type="romanLcPeriod"/>
              <a:defRPr sz="900"/>
            </a:lvl8pPr>
            <a:lvl9pPr marL="4114800" marR="0" lvl="8" indent="-228600" algn="l">
              <a:lnSpc>
                <a:spcPct val="100000"/>
              </a:lnSpc>
              <a:spcBef>
                <a:spcPts val="400"/>
              </a:spcBef>
              <a:spcAft>
                <a:spcPts val="400"/>
              </a:spcAft>
              <a:buClr>
                <a:schemeClr val="dk1"/>
              </a:buClr>
              <a:buSzPts val="900"/>
              <a:buFont typeface="Arial"/>
              <a:buNone/>
              <a:defRPr sz="900"/>
            </a:lvl9pPr>
          </a:lstStyle>
          <a:p>
            <a:endParaRPr/>
          </a:p>
        </p:txBody>
      </p:sp>
      <p:sp>
        <p:nvSpPr>
          <p:cNvPr id="722" name="Google Shape;722;p87"/>
          <p:cNvSpPr txBox="1"/>
          <p:nvPr/>
        </p:nvSpPr>
        <p:spPr>
          <a:xfrm>
            <a:off x="8370916" y="4840058"/>
            <a:ext cx="290945" cy="92912"/>
          </a:xfrm>
          <a:prstGeom prst="rect">
            <a:avLst/>
          </a:prstGeom>
          <a:noFill/>
          <a:ln>
            <a:noFill/>
          </a:ln>
        </p:spPr>
        <p:txBody>
          <a:bodyPr spcFirstLastPara="1" wrap="square" lIns="0" tIns="0" rIns="0" bIns="0" anchor="t" anchorCtr="0">
            <a:noAutofit/>
          </a:bodyPr>
          <a:lstStyle/>
          <a:p>
            <a:pPr marL="0" marR="0" lvl="0" indent="0" algn="r" rtl="0">
              <a:lnSpc>
                <a:spcPct val="124929"/>
              </a:lnSpc>
              <a:spcBef>
                <a:spcPts val="0"/>
              </a:spcBef>
              <a:spcAft>
                <a:spcPts val="0"/>
              </a:spcAft>
              <a:buClr>
                <a:srgbClr val="000000"/>
              </a:buClr>
              <a:buSzPts val="500"/>
              <a:buFont typeface="Arial"/>
              <a:buNone/>
            </a:pPr>
            <a:endParaRPr sz="500" b="0" i="0" u="none" strike="noStrike" cap="none">
              <a:solidFill>
                <a:schemeClr val="dk1"/>
              </a:solidFill>
              <a:latin typeface="Arial"/>
              <a:ea typeface="Arial"/>
              <a:cs typeface="Arial"/>
              <a:sym typeface="Arial"/>
            </a:endParaRPr>
          </a:p>
        </p:txBody>
      </p:sp>
    </p:spTree>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matchingName="Text and Three Columns - White">
  <p:cSld name="Text and Three Columns - White">
    <p:spTree>
      <p:nvGrpSpPr>
        <p:cNvPr id="1" name="Shape 723"/>
        <p:cNvGrpSpPr/>
        <p:nvPr/>
      </p:nvGrpSpPr>
      <p:grpSpPr>
        <a:xfrm>
          <a:off x="0" y="0"/>
          <a:ext cx="0" cy="0"/>
          <a:chOff x="0" y="0"/>
          <a:chExt cx="0" cy="0"/>
        </a:xfrm>
      </p:grpSpPr>
      <p:sp>
        <p:nvSpPr>
          <p:cNvPr id="724" name="Google Shape;724;p88"/>
          <p:cNvSpPr txBox="1">
            <a:spLocks noGrp="1"/>
          </p:cNvSpPr>
          <p:nvPr>
            <p:ph type="subTitle" idx="1"/>
          </p:nvPr>
        </p:nvSpPr>
        <p:spPr>
          <a:xfrm>
            <a:off x="457201" y="994412"/>
            <a:ext cx="8229601" cy="240133"/>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chemeClr val="dk2"/>
              </a:buClr>
              <a:buSzPts val="1100"/>
              <a:buNone/>
              <a:defRPr sz="1100" b="1">
                <a:solidFill>
                  <a:schemeClr val="dk2"/>
                </a:solidFill>
              </a:defRPr>
            </a:lvl1pPr>
            <a:lvl2pPr lvl="1" algn="l">
              <a:lnSpc>
                <a:spcPct val="100000"/>
              </a:lnSpc>
              <a:spcBef>
                <a:spcPts val="0"/>
              </a:spcBef>
              <a:spcAft>
                <a:spcPts val="0"/>
              </a:spcAft>
              <a:buClr>
                <a:schemeClr val="dk2"/>
              </a:buClr>
              <a:buSzPts val="1100"/>
              <a:buNone/>
              <a:defRPr sz="1100" b="1">
                <a:solidFill>
                  <a:schemeClr val="dk2"/>
                </a:solidFill>
              </a:defRPr>
            </a:lvl2pPr>
            <a:lvl3pPr lvl="2" algn="l">
              <a:lnSpc>
                <a:spcPct val="100000"/>
              </a:lnSpc>
              <a:spcBef>
                <a:spcPts val="0"/>
              </a:spcBef>
              <a:spcAft>
                <a:spcPts val="0"/>
              </a:spcAft>
              <a:buClr>
                <a:schemeClr val="dk2"/>
              </a:buClr>
              <a:buSzPts val="1100"/>
              <a:buNone/>
              <a:defRPr sz="1100" b="1">
                <a:solidFill>
                  <a:schemeClr val="dk2"/>
                </a:solidFill>
              </a:defRPr>
            </a:lvl3pPr>
            <a:lvl4pPr lvl="3" algn="l">
              <a:lnSpc>
                <a:spcPct val="100000"/>
              </a:lnSpc>
              <a:spcBef>
                <a:spcPts val="0"/>
              </a:spcBef>
              <a:spcAft>
                <a:spcPts val="0"/>
              </a:spcAft>
              <a:buClr>
                <a:schemeClr val="dk2"/>
              </a:buClr>
              <a:buSzPts val="1100"/>
              <a:buNone/>
              <a:defRPr sz="1100" b="1">
                <a:solidFill>
                  <a:schemeClr val="dk2"/>
                </a:solidFill>
              </a:defRPr>
            </a:lvl4pPr>
            <a:lvl5pPr lvl="4" algn="l">
              <a:lnSpc>
                <a:spcPct val="100000"/>
              </a:lnSpc>
              <a:spcBef>
                <a:spcPts val="0"/>
              </a:spcBef>
              <a:spcAft>
                <a:spcPts val="0"/>
              </a:spcAft>
              <a:buClr>
                <a:schemeClr val="dk2"/>
              </a:buClr>
              <a:buSzPts val="1100"/>
              <a:buNone/>
              <a:defRPr sz="1100" b="1">
                <a:solidFill>
                  <a:schemeClr val="dk2"/>
                </a:solidFill>
              </a:defRPr>
            </a:lvl5pPr>
            <a:lvl6pPr lvl="5" algn="l">
              <a:lnSpc>
                <a:spcPct val="100000"/>
              </a:lnSpc>
              <a:spcBef>
                <a:spcPts val="0"/>
              </a:spcBef>
              <a:spcAft>
                <a:spcPts val="0"/>
              </a:spcAft>
              <a:buClr>
                <a:schemeClr val="dk2"/>
              </a:buClr>
              <a:buSzPts val="1100"/>
              <a:buNone/>
              <a:defRPr sz="1100" b="1">
                <a:solidFill>
                  <a:schemeClr val="dk2"/>
                </a:solidFill>
              </a:defRPr>
            </a:lvl6pPr>
            <a:lvl7pPr lvl="6" algn="l">
              <a:lnSpc>
                <a:spcPct val="100000"/>
              </a:lnSpc>
              <a:spcBef>
                <a:spcPts val="0"/>
              </a:spcBef>
              <a:spcAft>
                <a:spcPts val="0"/>
              </a:spcAft>
              <a:buClr>
                <a:schemeClr val="dk2"/>
              </a:buClr>
              <a:buSzPts val="1100"/>
              <a:buNone/>
              <a:defRPr sz="1100" b="1">
                <a:solidFill>
                  <a:schemeClr val="dk2"/>
                </a:solidFill>
              </a:defRPr>
            </a:lvl7pPr>
            <a:lvl8pPr lvl="7" algn="l">
              <a:lnSpc>
                <a:spcPct val="100000"/>
              </a:lnSpc>
              <a:spcBef>
                <a:spcPts val="0"/>
              </a:spcBef>
              <a:spcAft>
                <a:spcPts val="0"/>
              </a:spcAft>
              <a:buClr>
                <a:schemeClr val="dk2"/>
              </a:buClr>
              <a:buSzPts val="1100"/>
              <a:buNone/>
              <a:defRPr sz="1100" b="1">
                <a:solidFill>
                  <a:schemeClr val="dk2"/>
                </a:solidFill>
              </a:defRPr>
            </a:lvl8pPr>
            <a:lvl9pPr lvl="8" algn="l">
              <a:lnSpc>
                <a:spcPct val="100000"/>
              </a:lnSpc>
              <a:spcBef>
                <a:spcPts val="0"/>
              </a:spcBef>
              <a:spcAft>
                <a:spcPts val="0"/>
              </a:spcAft>
              <a:buClr>
                <a:schemeClr val="dk2"/>
              </a:buClr>
              <a:buSzPts val="1100"/>
              <a:buNone/>
              <a:defRPr sz="1100" b="1">
                <a:solidFill>
                  <a:schemeClr val="dk2"/>
                </a:solidFill>
              </a:defRPr>
            </a:lvl9pPr>
          </a:lstStyle>
          <a:p>
            <a:endParaRPr/>
          </a:p>
        </p:txBody>
      </p:sp>
      <p:sp>
        <p:nvSpPr>
          <p:cNvPr id="725" name="Google Shape;725;p88"/>
          <p:cNvSpPr txBox="1">
            <a:spLocks noGrp="1"/>
          </p:cNvSpPr>
          <p:nvPr>
            <p:ph type="body" idx="2"/>
          </p:nvPr>
        </p:nvSpPr>
        <p:spPr>
          <a:xfrm>
            <a:off x="457202" y="1300163"/>
            <a:ext cx="5395913" cy="1134428"/>
          </a:xfrm>
          <a:prstGeom prst="rect">
            <a:avLst/>
          </a:prstGeom>
          <a:noFill/>
          <a:ln>
            <a:noFill/>
          </a:ln>
        </p:spPr>
        <p:txBody>
          <a:bodyPr spcFirstLastPara="1" wrap="square" lIns="0" tIns="0" rIns="0" bIns="0" anchor="t" anchorCtr="0">
            <a:noAutofit/>
          </a:bodyPr>
          <a:lstStyle>
            <a:lvl1pPr marL="457200" lvl="0" indent="-317500" algn="l">
              <a:lnSpc>
                <a:spcPct val="100000"/>
              </a:lnSpc>
              <a:spcBef>
                <a:spcPts val="0"/>
              </a:spcBef>
              <a:spcAft>
                <a:spcPts val="0"/>
              </a:spcAft>
              <a:buClr>
                <a:schemeClr val="dk1"/>
              </a:buClr>
              <a:buSzPts val="1400"/>
              <a:buChar char="•"/>
              <a:defRPr sz="1100"/>
            </a:lvl1pPr>
            <a:lvl2pPr marL="914400" lvl="1" indent="-317500" algn="l">
              <a:lnSpc>
                <a:spcPct val="100000"/>
              </a:lnSpc>
              <a:spcBef>
                <a:spcPts val="500"/>
              </a:spcBef>
              <a:spcAft>
                <a:spcPts val="0"/>
              </a:spcAft>
              <a:buClr>
                <a:schemeClr val="dk1"/>
              </a:buClr>
              <a:buSzPts val="1400"/>
              <a:buChar char="–"/>
              <a:defRPr sz="1100"/>
            </a:lvl2pPr>
            <a:lvl3pPr marL="1371600" lvl="2" indent="-317500" algn="l">
              <a:lnSpc>
                <a:spcPct val="100000"/>
              </a:lnSpc>
              <a:spcBef>
                <a:spcPts val="500"/>
              </a:spcBef>
              <a:spcAft>
                <a:spcPts val="0"/>
              </a:spcAft>
              <a:buClr>
                <a:schemeClr val="dk1"/>
              </a:buClr>
              <a:buSzPts val="1400"/>
              <a:buChar char="•"/>
              <a:defRPr sz="1100"/>
            </a:lvl3pPr>
            <a:lvl4pPr marL="1828800" lvl="3" indent="-317500" algn="l">
              <a:lnSpc>
                <a:spcPct val="100000"/>
              </a:lnSpc>
              <a:spcBef>
                <a:spcPts val="500"/>
              </a:spcBef>
              <a:spcAft>
                <a:spcPts val="0"/>
              </a:spcAft>
              <a:buClr>
                <a:schemeClr val="dk1"/>
              </a:buClr>
              <a:buSzPts val="1400"/>
              <a:buChar char="–"/>
              <a:defRPr sz="1100"/>
            </a:lvl4pPr>
            <a:lvl5pPr marL="2286000" lvl="4" indent="-317500" algn="l">
              <a:lnSpc>
                <a:spcPct val="100000"/>
              </a:lnSpc>
              <a:spcBef>
                <a:spcPts val="500"/>
              </a:spcBef>
              <a:spcAft>
                <a:spcPts val="0"/>
              </a:spcAft>
              <a:buClr>
                <a:schemeClr val="dk1"/>
              </a:buClr>
              <a:buSzPts val="1400"/>
              <a:buChar char="•"/>
              <a:defRPr sz="1100"/>
            </a:lvl5pPr>
            <a:lvl6pPr marL="2743200" lvl="5" indent="-317500" algn="l">
              <a:lnSpc>
                <a:spcPct val="100000"/>
              </a:lnSpc>
              <a:spcBef>
                <a:spcPts val="500"/>
              </a:spcBef>
              <a:spcAft>
                <a:spcPts val="0"/>
              </a:spcAft>
              <a:buClr>
                <a:schemeClr val="dk1"/>
              </a:buClr>
              <a:buSzPts val="1400"/>
              <a:buChar char="–"/>
              <a:defRPr sz="1100"/>
            </a:lvl6pPr>
            <a:lvl7pPr marL="3200400" lvl="6" indent="-317500" algn="l">
              <a:lnSpc>
                <a:spcPct val="100000"/>
              </a:lnSpc>
              <a:spcBef>
                <a:spcPts val="500"/>
              </a:spcBef>
              <a:spcAft>
                <a:spcPts val="0"/>
              </a:spcAft>
              <a:buClr>
                <a:schemeClr val="dk1"/>
              </a:buClr>
              <a:buSzPts val="1400"/>
              <a:buChar char="•"/>
              <a:defRPr sz="1100"/>
            </a:lvl7pPr>
            <a:lvl8pPr marL="3657600" lvl="7" indent="-317500" algn="l">
              <a:lnSpc>
                <a:spcPct val="100000"/>
              </a:lnSpc>
              <a:spcBef>
                <a:spcPts val="500"/>
              </a:spcBef>
              <a:spcAft>
                <a:spcPts val="0"/>
              </a:spcAft>
              <a:buClr>
                <a:schemeClr val="dk1"/>
              </a:buClr>
              <a:buSzPts val="1400"/>
              <a:buChar char="–"/>
              <a:defRPr sz="1100"/>
            </a:lvl8pPr>
            <a:lvl9pPr marL="4114800" lvl="8" indent="-317500" algn="l">
              <a:lnSpc>
                <a:spcPct val="100000"/>
              </a:lnSpc>
              <a:spcBef>
                <a:spcPts val="500"/>
              </a:spcBef>
              <a:spcAft>
                <a:spcPts val="500"/>
              </a:spcAft>
              <a:buClr>
                <a:schemeClr val="dk1"/>
              </a:buClr>
              <a:buSzPts val="1400"/>
              <a:buChar char="•"/>
              <a:defRPr sz="1100"/>
            </a:lvl9pPr>
          </a:lstStyle>
          <a:p>
            <a:endParaRPr/>
          </a:p>
        </p:txBody>
      </p:sp>
      <p:sp>
        <p:nvSpPr>
          <p:cNvPr id="726" name="Google Shape;726;p88"/>
          <p:cNvSpPr txBox="1">
            <a:spLocks noGrp="1"/>
          </p:cNvSpPr>
          <p:nvPr>
            <p:ph type="body" idx="3"/>
          </p:nvPr>
        </p:nvSpPr>
        <p:spPr>
          <a:xfrm>
            <a:off x="457201" y="2780522"/>
            <a:ext cx="2560639" cy="1882919"/>
          </a:xfrm>
          <a:prstGeom prst="rect">
            <a:avLst/>
          </a:prstGeom>
          <a:noFill/>
          <a:ln>
            <a:noFill/>
          </a:ln>
        </p:spPr>
        <p:txBody>
          <a:bodyPr spcFirstLastPara="1" wrap="square" lIns="0" tIns="0" rIns="0" bIns="0" anchor="t" anchorCtr="0">
            <a:noAutofit/>
          </a:bodyPr>
          <a:lstStyle>
            <a:lvl1pPr marL="457200" lvl="0" indent="-285750" algn="l">
              <a:lnSpc>
                <a:spcPct val="100000"/>
              </a:lnSpc>
              <a:spcBef>
                <a:spcPts val="0"/>
              </a:spcBef>
              <a:spcAft>
                <a:spcPts val="0"/>
              </a:spcAft>
              <a:buClr>
                <a:schemeClr val="dk1"/>
              </a:buClr>
              <a:buSzPts val="900"/>
              <a:buFont typeface="Arial"/>
              <a:buChar char="•"/>
              <a:defRPr sz="900" b="0">
                <a:solidFill>
                  <a:schemeClr val="dk1"/>
                </a:solidFill>
              </a:defRPr>
            </a:lvl1pPr>
            <a:lvl2pPr marL="914400" lvl="1" indent="-285750" algn="l">
              <a:lnSpc>
                <a:spcPct val="100000"/>
              </a:lnSpc>
              <a:spcBef>
                <a:spcPts val="500"/>
              </a:spcBef>
              <a:spcAft>
                <a:spcPts val="0"/>
              </a:spcAft>
              <a:buClr>
                <a:schemeClr val="dk1"/>
              </a:buClr>
              <a:buSzPts val="900"/>
              <a:buFont typeface="Arial"/>
              <a:buChar char="–"/>
              <a:defRPr sz="900">
                <a:solidFill>
                  <a:schemeClr val="dk1"/>
                </a:solidFill>
              </a:defRPr>
            </a:lvl2pPr>
            <a:lvl3pPr marL="1371600" lvl="2" indent="-285750" algn="l">
              <a:lnSpc>
                <a:spcPct val="100000"/>
              </a:lnSpc>
              <a:spcBef>
                <a:spcPts val="500"/>
              </a:spcBef>
              <a:spcAft>
                <a:spcPts val="0"/>
              </a:spcAft>
              <a:buClr>
                <a:schemeClr val="dk1"/>
              </a:buClr>
              <a:buSzPts val="900"/>
              <a:buFont typeface="Arial"/>
              <a:buChar char="•"/>
              <a:defRPr sz="900">
                <a:solidFill>
                  <a:schemeClr val="dk1"/>
                </a:solidFill>
              </a:defRPr>
            </a:lvl3pPr>
            <a:lvl4pPr marL="1828800" lvl="3" indent="-285750" algn="l">
              <a:lnSpc>
                <a:spcPct val="100000"/>
              </a:lnSpc>
              <a:spcBef>
                <a:spcPts val="500"/>
              </a:spcBef>
              <a:spcAft>
                <a:spcPts val="0"/>
              </a:spcAft>
              <a:buClr>
                <a:schemeClr val="dk1"/>
              </a:buClr>
              <a:buSzPts val="900"/>
              <a:buFont typeface="Arial"/>
              <a:buChar char="–"/>
              <a:defRPr sz="900">
                <a:solidFill>
                  <a:schemeClr val="dk1"/>
                </a:solidFill>
              </a:defRPr>
            </a:lvl4pPr>
            <a:lvl5pPr marL="2286000" lvl="4" indent="-285750" algn="l">
              <a:lnSpc>
                <a:spcPct val="100000"/>
              </a:lnSpc>
              <a:spcBef>
                <a:spcPts val="500"/>
              </a:spcBef>
              <a:spcAft>
                <a:spcPts val="0"/>
              </a:spcAft>
              <a:buClr>
                <a:schemeClr val="dk1"/>
              </a:buClr>
              <a:buSzPts val="900"/>
              <a:buFont typeface="Arial"/>
              <a:buChar char="•"/>
              <a:defRPr sz="900">
                <a:solidFill>
                  <a:schemeClr val="dk1"/>
                </a:solidFill>
              </a:defRPr>
            </a:lvl5pPr>
            <a:lvl6pPr marL="2743200" lvl="5" indent="-285750" algn="l">
              <a:lnSpc>
                <a:spcPct val="100000"/>
              </a:lnSpc>
              <a:spcBef>
                <a:spcPts val="500"/>
              </a:spcBef>
              <a:spcAft>
                <a:spcPts val="0"/>
              </a:spcAft>
              <a:buClr>
                <a:schemeClr val="dk1"/>
              </a:buClr>
              <a:buSzPts val="900"/>
              <a:buFont typeface="Arial"/>
              <a:buChar char="–"/>
              <a:defRPr sz="900">
                <a:solidFill>
                  <a:schemeClr val="dk1"/>
                </a:solidFill>
              </a:defRPr>
            </a:lvl6pPr>
            <a:lvl7pPr marL="3200400" lvl="6" indent="-285750" algn="l">
              <a:lnSpc>
                <a:spcPct val="100000"/>
              </a:lnSpc>
              <a:spcBef>
                <a:spcPts val="500"/>
              </a:spcBef>
              <a:spcAft>
                <a:spcPts val="0"/>
              </a:spcAft>
              <a:buClr>
                <a:schemeClr val="dk1"/>
              </a:buClr>
              <a:buSzPts val="900"/>
              <a:buFont typeface="Arial"/>
              <a:buChar char="•"/>
              <a:defRPr sz="900">
                <a:solidFill>
                  <a:schemeClr val="dk1"/>
                </a:solidFill>
              </a:defRPr>
            </a:lvl7pPr>
            <a:lvl8pPr marL="3657600" lvl="7" indent="-285750" algn="l">
              <a:lnSpc>
                <a:spcPct val="100000"/>
              </a:lnSpc>
              <a:spcBef>
                <a:spcPts val="500"/>
              </a:spcBef>
              <a:spcAft>
                <a:spcPts val="0"/>
              </a:spcAft>
              <a:buClr>
                <a:schemeClr val="dk1"/>
              </a:buClr>
              <a:buSzPts val="900"/>
              <a:buFont typeface="Arial"/>
              <a:buChar char="–"/>
              <a:defRPr sz="900">
                <a:solidFill>
                  <a:schemeClr val="dk1"/>
                </a:solidFill>
              </a:defRPr>
            </a:lvl8pPr>
            <a:lvl9pPr marL="4114800" lvl="8" indent="-285750" algn="l">
              <a:lnSpc>
                <a:spcPct val="100000"/>
              </a:lnSpc>
              <a:spcBef>
                <a:spcPts val="500"/>
              </a:spcBef>
              <a:spcAft>
                <a:spcPts val="500"/>
              </a:spcAft>
              <a:buClr>
                <a:schemeClr val="dk1"/>
              </a:buClr>
              <a:buSzPts val="900"/>
              <a:buFont typeface="Arial"/>
              <a:buChar char="•"/>
              <a:defRPr sz="900">
                <a:solidFill>
                  <a:schemeClr val="dk1"/>
                </a:solidFill>
              </a:defRPr>
            </a:lvl9pPr>
          </a:lstStyle>
          <a:p>
            <a:endParaRPr/>
          </a:p>
        </p:txBody>
      </p:sp>
      <p:sp>
        <p:nvSpPr>
          <p:cNvPr id="727" name="Google Shape;727;p88"/>
          <p:cNvSpPr txBox="1">
            <a:spLocks noGrp="1"/>
          </p:cNvSpPr>
          <p:nvPr>
            <p:ph type="body" idx="4"/>
          </p:nvPr>
        </p:nvSpPr>
        <p:spPr>
          <a:xfrm>
            <a:off x="3292475" y="2780522"/>
            <a:ext cx="2559051" cy="1882919"/>
          </a:xfrm>
          <a:prstGeom prst="rect">
            <a:avLst/>
          </a:prstGeom>
          <a:noFill/>
          <a:ln>
            <a:noFill/>
          </a:ln>
        </p:spPr>
        <p:txBody>
          <a:bodyPr spcFirstLastPara="1" wrap="square" lIns="0" tIns="0" rIns="0" bIns="0" anchor="t" anchorCtr="0">
            <a:noAutofit/>
          </a:bodyPr>
          <a:lstStyle>
            <a:lvl1pPr marL="457200" lvl="0" indent="-285750" algn="l">
              <a:lnSpc>
                <a:spcPct val="100000"/>
              </a:lnSpc>
              <a:spcBef>
                <a:spcPts val="0"/>
              </a:spcBef>
              <a:spcAft>
                <a:spcPts val="0"/>
              </a:spcAft>
              <a:buClr>
                <a:schemeClr val="dk1"/>
              </a:buClr>
              <a:buSzPts val="900"/>
              <a:buFont typeface="Arial"/>
              <a:buChar char="•"/>
              <a:defRPr sz="900" b="0">
                <a:solidFill>
                  <a:schemeClr val="dk1"/>
                </a:solidFill>
              </a:defRPr>
            </a:lvl1pPr>
            <a:lvl2pPr marL="914400" lvl="1" indent="-285750" algn="l">
              <a:lnSpc>
                <a:spcPct val="100000"/>
              </a:lnSpc>
              <a:spcBef>
                <a:spcPts val="500"/>
              </a:spcBef>
              <a:spcAft>
                <a:spcPts val="0"/>
              </a:spcAft>
              <a:buClr>
                <a:schemeClr val="dk1"/>
              </a:buClr>
              <a:buSzPts val="900"/>
              <a:buFont typeface="Arial"/>
              <a:buChar char="–"/>
              <a:defRPr sz="900">
                <a:solidFill>
                  <a:schemeClr val="dk1"/>
                </a:solidFill>
              </a:defRPr>
            </a:lvl2pPr>
            <a:lvl3pPr marL="1371600" lvl="2" indent="-285750" algn="l">
              <a:lnSpc>
                <a:spcPct val="100000"/>
              </a:lnSpc>
              <a:spcBef>
                <a:spcPts val="500"/>
              </a:spcBef>
              <a:spcAft>
                <a:spcPts val="0"/>
              </a:spcAft>
              <a:buClr>
                <a:schemeClr val="dk1"/>
              </a:buClr>
              <a:buSzPts val="900"/>
              <a:buFont typeface="Arial"/>
              <a:buChar char="•"/>
              <a:defRPr sz="900">
                <a:solidFill>
                  <a:schemeClr val="dk1"/>
                </a:solidFill>
              </a:defRPr>
            </a:lvl3pPr>
            <a:lvl4pPr marL="1828800" lvl="3" indent="-285750" algn="l">
              <a:lnSpc>
                <a:spcPct val="100000"/>
              </a:lnSpc>
              <a:spcBef>
                <a:spcPts val="500"/>
              </a:spcBef>
              <a:spcAft>
                <a:spcPts val="0"/>
              </a:spcAft>
              <a:buClr>
                <a:schemeClr val="dk1"/>
              </a:buClr>
              <a:buSzPts val="900"/>
              <a:buFont typeface="Arial"/>
              <a:buChar char="–"/>
              <a:defRPr sz="900">
                <a:solidFill>
                  <a:schemeClr val="dk1"/>
                </a:solidFill>
              </a:defRPr>
            </a:lvl4pPr>
            <a:lvl5pPr marL="2286000" lvl="4" indent="-285750" algn="l">
              <a:lnSpc>
                <a:spcPct val="100000"/>
              </a:lnSpc>
              <a:spcBef>
                <a:spcPts val="500"/>
              </a:spcBef>
              <a:spcAft>
                <a:spcPts val="0"/>
              </a:spcAft>
              <a:buClr>
                <a:schemeClr val="dk1"/>
              </a:buClr>
              <a:buSzPts val="900"/>
              <a:buFont typeface="Arial"/>
              <a:buChar char="•"/>
              <a:defRPr sz="900">
                <a:solidFill>
                  <a:schemeClr val="dk1"/>
                </a:solidFill>
              </a:defRPr>
            </a:lvl5pPr>
            <a:lvl6pPr marL="2743200" lvl="5" indent="-285750" algn="l">
              <a:lnSpc>
                <a:spcPct val="100000"/>
              </a:lnSpc>
              <a:spcBef>
                <a:spcPts val="500"/>
              </a:spcBef>
              <a:spcAft>
                <a:spcPts val="0"/>
              </a:spcAft>
              <a:buClr>
                <a:schemeClr val="dk1"/>
              </a:buClr>
              <a:buSzPts val="900"/>
              <a:buFont typeface="Arial"/>
              <a:buChar char="–"/>
              <a:defRPr sz="900">
                <a:solidFill>
                  <a:schemeClr val="dk1"/>
                </a:solidFill>
              </a:defRPr>
            </a:lvl6pPr>
            <a:lvl7pPr marL="3200400" lvl="6" indent="-285750" algn="l">
              <a:lnSpc>
                <a:spcPct val="100000"/>
              </a:lnSpc>
              <a:spcBef>
                <a:spcPts val="500"/>
              </a:spcBef>
              <a:spcAft>
                <a:spcPts val="0"/>
              </a:spcAft>
              <a:buClr>
                <a:schemeClr val="dk1"/>
              </a:buClr>
              <a:buSzPts val="900"/>
              <a:buFont typeface="Arial"/>
              <a:buChar char="•"/>
              <a:defRPr sz="900">
                <a:solidFill>
                  <a:schemeClr val="dk1"/>
                </a:solidFill>
              </a:defRPr>
            </a:lvl7pPr>
            <a:lvl8pPr marL="3657600" lvl="7" indent="-285750" algn="l">
              <a:lnSpc>
                <a:spcPct val="100000"/>
              </a:lnSpc>
              <a:spcBef>
                <a:spcPts val="500"/>
              </a:spcBef>
              <a:spcAft>
                <a:spcPts val="0"/>
              </a:spcAft>
              <a:buClr>
                <a:schemeClr val="dk1"/>
              </a:buClr>
              <a:buSzPts val="900"/>
              <a:buFont typeface="Arial"/>
              <a:buChar char="–"/>
              <a:defRPr sz="900">
                <a:solidFill>
                  <a:schemeClr val="dk1"/>
                </a:solidFill>
              </a:defRPr>
            </a:lvl8pPr>
            <a:lvl9pPr marL="4114800" lvl="8" indent="-285750" algn="l">
              <a:lnSpc>
                <a:spcPct val="100000"/>
              </a:lnSpc>
              <a:spcBef>
                <a:spcPts val="500"/>
              </a:spcBef>
              <a:spcAft>
                <a:spcPts val="500"/>
              </a:spcAft>
              <a:buClr>
                <a:schemeClr val="dk1"/>
              </a:buClr>
              <a:buSzPts val="900"/>
              <a:buFont typeface="Arial"/>
              <a:buChar char="•"/>
              <a:defRPr sz="900">
                <a:solidFill>
                  <a:schemeClr val="dk1"/>
                </a:solidFill>
              </a:defRPr>
            </a:lvl9pPr>
          </a:lstStyle>
          <a:p>
            <a:endParaRPr/>
          </a:p>
        </p:txBody>
      </p:sp>
      <p:sp>
        <p:nvSpPr>
          <p:cNvPr id="728" name="Google Shape;728;p88"/>
          <p:cNvSpPr txBox="1">
            <a:spLocks noGrp="1"/>
          </p:cNvSpPr>
          <p:nvPr>
            <p:ph type="body" idx="5"/>
          </p:nvPr>
        </p:nvSpPr>
        <p:spPr>
          <a:xfrm>
            <a:off x="6126163" y="2780522"/>
            <a:ext cx="2560639" cy="1882919"/>
          </a:xfrm>
          <a:prstGeom prst="rect">
            <a:avLst/>
          </a:prstGeom>
          <a:noFill/>
          <a:ln>
            <a:noFill/>
          </a:ln>
        </p:spPr>
        <p:txBody>
          <a:bodyPr spcFirstLastPara="1" wrap="square" lIns="0" tIns="0" rIns="0" bIns="0" anchor="t" anchorCtr="0">
            <a:noAutofit/>
          </a:bodyPr>
          <a:lstStyle>
            <a:lvl1pPr marL="457200" lvl="0" indent="-285750" algn="l">
              <a:lnSpc>
                <a:spcPct val="100000"/>
              </a:lnSpc>
              <a:spcBef>
                <a:spcPts val="0"/>
              </a:spcBef>
              <a:spcAft>
                <a:spcPts val="0"/>
              </a:spcAft>
              <a:buClr>
                <a:schemeClr val="dk1"/>
              </a:buClr>
              <a:buSzPts val="900"/>
              <a:buFont typeface="Arial"/>
              <a:buChar char="•"/>
              <a:defRPr sz="900" b="0">
                <a:solidFill>
                  <a:schemeClr val="dk1"/>
                </a:solidFill>
              </a:defRPr>
            </a:lvl1pPr>
            <a:lvl2pPr marL="914400" lvl="1" indent="-285750" algn="l">
              <a:lnSpc>
                <a:spcPct val="100000"/>
              </a:lnSpc>
              <a:spcBef>
                <a:spcPts val="500"/>
              </a:spcBef>
              <a:spcAft>
                <a:spcPts val="0"/>
              </a:spcAft>
              <a:buClr>
                <a:schemeClr val="dk1"/>
              </a:buClr>
              <a:buSzPts val="900"/>
              <a:buFont typeface="Arial"/>
              <a:buChar char="–"/>
              <a:defRPr sz="900">
                <a:solidFill>
                  <a:schemeClr val="dk1"/>
                </a:solidFill>
              </a:defRPr>
            </a:lvl2pPr>
            <a:lvl3pPr marL="1371600" lvl="2" indent="-285750" algn="l">
              <a:lnSpc>
                <a:spcPct val="100000"/>
              </a:lnSpc>
              <a:spcBef>
                <a:spcPts val="500"/>
              </a:spcBef>
              <a:spcAft>
                <a:spcPts val="0"/>
              </a:spcAft>
              <a:buClr>
                <a:schemeClr val="dk1"/>
              </a:buClr>
              <a:buSzPts val="900"/>
              <a:buFont typeface="Arial"/>
              <a:buChar char="•"/>
              <a:defRPr sz="900">
                <a:solidFill>
                  <a:schemeClr val="dk1"/>
                </a:solidFill>
              </a:defRPr>
            </a:lvl3pPr>
            <a:lvl4pPr marL="1828800" lvl="3" indent="-285750" algn="l">
              <a:lnSpc>
                <a:spcPct val="100000"/>
              </a:lnSpc>
              <a:spcBef>
                <a:spcPts val="500"/>
              </a:spcBef>
              <a:spcAft>
                <a:spcPts val="0"/>
              </a:spcAft>
              <a:buClr>
                <a:schemeClr val="dk1"/>
              </a:buClr>
              <a:buSzPts val="900"/>
              <a:buFont typeface="Arial"/>
              <a:buChar char="–"/>
              <a:defRPr sz="900">
                <a:solidFill>
                  <a:schemeClr val="dk1"/>
                </a:solidFill>
              </a:defRPr>
            </a:lvl4pPr>
            <a:lvl5pPr marL="2286000" lvl="4" indent="-285750" algn="l">
              <a:lnSpc>
                <a:spcPct val="100000"/>
              </a:lnSpc>
              <a:spcBef>
                <a:spcPts val="500"/>
              </a:spcBef>
              <a:spcAft>
                <a:spcPts val="0"/>
              </a:spcAft>
              <a:buClr>
                <a:schemeClr val="dk1"/>
              </a:buClr>
              <a:buSzPts val="900"/>
              <a:buFont typeface="Arial"/>
              <a:buChar char="•"/>
              <a:defRPr sz="900">
                <a:solidFill>
                  <a:schemeClr val="dk1"/>
                </a:solidFill>
              </a:defRPr>
            </a:lvl5pPr>
            <a:lvl6pPr marL="2743200" lvl="5" indent="-285750" algn="l">
              <a:lnSpc>
                <a:spcPct val="100000"/>
              </a:lnSpc>
              <a:spcBef>
                <a:spcPts val="500"/>
              </a:spcBef>
              <a:spcAft>
                <a:spcPts val="0"/>
              </a:spcAft>
              <a:buClr>
                <a:schemeClr val="dk1"/>
              </a:buClr>
              <a:buSzPts val="900"/>
              <a:buFont typeface="Arial"/>
              <a:buChar char="–"/>
              <a:defRPr sz="900">
                <a:solidFill>
                  <a:schemeClr val="dk1"/>
                </a:solidFill>
              </a:defRPr>
            </a:lvl6pPr>
            <a:lvl7pPr marL="3200400" lvl="6" indent="-285750" algn="l">
              <a:lnSpc>
                <a:spcPct val="100000"/>
              </a:lnSpc>
              <a:spcBef>
                <a:spcPts val="500"/>
              </a:spcBef>
              <a:spcAft>
                <a:spcPts val="0"/>
              </a:spcAft>
              <a:buClr>
                <a:schemeClr val="dk1"/>
              </a:buClr>
              <a:buSzPts val="900"/>
              <a:buFont typeface="Arial"/>
              <a:buChar char="•"/>
              <a:defRPr sz="900">
                <a:solidFill>
                  <a:schemeClr val="dk1"/>
                </a:solidFill>
              </a:defRPr>
            </a:lvl7pPr>
            <a:lvl8pPr marL="3657600" lvl="7" indent="-285750" algn="l">
              <a:lnSpc>
                <a:spcPct val="100000"/>
              </a:lnSpc>
              <a:spcBef>
                <a:spcPts val="500"/>
              </a:spcBef>
              <a:spcAft>
                <a:spcPts val="0"/>
              </a:spcAft>
              <a:buClr>
                <a:schemeClr val="dk1"/>
              </a:buClr>
              <a:buSzPts val="900"/>
              <a:buFont typeface="Arial"/>
              <a:buChar char="–"/>
              <a:defRPr sz="900">
                <a:solidFill>
                  <a:schemeClr val="dk1"/>
                </a:solidFill>
              </a:defRPr>
            </a:lvl8pPr>
            <a:lvl9pPr marL="4114800" lvl="8" indent="-285750" algn="l">
              <a:lnSpc>
                <a:spcPct val="100000"/>
              </a:lnSpc>
              <a:spcBef>
                <a:spcPts val="500"/>
              </a:spcBef>
              <a:spcAft>
                <a:spcPts val="500"/>
              </a:spcAft>
              <a:buClr>
                <a:schemeClr val="dk1"/>
              </a:buClr>
              <a:buSzPts val="900"/>
              <a:buFont typeface="Arial"/>
              <a:buChar char="•"/>
              <a:defRPr sz="900">
                <a:solidFill>
                  <a:schemeClr val="dk1"/>
                </a:solidFill>
              </a:defRPr>
            </a:lvl9pPr>
          </a:lstStyle>
          <a:p>
            <a:endParaRPr/>
          </a:p>
        </p:txBody>
      </p:sp>
      <p:sp>
        <p:nvSpPr>
          <p:cNvPr id="729" name="Google Shape;729;p88"/>
          <p:cNvSpPr txBox="1">
            <a:spLocks noGrp="1"/>
          </p:cNvSpPr>
          <p:nvPr>
            <p:ph type="sldNum" idx="12"/>
          </p:nvPr>
        </p:nvSpPr>
        <p:spPr>
          <a:xfrm>
            <a:off x="7040880" y="4869180"/>
            <a:ext cx="1645920" cy="102870"/>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500"/>
              <a:buFont typeface="Arial"/>
              <a:buNone/>
              <a:defRPr sz="5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500"/>
              <a:buFont typeface="Arial"/>
              <a:buNone/>
              <a:defRPr sz="5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500"/>
              <a:buFont typeface="Arial"/>
              <a:buNone/>
              <a:defRPr sz="5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500"/>
              <a:buFont typeface="Arial"/>
              <a:buNone/>
              <a:defRPr sz="5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500"/>
              <a:buFont typeface="Arial"/>
              <a:buNone/>
              <a:defRPr sz="5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500"/>
              <a:buFont typeface="Arial"/>
              <a:buNone/>
              <a:defRPr sz="5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500"/>
              <a:buFont typeface="Arial"/>
              <a:buNone/>
              <a:defRPr sz="5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500"/>
              <a:buFont typeface="Arial"/>
              <a:buNone/>
              <a:defRPr sz="5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500"/>
              <a:buFont typeface="Arial"/>
              <a:buNone/>
              <a:defRPr sz="5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l-GR"/>
              <a:t>‹#›</a:t>
            </a:fld>
            <a:endParaRPr/>
          </a:p>
        </p:txBody>
      </p:sp>
    </p:spTree>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showMasterSp="0" matchingName="Section Header Orange">
  <p:cSld name="Section Header Orange">
    <p:bg>
      <p:bgPr>
        <a:solidFill>
          <a:srgbClr val="D04A02"/>
        </a:solidFill>
        <a:effectLst/>
      </p:bgPr>
    </p:bg>
    <p:spTree>
      <p:nvGrpSpPr>
        <p:cNvPr id="1" name="Shape 735"/>
        <p:cNvGrpSpPr/>
        <p:nvPr/>
      </p:nvGrpSpPr>
      <p:grpSpPr>
        <a:xfrm>
          <a:off x="0" y="0"/>
          <a:ext cx="0" cy="0"/>
          <a:chOff x="0" y="0"/>
          <a:chExt cx="0" cy="0"/>
        </a:xfrm>
      </p:grpSpPr>
      <p:sp>
        <p:nvSpPr>
          <p:cNvPr id="736" name="Google Shape;736;p22"/>
          <p:cNvSpPr txBox="1">
            <a:spLocks noGrp="1"/>
          </p:cNvSpPr>
          <p:nvPr>
            <p:ph type="title"/>
          </p:nvPr>
        </p:nvSpPr>
        <p:spPr>
          <a:xfrm>
            <a:off x="3886200" y="1582103"/>
            <a:ext cx="3520500" cy="1988700"/>
          </a:xfrm>
          <a:prstGeom prst="rect">
            <a:avLst/>
          </a:prstGeom>
          <a:noFill/>
          <a:ln>
            <a:noFill/>
          </a:ln>
        </p:spPr>
        <p:txBody>
          <a:bodyPr spcFirstLastPara="1" wrap="square" lIns="0" tIns="0" rIns="0" bIns="0" anchor="t" anchorCtr="0">
            <a:noAutofit/>
          </a:bodyPr>
          <a:lstStyle>
            <a:lvl1pPr marR="0" lvl="0" algn="l">
              <a:lnSpc>
                <a:spcPct val="85000"/>
              </a:lnSpc>
              <a:spcBef>
                <a:spcPts val="0"/>
              </a:spcBef>
              <a:spcAft>
                <a:spcPts val="0"/>
              </a:spcAft>
              <a:buClr>
                <a:schemeClr val="lt1"/>
              </a:buClr>
              <a:buSzPts val="3600"/>
              <a:buFont typeface="Arial"/>
              <a:buNone/>
              <a:defRPr sz="3600" b="0" i="0" u="none" strike="noStrike" cap="none">
                <a:solidFill>
                  <a:schemeClr val="lt1"/>
                </a:solidFill>
                <a:latin typeface="Arial"/>
                <a:ea typeface="Arial"/>
                <a:cs typeface="Arial"/>
                <a:sym typeface="Arial"/>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737" name="Google Shape;737;p22"/>
          <p:cNvSpPr txBox="1">
            <a:spLocks noGrp="1"/>
          </p:cNvSpPr>
          <p:nvPr>
            <p:ph type="subTitle" idx="1"/>
          </p:nvPr>
        </p:nvSpPr>
        <p:spPr>
          <a:xfrm>
            <a:off x="457200" y="0"/>
            <a:ext cx="3429000" cy="5143500"/>
          </a:xfrm>
          <a:prstGeom prst="rect">
            <a:avLst/>
          </a:prstGeom>
          <a:noFill/>
          <a:ln>
            <a:noFill/>
          </a:ln>
        </p:spPr>
        <p:txBody>
          <a:bodyPr spcFirstLastPara="1" wrap="square" lIns="0" tIns="0" rIns="0" bIns="0" anchor="ctr" anchorCtr="0">
            <a:noAutofit/>
          </a:bodyPr>
          <a:lstStyle>
            <a:lvl1pPr marR="0" lvl="0" algn="l">
              <a:lnSpc>
                <a:spcPct val="95000"/>
              </a:lnSpc>
              <a:spcBef>
                <a:spcPts val="0"/>
              </a:spcBef>
              <a:spcAft>
                <a:spcPts val="0"/>
              </a:spcAft>
              <a:buClr>
                <a:schemeClr val="lt1"/>
              </a:buClr>
              <a:buSzPts val="45000"/>
              <a:buFont typeface="Arial"/>
              <a:buNone/>
              <a:defRPr sz="45000" b="0" i="0" u="none" strike="noStrike" cap="none">
                <a:solidFill>
                  <a:schemeClr val="lt1"/>
                </a:solidFill>
                <a:latin typeface="Arial"/>
                <a:ea typeface="Arial"/>
                <a:cs typeface="Arial"/>
                <a:sym typeface="Arial"/>
              </a:defRPr>
            </a:lvl1pPr>
            <a:lvl2pPr marR="0" lvl="1" algn="l">
              <a:lnSpc>
                <a:spcPct val="95000"/>
              </a:lnSpc>
              <a:spcBef>
                <a:spcPts val="0"/>
              </a:spcBef>
              <a:spcAft>
                <a:spcPts val="0"/>
              </a:spcAft>
              <a:buClr>
                <a:schemeClr val="lt1"/>
              </a:buClr>
              <a:buSzPts val="45000"/>
              <a:buFont typeface="Arial"/>
              <a:buNone/>
              <a:defRPr sz="45000" b="0" i="0" u="none" strike="noStrike" cap="none">
                <a:solidFill>
                  <a:schemeClr val="lt1"/>
                </a:solidFill>
                <a:latin typeface="Arial"/>
                <a:ea typeface="Arial"/>
                <a:cs typeface="Arial"/>
                <a:sym typeface="Arial"/>
              </a:defRPr>
            </a:lvl2pPr>
            <a:lvl3pPr marR="0" lvl="2" algn="l">
              <a:lnSpc>
                <a:spcPct val="95000"/>
              </a:lnSpc>
              <a:spcBef>
                <a:spcPts val="0"/>
              </a:spcBef>
              <a:spcAft>
                <a:spcPts val="0"/>
              </a:spcAft>
              <a:buClr>
                <a:schemeClr val="lt1"/>
              </a:buClr>
              <a:buSzPts val="45000"/>
              <a:buFont typeface="Arial"/>
              <a:buNone/>
              <a:defRPr sz="45000" b="0" i="0" u="none" strike="noStrike" cap="none">
                <a:solidFill>
                  <a:schemeClr val="lt1"/>
                </a:solidFill>
                <a:latin typeface="Arial"/>
                <a:ea typeface="Arial"/>
                <a:cs typeface="Arial"/>
                <a:sym typeface="Arial"/>
              </a:defRPr>
            </a:lvl3pPr>
            <a:lvl4pPr marR="0" lvl="3" algn="l">
              <a:lnSpc>
                <a:spcPct val="95000"/>
              </a:lnSpc>
              <a:spcBef>
                <a:spcPts val="0"/>
              </a:spcBef>
              <a:spcAft>
                <a:spcPts val="0"/>
              </a:spcAft>
              <a:buClr>
                <a:schemeClr val="lt1"/>
              </a:buClr>
              <a:buSzPts val="45000"/>
              <a:buFont typeface="Arial"/>
              <a:buNone/>
              <a:defRPr sz="45000" b="0" i="0" u="none" strike="noStrike" cap="none">
                <a:solidFill>
                  <a:schemeClr val="lt1"/>
                </a:solidFill>
                <a:latin typeface="Arial"/>
                <a:ea typeface="Arial"/>
                <a:cs typeface="Arial"/>
                <a:sym typeface="Arial"/>
              </a:defRPr>
            </a:lvl4pPr>
            <a:lvl5pPr marR="0" lvl="4" algn="l">
              <a:lnSpc>
                <a:spcPct val="95000"/>
              </a:lnSpc>
              <a:spcBef>
                <a:spcPts val="0"/>
              </a:spcBef>
              <a:spcAft>
                <a:spcPts val="0"/>
              </a:spcAft>
              <a:buClr>
                <a:schemeClr val="lt1"/>
              </a:buClr>
              <a:buSzPts val="45000"/>
              <a:buFont typeface="Arial"/>
              <a:buNone/>
              <a:defRPr sz="45000" b="0" i="0" u="none" strike="noStrike" cap="none">
                <a:solidFill>
                  <a:schemeClr val="lt1"/>
                </a:solidFill>
                <a:latin typeface="Arial"/>
                <a:ea typeface="Arial"/>
                <a:cs typeface="Arial"/>
                <a:sym typeface="Arial"/>
              </a:defRPr>
            </a:lvl5pPr>
            <a:lvl6pPr marR="0" lvl="5" algn="l">
              <a:lnSpc>
                <a:spcPct val="95000"/>
              </a:lnSpc>
              <a:spcBef>
                <a:spcPts val="0"/>
              </a:spcBef>
              <a:spcAft>
                <a:spcPts val="0"/>
              </a:spcAft>
              <a:buClr>
                <a:schemeClr val="lt1"/>
              </a:buClr>
              <a:buSzPts val="45000"/>
              <a:buFont typeface="Arial"/>
              <a:buNone/>
              <a:defRPr sz="45000" b="0" i="0" u="none" strike="noStrike" cap="none">
                <a:solidFill>
                  <a:schemeClr val="lt1"/>
                </a:solidFill>
                <a:latin typeface="Arial"/>
                <a:ea typeface="Arial"/>
                <a:cs typeface="Arial"/>
                <a:sym typeface="Arial"/>
              </a:defRPr>
            </a:lvl6pPr>
            <a:lvl7pPr marR="0" lvl="6" algn="l">
              <a:lnSpc>
                <a:spcPct val="95000"/>
              </a:lnSpc>
              <a:spcBef>
                <a:spcPts val="0"/>
              </a:spcBef>
              <a:spcAft>
                <a:spcPts val="0"/>
              </a:spcAft>
              <a:buClr>
                <a:schemeClr val="lt1"/>
              </a:buClr>
              <a:buSzPts val="45000"/>
              <a:buFont typeface="Arial"/>
              <a:buNone/>
              <a:defRPr sz="45000" b="0" i="0" u="none" strike="noStrike" cap="none">
                <a:solidFill>
                  <a:schemeClr val="lt1"/>
                </a:solidFill>
                <a:latin typeface="Arial"/>
                <a:ea typeface="Arial"/>
                <a:cs typeface="Arial"/>
                <a:sym typeface="Arial"/>
              </a:defRPr>
            </a:lvl7pPr>
            <a:lvl8pPr marR="0" lvl="7" algn="l">
              <a:lnSpc>
                <a:spcPct val="95000"/>
              </a:lnSpc>
              <a:spcBef>
                <a:spcPts val="0"/>
              </a:spcBef>
              <a:spcAft>
                <a:spcPts val="0"/>
              </a:spcAft>
              <a:buClr>
                <a:schemeClr val="lt1"/>
              </a:buClr>
              <a:buSzPts val="45000"/>
              <a:buFont typeface="Arial"/>
              <a:buNone/>
              <a:defRPr sz="45000" b="0" i="0" u="none" strike="noStrike" cap="none">
                <a:solidFill>
                  <a:schemeClr val="lt1"/>
                </a:solidFill>
                <a:latin typeface="Arial"/>
                <a:ea typeface="Arial"/>
                <a:cs typeface="Arial"/>
                <a:sym typeface="Arial"/>
              </a:defRPr>
            </a:lvl8pPr>
            <a:lvl9pPr marR="0" lvl="8" algn="l">
              <a:lnSpc>
                <a:spcPct val="95000"/>
              </a:lnSpc>
              <a:spcBef>
                <a:spcPts val="0"/>
              </a:spcBef>
              <a:spcAft>
                <a:spcPts val="0"/>
              </a:spcAft>
              <a:buClr>
                <a:schemeClr val="lt1"/>
              </a:buClr>
              <a:buSzPts val="45000"/>
              <a:buFont typeface="Arial"/>
              <a:buNone/>
              <a:defRPr sz="45000" b="0" i="0" u="none" strike="noStrike" cap="none">
                <a:solidFill>
                  <a:schemeClr val="lt1"/>
                </a:solidFill>
                <a:latin typeface="Arial"/>
                <a:ea typeface="Arial"/>
                <a:cs typeface="Arial"/>
                <a:sym typeface="Arial"/>
              </a:defRPr>
            </a:lvl9pPr>
          </a:lstStyle>
          <a:p>
            <a:endParaRPr/>
          </a:p>
        </p:txBody>
      </p:sp>
    </p:spTree>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matchingName="Title and Content Art 2">
  <p:cSld name="Title and Content Art 2">
    <p:spTree>
      <p:nvGrpSpPr>
        <p:cNvPr id="1" name="Shape 738"/>
        <p:cNvGrpSpPr/>
        <p:nvPr/>
      </p:nvGrpSpPr>
      <p:grpSpPr>
        <a:xfrm>
          <a:off x="0" y="0"/>
          <a:ext cx="0" cy="0"/>
          <a:chOff x="0" y="0"/>
          <a:chExt cx="0" cy="0"/>
        </a:xfrm>
      </p:grpSpPr>
      <p:sp>
        <p:nvSpPr>
          <p:cNvPr id="739" name="Google Shape;739;p23"/>
          <p:cNvSpPr txBox="1">
            <a:spLocks noGrp="1"/>
          </p:cNvSpPr>
          <p:nvPr>
            <p:ph type="title"/>
          </p:nvPr>
        </p:nvSpPr>
        <p:spPr>
          <a:xfrm>
            <a:off x="332185" y="324000"/>
            <a:ext cx="8479500" cy="1040400"/>
          </a:xfrm>
          <a:prstGeom prst="rect">
            <a:avLst/>
          </a:prstGeom>
          <a:noFill/>
          <a:ln>
            <a:noFill/>
          </a:ln>
        </p:spPr>
        <p:txBody>
          <a:bodyPr spcFirstLastPara="1" wrap="square" lIns="0" tIns="0" rIns="0" bIns="0" anchor="t" anchorCtr="0">
            <a:noAutofit/>
          </a:bodyPr>
          <a:lstStyle>
            <a:lvl1pPr lvl="0" algn="l">
              <a:lnSpc>
                <a:spcPct val="85000"/>
              </a:lnSpc>
              <a:spcBef>
                <a:spcPts val="0"/>
              </a:spcBef>
              <a:spcAft>
                <a:spcPts val="0"/>
              </a:spcAft>
              <a:buClr>
                <a:srgbClr val="464646"/>
              </a:buClr>
              <a:buSzPts val="2100"/>
              <a:buFont typeface="Georgia"/>
              <a:buNone/>
              <a:defRPr sz="2100">
                <a:solidFill>
                  <a:srgbClr val="464646"/>
                </a:solidFill>
              </a:defRPr>
            </a:lvl1pPr>
            <a:lvl2pPr lvl="1" algn="l">
              <a:lnSpc>
                <a:spcPct val="100000"/>
              </a:lnSpc>
              <a:spcBef>
                <a:spcPts val="0"/>
              </a:spcBef>
              <a:spcAft>
                <a:spcPts val="0"/>
              </a:spcAft>
              <a:buSzPts val="1100"/>
              <a:buNone/>
              <a:defRPr sz="1100"/>
            </a:lvl2pPr>
            <a:lvl3pPr lvl="2" algn="l">
              <a:lnSpc>
                <a:spcPct val="100000"/>
              </a:lnSpc>
              <a:spcBef>
                <a:spcPts val="0"/>
              </a:spcBef>
              <a:spcAft>
                <a:spcPts val="0"/>
              </a:spcAft>
              <a:buSzPts val="1100"/>
              <a:buNone/>
              <a:defRPr sz="1100"/>
            </a:lvl3pPr>
            <a:lvl4pPr lvl="3" algn="l">
              <a:lnSpc>
                <a:spcPct val="100000"/>
              </a:lnSpc>
              <a:spcBef>
                <a:spcPts val="0"/>
              </a:spcBef>
              <a:spcAft>
                <a:spcPts val="0"/>
              </a:spcAft>
              <a:buSzPts val="1100"/>
              <a:buNone/>
              <a:defRPr sz="1100"/>
            </a:lvl4pPr>
            <a:lvl5pPr lvl="4" algn="l">
              <a:lnSpc>
                <a:spcPct val="100000"/>
              </a:lnSpc>
              <a:spcBef>
                <a:spcPts val="0"/>
              </a:spcBef>
              <a:spcAft>
                <a:spcPts val="0"/>
              </a:spcAft>
              <a:buSzPts val="1100"/>
              <a:buNone/>
              <a:defRPr sz="1100"/>
            </a:lvl5pPr>
            <a:lvl6pPr lvl="5" algn="l">
              <a:lnSpc>
                <a:spcPct val="100000"/>
              </a:lnSpc>
              <a:spcBef>
                <a:spcPts val="0"/>
              </a:spcBef>
              <a:spcAft>
                <a:spcPts val="0"/>
              </a:spcAft>
              <a:buSzPts val="1100"/>
              <a:buNone/>
              <a:defRPr sz="1100"/>
            </a:lvl6pPr>
            <a:lvl7pPr lvl="6" algn="l">
              <a:lnSpc>
                <a:spcPct val="100000"/>
              </a:lnSpc>
              <a:spcBef>
                <a:spcPts val="0"/>
              </a:spcBef>
              <a:spcAft>
                <a:spcPts val="0"/>
              </a:spcAft>
              <a:buSzPts val="1100"/>
              <a:buNone/>
              <a:defRPr sz="1100"/>
            </a:lvl7pPr>
            <a:lvl8pPr lvl="7" algn="l">
              <a:lnSpc>
                <a:spcPct val="100000"/>
              </a:lnSpc>
              <a:spcBef>
                <a:spcPts val="0"/>
              </a:spcBef>
              <a:spcAft>
                <a:spcPts val="0"/>
              </a:spcAft>
              <a:buSzPts val="1100"/>
              <a:buNone/>
              <a:defRPr sz="1100"/>
            </a:lvl8pPr>
            <a:lvl9pPr lvl="8" algn="l">
              <a:lnSpc>
                <a:spcPct val="100000"/>
              </a:lnSpc>
              <a:spcBef>
                <a:spcPts val="0"/>
              </a:spcBef>
              <a:spcAft>
                <a:spcPts val="0"/>
              </a:spcAft>
              <a:buSzPts val="1100"/>
              <a:buNone/>
              <a:defRPr sz="1100"/>
            </a:lvl9pPr>
          </a:lstStyle>
          <a:p>
            <a:endParaRPr/>
          </a:p>
        </p:txBody>
      </p:sp>
      <p:sp>
        <p:nvSpPr>
          <p:cNvPr id="740" name="Google Shape;740;p23"/>
          <p:cNvSpPr txBox="1">
            <a:spLocks noGrp="1"/>
          </p:cNvSpPr>
          <p:nvPr>
            <p:ph type="body" idx="1"/>
          </p:nvPr>
        </p:nvSpPr>
        <p:spPr>
          <a:xfrm>
            <a:off x="332185" y="1577340"/>
            <a:ext cx="8479500" cy="30555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accent3"/>
              </a:buClr>
              <a:buSzPts val="1400"/>
              <a:buNone/>
              <a:defRPr sz="1100" b="0">
                <a:solidFill>
                  <a:schemeClr val="accent3"/>
                </a:solidFill>
              </a:defRPr>
            </a:lvl1pPr>
            <a:lvl2pPr marL="914400" lvl="1" indent="-228600" algn="l">
              <a:lnSpc>
                <a:spcPct val="100000"/>
              </a:lnSpc>
              <a:spcBef>
                <a:spcPts val="900"/>
              </a:spcBef>
              <a:spcAft>
                <a:spcPts val="0"/>
              </a:spcAft>
              <a:buClr>
                <a:srgbClr val="464646"/>
              </a:buClr>
              <a:buSzPts val="1200"/>
              <a:buNone/>
              <a:defRPr sz="1100">
                <a:solidFill>
                  <a:srgbClr val="464646"/>
                </a:solidFill>
              </a:defRPr>
            </a:lvl2pPr>
            <a:lvl3pPr marL="1371600" lvl="2" indent="-304800" algn="l">
              <a:lnSpc>
                <a:spcPct val="100000"/>
              </a:lnSpc>
              <a:spcBef>
                <a:spcPts val="500"/>
              </a:spcBef>
              <a:spcAft>
                <a:spcPts val="0"/>
              </a:spcAft>
              <a:buClr>
                <a:srgbClr val="464646"/>
              </a:buClr>
              <a:buSzPts val="1200"/>
              <a:buChar char="•"/>
              <a:defRPr sz="1100">
                <a:solidFill>
                  <a:srgbClr val="464646"/>
                </a:solidFill>
              </a:defRPr>
            </a:lvl3pPr>
            <a:lvl4pPr marL="1828800" lvl="3" indent="-304800" algn="l">
              <a:lnSpc>
                <a:spcPct val="100000"/>
              </a:lnSpc>
              <a:spcBef>
                <a:spcPts val="500"/>
              </a:spcBef>
              <a:spcAft>
                <a:spcPts val="0"/>
              </a:spcAft>
              <a:buClr>
                <a:srgbClr val="464646"/>
              </a:buClr>
              <a:buSzPts val="1200"/>
              <a:buChar char="–"/>
              <a:defRPr sz="1100">
                <a:solidFill>
                  <a:srgbClr val="464646"/>
                </a:solidFill>
              </a:defRPr>
            </a:lvl4pPr>
            <a:lvl5pPr marL="2286000" lvl="4" indent="-304800" algn="l">
              <a:lnSpc>
                <a:spcPct val="100000"/>
              </a:lnSpc>
              <a:spcBef>
                <a:spcPts val="500"/>
              </a:spcBef>
              <a:spcAft>
                <a:spcPts val="0"/>
              </a:spcAft>
              <a:buClr>
                <a:srgbClr val="464646"/>
              </a:buClr>
              <a:buSzPts val="1200"/>
              <a:buChar char="•"/>
              <a:defRPr sz="1100">
                <a:solidFill>
                  <a:srgbClr val="464646"/>
                </a:solidFill>
              </a:defRPr>
            </a:lvl5pPr>
            <a:lvl6pPr marL="2743200" lvl="5" indent="-304800" algn="l">
              <a:lnSpc>
                <a:spcPct val="100000"/>
              </a:lnSpc>
              <a:spcBef>
                <a:spcPts val="500"/>
              </a:spcBef>
              <a:spcAft>
                <a:spcPts val="0"/>
              </a:spcAft>
              <a:buClr>
                <a:srgbClr val="464646"/>
              </a:buClr>
              <a:buSzPts val="1200"/>
              <a:buChar char="–"/>
              <a:defRPr sz="1100">
                <a:solidFill>
                  <a:srgbClr val="464646"/>
                </a:solidFill>
              </a:defRPr>
            </a:lvl6pPr>
            <a:lvl7pPr marL="3200400" lvl="6" indent="-304800" algn="l">
              <a:lnSpc>
                <a:spcPct val="100000"/>
              </a:lnSpc>
              <a:spcBef>
                <a:spcPts val="500"/>
              </a:spcBef>
              <a:spcAft>
                <a:spcPts val="0"/>
              </a:spcAft>
              <a:buClr>
                <a:srgbClr val="464646"/>
              </a:buClr>
              <a:buSzPts val="1200"/>
              <a:buChar char="•"/>
              <a:defRPr sz="1100">
                <a:solidFill>
                  <a:srgbClr val="464646"/>
                </a:solidFill>
              </a:defRPr>
            </a:lvl7pPr>
            <a:lvl8pPr marL="3657600" lvl="7" indent="-304800" algn="l">
              <a:lnSpc>
                <a:spcPct val="100000"/>
              </a:lnSpc>
              <a:spcBef>
                <a:spcPts val="500"/>
              </a:spcBef>
              <a:spcAft>
                <a:spcPts val="0"/>
              </a:spcAft>
              <a:buClr>
                <a:srgbClr val="464646"/>
              </a:buClr>
              <a:buSzPts val="1200"/>
              <a:buChar char="–"/>
              <a:defRPr sz="1100">
                <a:solidFill>
                  <a:srgbClr val="464646"/>
                </a:solidFill>
              </a:defRPr>
            </a:lvl8pPr>
            <a:lvl9pPr marL="4114800" lvl="8" indent="-304800" algn="l">
              <a:lnSpc>
                <a:spcPct val="100000"/>
              </a:lnSpc>
              <a:spcBef>
                <a:spcPts val="500"/>
              </a:spcBef>
              <a:spcAft>
                <a:spcPts val="500"/>
              </a:spcAft>
              <a:buClr>
                <a:srgbClr val="464646"/>
              </a:buClr>
              <a:buSzPts val="1200"/>
              <a:buChar char="•"/>
              <a:defRPr sz="1100">
                <a:solidFill>
                  <a:srgbClr val="464646"/>
                </a:solidFill>
              </a:defRPr>
            </a:lvl9pPr>
          </a:lstStyle>
          <a:p>
            <a:endParaRPr/>
          </a:p>
        </p:txBody>
      </p:sp>
      <p:sp>
        <p:nvSpPr>
          <p:cNvPr id="741" name="Google Shape;741;p23"/>
          <p:cNvSpPr txBox="1">
            <a:spLocks noGrp="1"/>
          </p:cNvSpPr>
          <p:nvPr>
            <p:ph type="sldNum" idx="12"/>
          </p:nvPr>
        </p:nvSpPr>
        <p:spPr>
          <a:xfrm>
            <a:off x="7488222" y="4869180"/>
            <a:ext cx="1323600" cy="102900"/>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l-GR"/>
              <a:t>‹#›</a:t>
            </a:fld>
            <a:endParaRPr/>
          </a:p>
        </p:txBody>
      </p:sp>
      <p:sp>
        <p:nvSpPr>
          <p:cNvPr id="742" name="Google Shape;742;p23"/>
          <p:cNvSpPr txBox="1">
            <a:spLocks noGrp="1"/>
          </p:cNvSpPr>
          <p:nvPr>
            <p:ph type="dt" idx="10"/>
          </p:nvPr>
        </p:nvSpPr>
        <p:spPr>
          <a:xfrm>
            <a:off x="7488222" y="4766310"/>
            <a:ext cx="1323600" cy="102900"/>
          </a:xfrm>
          <a:prstGeom prst="rect">
            <a:avLst/>
          </a:prstGeom>
          <a:noFill/>
          <a:ln>
            <a:noFill/>
          </a:ln>
        </p:spPr>
        <p:txBody>
          <a:bodyPr spcFirstLastPara="1" wrap="square" lIns="0" tIns="0" rIns="0" bIns="0" anchor="b" anchorCtr="0">
            <a:noAutofit/>
          </a:bodyPr>
          <a:lstStyle>
            <a:lvl1pPr marR="0" lvl="0" algn="r"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matchingName="Title Slide 1">
  <p:cSld name="Title Slide 1">
    <p:spTree>
      <p:nvGrpSpPr>
        <p:cNvPr id="1" name="Shape 83"/>
        <p:cNvGrpSpPr/>
        <p:nvPr/>
      </p:nvGrpSpPr>
      <p:grpSpPr>
        <a:xfrm>
          <a:off x="0" y="0"/>
          <a:ext cx="0" cy="0"/>
          <a:chOff x="0" y="0"/>
          <a:chExt cx="0" cy="0"/>
        </a:xfrm>
      </p:grpSpPr>
      <p:sp>
        <p:nvSpPr>
          <p:cNvPr id="84" name="Google Shape;84;p97"/>
          <p:cNvSpPr/>
          <p:nvPr/>
        </p:nvSpPr>
        <p:spPr>
          <a:xfrm>
            <a:off x="-1" y="0"/>
            <a:ext cx="6126300" cy="2571900"/>
          </a:xfrm>
          <a:prstGeom prst="rect">
            <a:avLst/>
          </a:prstGeom>
          <a:solidFill>
            <a:srgbClr val="46464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Arial"/>
              <a:ea typeface="Arial"/>
              <a:cs typeface="Arial"/>
              <a:sym typeface="Arial"/>
            </a:endParaRPr>
          </a:p>
        </p:txBody>
      </p:sp>
      <p:sp>
        <p:nvSpPr>
          <p:cNvPr id="85" name="Google Shape;85;p97"/>
          <p:cNvSpPr/>
          <p:nvPr/>
        </p:nvSpPr>
        <p:spPr>
          <a:xfrm>
            <a:off x="-1" y="2571750"/>
            <a:ext cx="6126300" cy="857400"/>
          </a:xfrm>
          <a:prstGeom prst="rect">
            <a:avLst/>
          </a:prstGeom>
          <a:solidFill>
            <a:srgbClr val="D04A0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Arial"/>
              <a:ea typeface="Arial"/>
              <a:cs typeface="Arial"/>
              <a:sym typeface="Arial"/>
            </a:endParaRPr>
          </a:p>
        </p:txBody>
      </p:sp>
      <p:sp>
        <p:nvSpPr>
          <p:cNvPr id="86" name="Google Shape;86;p97"/>
          <p:cNvSpPr/>
          <p:nvPr/>
        </p:nvSpPr>
        <p:spPr>
          <a:xfrm>
            <a:off x="6126163" y="0"/>
            <a:ext cx="3017700" cy="2571900"/>
          </a:xfrm>
          <a:prstGeom prst="rect">
            <a:avLst/>
          </a:prstGeom>
          <a:solidFill>
            <a:srgbClr val="EB8C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Arial"/>
              <a:ea typeface="Arial"/>
              <a:cs typeface="Arial"/>
              <a:sym typeface="Arial"/>
            </a:endParaRPr>
          </a:p>
        </p:txBody>
      </p:sp>
      <p:sp>
        <p:nvSpPr>
          <p:cNvPr id="87" name="Google Shape;87;p97"/>
          <p:cNvSpPr txBox="1">
            <a:spLocks noGrp="1"/>
          </p:cNvSpPr>
          <p:nvPr>
            <p:ph type="ctrTitle"/>
          </p:nvPr>
        </p:nvSpPr>
        <p:spPr>
          <a:xfrm>
            <a:off x="457200" y="342899"/>
            <a:ext cx="5394300" cy="1885800"/>
          </a:xfrm>
          <a:prstGeom prst="rect">
            <a:avLst/>
          </a:prstGeom>
          <a:noFill/>
          <a:ln>
            <a:noFill/>
          </a:ln>
        </p:spPr>
        <p:txBody>
          <a:bodyPr spcFirstLastPara="1" wrap="square" lIns="0" tIns="0" rIns="0" bIns="0" anchor="b" anchorCtr="0">
            <a:noAutofit/>
          </a:bodyPr>
          <a:lstStyle>
            <a:lvl1pPr marR="0" lvl="0" algn="l">
              <a:lnSpc>
                <a:spcPct val="85000"/>
              </a:lnSpc>
              <a:spcBef>
                <a:spcPts val="0"/>
              </a:spcBef>
              <a:spcAft>
                <a:spcPts val="0"/>
              </a:spcAft>
              <a:buClr>
                <a:schemeClr val="lt1"/>
              </a:buClr>
              <a:buSzPts val="4400"/>
              <a:buFont typeface="Georgia"/>
              <a:buNone/>
              <a:defRPr sz="4400" b="0" i="0" u="none" strike="noStrike" cap="none">
                <a:solidFill>
                  <a:schemeClr val="lt1"/>
                </a:solidFill>
                <a:latin typeface="Georgia"/>
                <a:ea typeface="Georgia"/>
                <a:cs typeface="Georgia"/>
                <a:sym typeface="Georgia"/>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pic>
        <p:nvPicPr>
          <p:cNvPr id="88" name="Google Shape;88;p97"/>
          <p:cNvPicPr preferRelativeResize="0"/>
          <p:nvPr/>
        </p:nvPicPr>
        <p:blipFill rotWithShape="1">
          <a:blip r:embed="rId2">
            <a:alphaModFix/>
          </a:blip>
          <a:srcRect/>
          <a:stretch/>
        </p:blipFill>
        <p:spPr>
          <a:xfrm>
            <a:off x="201168" y="3998214"/>
            <a:ext cx="1227583" cy="1013388"/>
          </a:xfrm>
          <a:prstGeom prst="rect">
            <a:avLst/>
          </a:prstGeom>
          <a:noFill/>
          <a:ln>
            <a:noFill/>
          </a:ln>
        </p:spPr>
      </p:pic>
      <p:sp>
        <p:nvSpPr>
          <p:cNvPr id="89" name="Google Shape;89;p97"/>
          <p:cNvSpPr txBox="1">
            <a:spLocks noGrp="1"/>
          </p:cNvSpPr>
          <p:nvPr>
            <p:ph type="subTitle" idx="1"/>
          </p:nvPr>
        </p:nvSpPr>
        <p:spPr>
          <a:xfrm>
            <a:off x="457200" y="2811780"/>
            <a:ext cx="3980400" cy="445800"/>
          </a:xfrm>
          <a:prstGeom prst="rect">
            <a:avLst/>
          </a:prstGeom>
          <a:noFill/>
          <a:ln>
            <a:noFill/>
          </a:ln>
        </p:spPr>
        <p:txBody>
          <a:bodyPr spcFirstLastPara="1" wrap="square" lIns="0" tIns="0" rIns="0" bIns="0" anchor="t" anchorCtr="0">
            <a:noAutofit/>
          </a:bodyPr>
          <a:lstStyle>
            <a:lvl1pPr marR="0" lvl="0" algn="l">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1pPr>
            <a:lvl2pPr marR="0" lvl="1" algn="l">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2pPr>
            <a:lvl3pPr marR="0" lvl="2" algn="l">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3pPr>
            <a:lvl4pPr marR="0" lvl="3" algn="l">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4pPr>
            <a:lvl5pPr marR="0" lvl="4" algn="l">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5pPr>
            <a:lvl6pPr marR="0" lvl="5" algn="l">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6pPr>
            <a:lvl7pPr marR="0" lvl="6" algn="l">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7pPr>
            <a:lvl8pPr marR="0" lvl="7" algn="l">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8pPr>
            <a:lvl9pPr marR="0" lvl="8" algn="l">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9pPr>
          </a:lstStyle>
          <a:p>
            <a:endParaRPr/>
          </a:p>
        </p:txBody>
      </p:sp>
    </p:spTree>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matchingName="Agenda">
  <p:cSld name="Agenda">
    <p:spTree>
      <p:nvGrpSpPr>
        <p:cNvPr id="1" name="Shape 743"/>
        <p:cNvGrpSpPr/>
        <p:nvPr/>
      </p:nvGrpSpPr>
      <p:grpSpPr>
        <a:xfrm>
          <a:off x="0" y="0"/>
          <a:ext cx="0" cy="0"/>
          <a:chOff x="0" y="0"/>
          <a:chExt cx="0" cy="0"/>
        </a:xfrm>
      </p:grpSpPr>
      <p:sp>
        <p:nvSpPr>
          <p:cNvPr id="744" name="Google Shape;744;p145"/>
          <p:cNvSpPr txBox="1">
            <a:spLocks noGrp="1"/>
          </p:cNvSpPr>
          <p:nvPr>
            <p:ph type="sldNum" idx="12"/>
          </p:nvPr>
        </p:nvSpPr>
        <p:spPr>
          <a:xfrm>
            <a:off x="6126163" y="4869180"/>
            <a:ext cx="2560500" cy="102900"/>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l-GR"/>
              <a:t>‹#›</a:t>
            </a:fld>
            <a:endParaRPr/>
          </a:p>
        </p:txBody>
      </p:sp>
      <p:sp>
        <p:nvSpPr>
          <p:cNvPr id="745" name="Google Shape;745;p145"/>
          <p:cNvSpPr txBox="1">
            <a:spLocks noGrp="1"/>
          </p:cNvSpPr>
          <p:nvPr>
            <p:ph type="title"/>
          </p:nvPr>
        </p:nvSpPr>
        <p:spPr>
          <a:xfrm>
            <a:off x="457200" y="342900"/>
            <a:ext cx="8229600" cy="1028700"/>
          </a:xfrm>
          <a:prstGeom prst="rect">
            <a:avLst/>
          </a:prstGeom>
          <a:noFill/>
          <a:ln>
            <a:noFill/>
          </a:ln>
        </p:spPr>
        <p:txBody>
          <a:bodyPr spcFirstLastPara="1" wrap="square" lIns="0" tIns="0" rIns="0" bIns="0" anchor="t" anchorCtr="0">
            <a:noAutofit/>
          </a:bodyPr>
          <a:lstStyle>
            <a:lvl1pPr marR="0" lvl="0" algn="l">
              <a:lnSpc>
                <a:spcPct val="85000"/>
              </a:lnSpc>
              <a:spcBef>
                <a:spcPts val="0"/>
              </a:spcBef>
              <a:spcAft>
                <a:spcPts val="0"/>
              </a:spcAft>
              <a:buClr>
                <a:schemeClr val="dk1"/>
              </a:buClr>
              <a:buSzPts val="2800"/>
              <a:buFont typeface="Georgia"/>
              <a:buNone/>
              <a:defRPr sz="2800" b="0" i="0" u="none" strike="noStrike" cap="none">
                <a:solidFill>
                  <a:schemeClr val="dk1"/>
                </a:solidFill>
                <a:latin typeface="Georgia"/>
                <a:ea typeface="Georgia"/>
                <a:cs typeface="Georgia"/>
                <a:sym typeface="Georgia"/>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Tree>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matchingName="1_Agenda" type="obj">
  <p:cSld name="OBJECT">
    <p:spTree>
      <p:nvGrpSpPr>
        <p:cNvPr id="1" name="Shape 746"/>
        <p:cNvGrpSpPr/>
        <p:nvPr/>
      </p:nvGrpSpPr>
      <p:grpSpPr>
        <a:xfrm>
          <a:off x="0" y="0"/>
          <a:ext cx="0" cy="0"/>
          <a:chOff x="0" y="0"/>
          <a:chExt cx="0" cy="0"/>
        </a:xfrm>
      </p:grpSpPr>
      <p:sp>
        <p:nvSpPr>
          <p:cNvPr id="747" name="Google Shape;747;p146"/>
          <p:cNvSpPr txBox="1">
            <a:spLocks noGrp="1"/>
          </p:cNvSpPr>
          <p:nvPr>
            <p:ph type="body" idx="1"/>
          </p:nvPr>
        </p:nvSpPr>
        <p:spPr>
          <a:xfrm>
            <a:off x="332185" y="1577340"/>
            <a:ext cx="8479500" cy="3055500"/>
          </a:xfrm>
          <a:prstGeom prst="rect">
            <a:avLst/>
          </a:prstGeom>
          <a:noFill/>
          <a:ln>
            <a:noFill/>
          </a:ln>
        </p:spPr>
        <p:txBody>
          <a:bodyPr spcFirstLastPara="1" wrap="square" lIns="0" tIns="0" rIns="0" bIns="0" anchor="t" anchorCtr="0">
            <a:noAutofit/>
          </a:bodyPr>
          <a:lstStyle>
            <a:lvl1pPr marL="457200" lvl="0" indent="-317500" algn="l">
              <a:lnSpc>
                <a:spcPct val="90000"/>
              </a:lnSpc>
              <a:spcBef>
                <a:spcPts val="0"/>
              </a:spcBef>
              <a:spcAft>
                <a:spcPts val="0"/>
              </a:spcAft>
              <a:buClr>
                <a:schemeClr val="accent1"/>
              </a:buClr>
              <a:buSzPts val="1400"/>
              <a:buFont typeface="Arial"/>
              <a:buAutoNum type="arabicPeriod"/>
              <a:defRPr sz="2100" b="0">
                <a:solidFill>
                  <a:schemeClr val="dk1"/>
                </a:solidFill>
              </a:defRPr>
            </a:lvl1pPr>
            <a:lvl2pPr marL="914400" lvl="1" indent="-228600" algn="l">
              <a:lnSpc>
                <a:spcPct val="100000"/>
              </a:lnSpc>
              <a:spcBef>
                <a:spcPts val="600"/>
              </a:spcBef>
              <a:spcAft>
                <a:spcPts val="0"/>
              </a:spcAft>
              <a:buClr>
                <a:schemeClr val="accent4"/>
              </a:buClr>
              <a:buSzPts val="1400"/>
              <a:buFont typeface="Arial"/>
              <a:buNone/>
              <a:defRPr sz="1200"/>
            </a:lvl2pPr>
            <a:lvl3pPr marL="1371600" lvl="2" indent="-317500" algn="l">
              <a:lnSpc>
                <a:spcPct val="100000"/>
              </a:lnSpc>
              <a:spcBef>
                <a:spcPts val="600"/>
              </a:spcBef>
              <a:spcAft>
                <a:spcPts val="0"/>
              </a:spcAft>
              <a:buSzPts val="1400"/>
              <a:buChar char="•"/>
              <a:defRPr/>
            </a:lvl3pPr>
            <a:lvl4pPr marL="1828800" lvl="3" indent="-317500" algn="l">
              <a:lnSpc>
                <a:spcPct val="100000"/>
              </a:lnSpc>
              <a:spcBef>
                <a:spcPts val="600"/>
              </a:spcBef>
              <a:spcAft>
                <a:spcPts val="0"/>
              </a:spcAft>
              <a:buSzPts val="1400"/>
              <a:buChar char="–"/>
              <a:defRPr/>
            </a:lvl4pPr>
            <a:lvl5pPr marL="2286000" lvl="4" indent="-317500" algn="l">
              <a:lnSpc>
                <a:spcPct val="100000"/>
              </a:lnSpc>
              <a:spcBef>
                <a:spcPts val="600"/>
              </a:spcBef>
              <a:spcAft>
                <a:spcPts val="0"/>
              </a:spcAft>
              <a:buSzPts val="1400"/>
              <a:buChar char="•"/>
              <a:defRPr/>
            </a:lvl5pPr>
            <a:lvl6pPr marL="2743200" lvl="5" indent="-317500" algn="l">
              <a:lnSpc>
                <a:spcPct val="100000"/>
              </a:lnSpc>
              <a:spcBef>
                <a:spcPts val="600"/>
              </a:spcBef>
              <a:spcAft>
                <a:spcPts val="0"/>
              </a:spcAft>
              <a:buSzPts val="1400"/>
              <a:buChar char="–"/>
              <a:defRPr/>
            </a:lvl6pPr>
            <a:lvl7pPr marL="3200400" lvl="6" indent="-317500" algn="l">
              <a:lnSpc>
                <a:spcPct val="100000"/>
              </a:lnSpc>
              <a:spcBef>
                <a:spcPts val="600"/>
              </a:spcBef>
              <a:spcAft>
                <a:spcPts val="0"/>
              </a:spcAft>
              <a:buSzPts val="1400"/>
              <a:buChar char="•"/>
              <a:defRPr/>
            </a:lvl7pPr>
            <a:lvl8pPr marL="3657600" lvl="7" indent="-317500" algn="l">
              <a:lnSpc>
                <a:spcPct val="100000"/>
              </a:lnSpc>
              <a:spcBef>
                <a:spcPts val="600"/>
              </a:spcBef>
              <a:spcAft>
                <a:spcPts val="0"/>
              </a:spcAft>
              <a:buSzPts val="1400"/>
              <a:buChar char="–"/>
              <a:defRPr/>
            </a:lvl8pPr>
            <a:lvl9pPr marL="4114800" lvl="8" indent="-317500" algn="l">
              <a:lnSpc>
                <a:spcPct val="100000"/>
              </a:lnSpc>
              <a:spcBef>
                <a:spcPts val="600"/>
              </a:spcBef>
              <a:spcAft>
                <a:spcPts val="600"/>
              </a:spcAft>
              <a:buSzPts val="1400"/>
              <a:buChar char="•"/>
              <a:defRPr/>
            </a:lvl9pPr>
          </a:lstStyle>
          <a:p>
            <a:endParaRPr/>
          </a:p>
        </p:txBody>
      </p:sp>
      <p:sp>
        <p:nvSpPr>
          <p:cNvPr id="748" name="Google Shape;748;p146"/>
          <p:cNvSpPr txBox="1">
            <a:spLocks noGrp="1"/>
          </p:cNvSpPr>
          <p:nvPr>
            <p:ph type="title"/>
          </p:nvPr>
        </p:nvSpPr>
        <p:spPr>
          <a:xfrm>
            <a:off x="332185" y="324001"/>
            <a:ext cx="8479500" cy="1040400"/>
          </a:xfrm>
          <a:prstGeom prst="rect">
            <a:avLst/>
          </a:prstGeom>
          <a:noFill/>
          <a:ln>
            <a:noFill/>
          </a:ln>
        </p:spPr>
        <p:txBody>
          <a:bodyPr spcFirstLastPara="1" wrap="square" lIns="0" tIns="0" rIns="0" bIns="0" anchor="t" anchorCtr="0">
            <a:noAutofit/>
          </a:bodyPr>
          <a:lstStyle>
            <a:lvl1pPr lvl="0" algn="l">
              <a:lnSpc>
                <a:spcPct val="85000"/>
              </a:lnSpc>
              <a:spcBef>
                <a:spcPts val="0"/>
              </a:spcBef>
              <a:spcAft>
                <a:spcPts val="0"/>
              </a:spcAft>
              <a:buSzPts val="2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9" name="Google Shape;749;p146"/>
          <p:cNvSpPr txBox="1">
            <a:spLocks noGrp="1"/>
          </p:cNvSpPr>
          <p:nvPr>
            <p:ph type="sldNum" idx="12"/>
          </p:nvPr>
        </p:nvSpPr>
        <p:spPr>
          <a:xfrm>
            <a:off x="6126163" y="4869180"/>
            <a:ext cx="2560500" cy="102900"/>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l-GR"/>
              <a:t>‹#›</a:t>
            </a:fld>
            <a:endParaRPr/>
          </a:p>
        </p:txBody>
      </p:sp>
      <p:sp>
        <p:nvSpPr>
          <p:cNvPr id="750" name="Google Shape;750;p146"/>
          <p:cNvSpPr txBox="1">
            <a:spLocks noGrp="1"/>
          </p:cNvSpPr>
          <p:nvPr>
            <p:ph type="dt" idx="10"/>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751" name="Google Shape;751;p146"/>
          <p:cNvSpPr txBox="1">
            <a:spLocks noGrp="1"/>
          </p:cNvSpPr>
          <p:nvPr>
            <p:ph type="ftr" idx="11"/>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showMasterSp="0" matchingName="Thank You Dark">
  <p:cSld name="Thank You Dark">
    <p:bg>
      <p:bgPr>
        <a:solidFill>
          <a:srgbClr val="464646"/>
        </a:solidFill>
        <a:effectLst/>
      </p:bgPr>
    </p:bg>
    <p:spTree>
      <p:nvGrpSpPr>
        <p:cNvPr id="1" name="Shape 752"/>
        <p:cNvGrpSpPr/>
        <p:nvPr/>
      </p:nvGrpSpPr>
      <p:grpSpPr>
        <a:xfrm>
          <a:off x="0" y="0"/>
          <a:ext cx="0" cy="0"/>
          <a:chOff x="0" y="0"/>
          <a:chExt cx="0" cy="0"/>
        </a:xfrm>
      </p:grpSpPr>
      <p:sp>
        <p:nvSpPr>
          <p:cNvPr id="753" name="Google Shape;753;p147"/>
          <p:cNvSpPr/>
          <p:nvPr/>
        </p:nvSpPr>
        <p:spPr>
          <a:xfrm>
            <a:off x="0" y="3705640"/>
            <a:ext cx="9144000" cy="14379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Arial"/>
              <a:ea typeface="Arial"/>
              <a:cs typeface="Arial"/>
              <a:sym typeface="Arial"/>
            </a:endParaRPr>
          </a:p>
        </p:txBody>
      </p:sp>
      <p:sp>
        <p:nvSpPr>
          <p:cNvPr id="754" name="Google Shape;754;p147"/>
          <p:cNvSpPr txBox="1">
            <a:spLocks noGrp="1"/>
          </p:cNvSpPr>
          <p:nvPr>
            <p:ph type="ctrTitle"/>
          </p:nvPr>
        </p:nvSpPr>
        <p:spPr>
          <a:xfrm>
            <a:off x="457199" y="342900"/>
            <a:ext cx="3980400" cy="1885800"/>
          </a:xfrm>
          <a:prstGeom prst="rect">
            <a:avLst/>
          </a:prstGeom>
          <a:noFill/>
          <a:ln>
            <a:noFill/>
          </a:ln>
        </p:spPr>
        <p:txBody>
          <a:bodyPr spcFirstLastPara="1" wrap="square" lIns="0" tIns="0" rIns="0" bIns="0" anchor="b" anchorCtr="0">
            <a:noAutofit/>
          </a:bodyPr>
          <a:lstStyle>
            <a:lvl1pPr marR="0" lvl="0" algn="l">
              <a:lnSpc>
                <a:spcPct val="85000"/>
              </a:lnSpc>
              <a:spcBef>
                <a:spcPts val="0"/>
              </a:spcBef>
              <a:spcAft>
                <a:spcPts val="0"/>
              </a:spcAft>
              <a:buClr>
                <a:schemeClr val="lt1"/>
              </a:buClr>
              <a:buSzPts val="4400"/>
              <a:buFont typeface="Georgia"/>
              <a:buNone/>
              <a:defRPr sz="4400" b="0" i="0" u="none" strike="noStrike" cap="none">
                <a:solidFill>
                  <a:schemeClr val="lt1"/>
                </a:solidFill>
                <a:latin typeface="Georgia"/>
                <a:ea typeface="Georgia"/>
                <a:cs typeface="Georgia"/>
                <a:sym typeface="Georgia"/>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755" name="Google Shape;755;p147"/>
          <p:cNvSpPr/>
          <p:nvPr/>
        </p:nvSpPr>
        <p:spPr>
          <a:xfrm>
            <a:off x="4000500" y="0"/>
            <a:ext cx="5143500" cy="51435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dk1"/>
              </a:solidFill>
              <a:latin typeface="Arial"/>
              <a:ea typeface="Arial"/>
              <a:cs typeface="Arial"/>
              <a:sym typeface="Arial"/>
            </a:endParaRPr>
          </a:p>
        </p:txBody>
      </p:sp>
      <p:sp>
        <p:nvSpPr>
          <p:cNvPr id="756" name="Google Shape;756;p147"/>
          <p:cNvSpPr txBox="1">
            <a:spLocks noGrp="1"/>
          </p:cNvSpPr>
          <p:nvPr>
            <p:ph type="body" idx="1"/>
          </p:nvPr>
        </p:nvSpPr>
        <p:spPr>
          <a:xfrm>
            <a:off x="457200" y="3909060"/>
            <a:ext cx="8229600" cy="1028700"/>
          </a:xfrm>
          <a:prstGeom prst="rect">
            <a:avLst/>
          </a:prstGeom>
          <a:noFill/>
          <a:ln>
            <a:noFill/>
          </a:ln>
        </p:spPr>
        <p:txBody>
          <a:bodyPr spcFirstLastPara="1" wrap="square" lIns="0" tIns="0" rIns="0" bIns="0" anchor="t" anchorCtr="0">
            <a:noAutofit/>
          </a:bodyPr>
          <a:lstStyle>
            <a:lvl1pPr marL="457200" marR="0" lvl="0" indent="-228600" algn="l">
              <a:lnSpc>
                <a:spcPct val="100000"/>
              </a:lnSpc>
              <a:spcBef>
                <a:spcPts val="0"/>
              </a:spcBef>
              <a:spcAft>
                <a:spcPts val="0"/>
              </a:spcAft>
              <a:buClr>
                <a:schemeClr val="lt1"/>
              </a:buClr>
              <a:buSzPts val="1000"/>
              <a:buFont typeface="Arial"/>
              <a:buNone/>
              <a:defRPr sz="1000" b="0" i="0" u="none" strike="noStrike" cap="none">
                <a:solidFill>
                  <a:schemeClr val="lt1"/>
                </a:solidFill>
                <a:latin typeface="Arial"/>
                <a:ea typeface="Arial"/>
                <a:cs typeface="Arial"/>
                <a:sym typeface="Arial"/>
              </a:defRPr>
            </a:lvl1pPr>
            <a:lvl2pPr marL="914400" marR="0" lvl="1" indent="-228600" algn="l">
              <a:lnSpc>
                <a:spcPct val="100000"/>
              </a:lnSpc>
              <a:spcBef>
                <a:spcPts val="0"/>
              </a:spcBef>
              <a:spcAft>
                <a:spcPts val="0"/>
              </a:spcAft>
              <a:buClr>
                <a:schemeClr val="lt1"/>
              </a:buClr>
              <a:buSzPts val="1000"/>
              <a:buFont typeface="Arial"/>
              <a:buNone/>
              <a:defRPr sz="1000" b="0" i="0" u="none" strike="noStrike" cap="none">
                <a:solidFill>
                  <a:schemeClr val="lt1"/>
                </a:solidFill>
                <a:latin typeface="Arial"/>
                <a:ea typeface="Arial"/>
                <a:cs typeface="Arial"/>
                <a:sym typeface="Arial"/>
              </a:defRPr>
            </a:lvl2pPr>
            <a:lvl3pPr marL="1371600" marR="0" lvl="2" indent="-228600" algn="l">
              <a:lnSpc>
                <a:spcPct val="100000"/>
              </a:lnSpc>
              <a:spcBef>
                <a:spcPts val="0"/>
              </a:spcBef>
              <a:spcAft>
                <a:spcPts val="0"/>
              </a:spcAft>
              <a:buClr>
                <a:schemeClr val="lt1"/>
              </a:buClr>
              <a:buSzPts val="1000"/>
              <a:buFont typeface="Arial"/>
              <a:buNone/>
              <a:defRPr sz="1000" b="0" i="0" u="none" strike="noStrike" cap="none">
                <a:solidFill>
                  <a:schemeClr val="lt1"/>
                </a:solidFill>
                <a:latin typeface="Arial"/>
                <a:ea typeface="Arial"/>
                <a:cs typeface="Arial"/>
                <a:sym typeface="Arial"/>
              </a:defRPr>
            </a:lvl3pPr>
            <a:lvl4pPr marL="1828800" marR="0" lvl="3" indent="-228600" algn="l">
              <a:lnSpc>
                <a:spcPct val="100000"/>
              </a:lnSpc>
              <a:spcBef>
                <a:spcPts val="0"/>
              </a:spcBef>
              <a:spcAft>
                <a:spcPts val="0"/>
              </a:spcAft>
              <a:buClr>
                <a:schemeClr val="lt1"/>
              </a:buClr>
              <a:buSzPts val="1000"/>
              <a:buFont typeface="Arial"/>
              <a:buNone/>
              <a:defRPr sz="1000" b="0" i="0" u="none" strike="noStrike" cap="none">
                <a:solidFill>
                  <a:schemeClr val="lt1"/>
                </a:solidFill>
                <a:latin typeface="Arial"/>
                <a:ea typeface="Arial"/>
                <a:cs typeface="Arial"/>
                <a:sym typeface="Arial"/>
              </a:defRPr>
            </a:lvl4pPr>
            <a:lvl5pPr marL="2286000" marR="0" lvl="4" indent="-228600" algn="l">
              <a:lnSpc>
                <a:spcPct val="100000"/>
              </a:lnSpc>
              <a:spcBef>
                <a:spcPts val="0"/>
              </a:spcBef>
              <a:spcAft>
                <a:spcPts val="0"/>
              </a:spcAft>
              <a:buClr>
                <a:schemeClr val="lt1"/>
              </a:buClr>
              <a:buSzPts val="1000"/>
              <a:buFont typeface="Arial"/>
              <a:buNone/>
              <a:defRPr sz="1000" b="0" i="0" u="none" strike="noStrike" cap="none">
                <a:solidFill>
                  <a:schemeClr val="lt1"/>
                </a:solidFill>
                <a:latin typeface="Arial"/>
                <a:ea typeface="Arial"/>
                <a:cs typeface="Arial"/>
                <a:sym typeface="Arial"/>
              </a:defRPr>
            </a:lvl5pPr>
            <a:lvl6pPr marL="2743200" marR="0" lvl="5" indent="-228600" algn="l">
              <a:lnSpc>
                <a:spcPct val="100000"/>
              </a:lnSpc>
              <a:spcBef>
                <a:spcPts val="0"/>
              </a:spcBef>
              <a:spcAft>
                <a:spcPts val="0"/>
              </a:spcAft>
              <a:buClr>
                <a:schemeClr val="lt1"/>
              </a:buClr>
              <a:buSzPts val="1000"/>
              <a:buFont typeface="Arial"/>
              <a:buNone/>
              <a:defRPr sz="1000" b="0" i="0" u="none" strike="noStrike" cap="none">
                <a:solidFill>
                  <a:schemeClr val="lt1"/>
                </a:solidFill>
                <a:latin typeface="Arial"/>
                <a:ea typeface="Arial"/>
                <a:cs typeface="Arial"/>
                <a:sym typeface="Arial"/>
              </a:defRPr>
            </a:lvl6pPr>
            <a:lvl7pPr marL="3200400" marR="0" lvl="6" indent="-228600" algn="l">
              <a:lnSpc>
                <a:spcPct val="100000"/>
              </a:lnSpc>
              <a:spcBef>
                <a:spcPts val="0"/>
              </a:spcBef>
              <a:spcAft>
                <a:spcPts val="0"/>
              </a:spcAft>
              <a:buClr>
                <a:schemeClr val="lt1"/>
              </a:buClr>
              <a:buSzPts val="1000"/>
              <a:buFont typeface="Arial"/>
              <a:buNone/>
              <a:defRPr sz="1000" b="0" i="0" u="none" strike="noStrike" cap="none">
                <a:solidFill>
                  <a:schemeClr val="lt1"/>
                </a:solidFill>
                <a:latin typeface="Arial"/>
                <a:ea typeface="Arial"/>
                <a:cs typeface="Arial"/>
                <a:sym typeface="Arial"/>
              </a:defRPr>
            </a:lvl7pPr>
            <a:lvl8pPr marL="3657600" marR="0" lvl="7" indent="-228600" algn="l">
              <a:lnSpc>
                <a:spcPct val="100000"/>
              </a:lnSpc>
              <a:spcBef>
                <a:spcPts val="0"/>
              </a:spcBef>
              <a:spcAft>
                <a:spcPts val="0"/>
              </a:spcAft>
              <a:buClr>
                <a:schemeClr val="lt1"/>
              </a:buClr>
              <a:buSzPts val="1000"/>
              <a:buFont typeface="Arial"/>
              <a:buNone/>
              <a:defRPr sz="1000" b="0" i="0" u="none" strike="noStrike" cap="none">
                <a:solidFill>
                  <a:schemeClr val="lt1"/>
                </a:solidFill>
                <a:latin typeface="Arial"/>
                <a:ea typeface="Arial"/>
                <a:cs typeface="Arial"/>
                <a:sym typeface="Arial"/>
              </a:defRPr>
            </a:lvl8pPr>
            <a:lvl9pPr marL="4114800" marR="0" lvl="8" indent="-228600" algn="l">
              <a:lnSpc>
                <a:spcPct val="100000"/>
              </a:lnSpc>
              <a:spcBef>
                <a:spcPts val="0"/>
              </a:spcBef>
              <a:spcAft>
                <a:spcPts val="0"/>
              </a:spcAft>
              <a:buClr>
                <a:schemeClr val="lt1"/>
              </a:buClr>
              <a:buSzPts val="1000"/>
              <a:buFont typeface="Arial"/>
              <a:buNone/>
              <a:defRPr sz="1000" b="0" i="0" u="none" strike="noStrike" cap="none">
                <a:solidFill>
                  <a:schemeClr val="lt1"/>
                </a:solidFill>
                <a:latin typeface="Arial"/>
                <a:ea typeface="Arial"/>
                <a:cs typeface="Arial"/>
                <a:sym typeface="Arial"/>
              </a:defRPr>
            </a:lvl9pPr>
          </a:lstStyle>
          <a:p>
            <a:endParaRPr/>
          </a:p>
        </p:txBody>
      </p:sp>
      <p:sp>
        <p:nvSpPr>
          <p:cNvPr id="757" name="Google Shape;757;p147"/>
          <p:cNvSpPr/>
          <p:nvPr/>
        </p:nvSpPr>
        <p:spPr>
          <a:xfrm>
            <a:off x="4000500" y="0"/>
            <a:ext cx="5143500" cy="51435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dk1"/>
              </a:solidFill>
              <a:latin typeface="Arial"/>
              <a:ea typeface="Arial"/>
              <a:cs typeface="Arial"/>
              <a:sym typeface="Arial"/>
            </a:endParaRPr>
          </a:p>
        </p:txBody>
      </p:sp>
      <p:sp>
        <p:nvSpPr>
          <p:cNvPr id="758" name="Google Shape;758;p147"/>
          <p:cNvSpPr txBox="1"/>
          <p:nvPr/>
        </p:nvSpPr>
        <p:spPr>
          <a:xfrm>
            <a:off x="457199" y="3291840"/>
            <a:ext cx="3980400" cy="2742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lt1"/>
              </a:buClr>
              <a:buSzPts val="1000"/>
              <a:buFont typeface="Arial"/>
              <a:buNone/>
            </a:pPr>
            <a:r>
              <a:rPr lang="el-GR" sz="1000" b="0" i="0" u="none" strike="noStrike" cap="none">
                <a:solidFill>
                  <a:schemeClr val="lt1"/>
                </a:solidFill>
                <a:latin typeface="Arial"/>
                <a:ea typeface="Arial"/>
                <a:cs typeface="Arial"/>
                <a:sym typeface="Arial"/>
              </a:rPr>
              <a:t>pwc.com</a:t>
            </a:r>
            <a:endParaRPr sz="10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showMasterSp="0" matchingName="Title Slide 1">
  <p:cSld name="Title Slide 1">
    <p:spTree>
      <p:nvGrpSpPr>
        <p:cNvPr id="1" name="Shape 759"/>
        <p:cNvGrpSpPr/>
        <p:nvPr/>
      </p:nvGrpSpPr>
      <p:grpSpPr>
        <a:xfrm>
          <a:off x="0" y="0"/>
          <a:ext cx="0" cy="0"/>
          <a:chOff x="0" y="0"/>
          <a:chExt cx="0" cy="0"/>
        </a:xfrm>
      </p:grpSpPr>
      <p:sp>
        <p:nvSpPr>
          <p:cNvPr id="760" name="Google Shape;760;p148"/>
          <p:cNvSpPr/>
          <p:nvPr/>
        </p:nvSpPr>
        <p:spPr>
          <a:xfrm>
            <a:off x="-1" y="0"/>
            <a:ext cx="6126300" cy="2571900"/>
          </a:xfrm>
          <a:prstGeom prst="rect">
            <a:avLst/>
          </a:prstGeom>
          <a:solidFill>
            <a:srgbClr val="46464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Arial"/>
              <a:ea typeface="Arial"/>
              <a:cs typeface="Arial"/>
              <a:sym typeface="Arial"/>
            </a:endParaRPr>
          </a:p>
        </p:txBody>
      </p:sp>
      <p:sp>
        <p:nvSpPr>
          <p:cNvPr id="761" name="Google Shape;761;p148"/>
          <p:cNvSpPr/>
          <p:nvPr/>
        </p:nvSpPr>
        <p:spPr>
          <a:xfrm>
            <a:off x="-1" y="2571750"/>
            <a:ext cx="6126300" cy="857400"/>
          </a:xfrm>
          <a:prstGeom prst="rect">
            <a:avLst/>
          </a:prstGeom>
          <a:solidFill>
            <a:srgbClr val="D04A0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Arial"/>
              <a:ea typeface="Arial"/>
              <a:cs typeface="Arial"/>
              <a:sym typeface="Arial"/>
            </a:endParaRPr>
          </a:p>
        </p:txBody>
      </p:sp>
      <p:sp>
        <p:nvSpPr>
          <p:cNvPr id="762" name="Google Shape;762;p148"/>
          <p:cNvSpPr/>
          <p:nvPr/>
        </p:nvSpPr>
        <p:spPr>
          <a:xfrm>
            <a:off x="6126163" y="0"/>
            <a:ext cx="3017700" cy="2571900"/>
          </a:xfrm>
          <a:prstGeom prst="rect">
            <a:avLst/>
          </a:prstGeom>
          <a:solidFill>
            <a:srgbClr val="EB8C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Arial"/>
              <a:ea typeface="Arial"/>
              <a:cs typeface="Arial"/>
              <a:sym typeface="Arial"/>
            </a:endParaRPr>
          </a:p>
        </p:txBody>
      </p:sp>
      <p:sp>
        <p:nvSpPr>
          <p:cNvPr id="763" name="Google Shape;763;p148"/>
          <p:cNvSpPr txBox="1">
            <a:spLocks noGrp="1"/>
          </p:cNvSpPr>
          <p:nvPr>
            <p:ph type="ctrTitle"/>
          </p:nvPr>
        </p:nvSpPr>
        <p:spPr>
          <a:xfrm>
            <a:off x="457200" y="342899"/>
            <a:ext cx="5394300" cy="1886100"/>
          </a:xfrm>
          <a:prstGeom prst="rect">
            <a:avLst/>
          </a:prstGeom>
          <a:noFill/>
          <a:ln>
            <a:noFill/>
          </a:ln>
        </p:spPr>
        <p:txBody>
          <a:bodyPr spcFirstLastPara="1" wrap="square" lIns="0" tIns="0" rIns="0" bIns="0" anchor="b" anchorCtr="0">
            <a:noAutofit/>
          </a:bodyPr>
          <a:lstStyle>
            <a:lvl1pPr marR="0" lvl="0" algn="l">
              <a:lnSpc>
                <a:spcPct val="85000"/>
              </a:lnSpc>
              <a:spcBef>
                <a:spcPts val="0"/>
              </a:spcBef>
              <a:spcAft>
                <a:spcPts val="0"/>
              </a:spcAft>
              <a:buClr>
                <a:schemeClr val="lt1"/>
              </a:buClr>
              <a:buSzPts val="4400"/>
              <a:buFont typeface="Georgia"/>
              <a:buNone/>
              <a:defRPr sz="4400" b="0" i="0" u="none" strike="noStrike" cap="none">
                <a:solidFill>
                  <a:schemeClr val="lt1"/>
                </a:solidFill>
                <a:latin typeface="Georgia"/>
                <a:ea typeface="Georgia"/>
                <a:cs typeface="Georgia"/>
                <a:sym typeface="Georgia"/>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pic>
        <p:nvPicPr>
          <p:cNvPr id="764" name="Google Shape;764;p148"/>
          <p:cNvPicPr preferRelativeResize="0"/>
          <p:nvPr/>
        </p:nvPicPr>
        <p:blipFill rotWithShape="1">
          <a:blip r:embed="rId2">
            <a:alphaModFix/>
          </a:blip>
          <a:srcRect/>
          <a:stretch/>
        </p:blipFill>
        <p:spPr>
          <a:xfrm>
            <a:off x="201168" y="3998214"/>
            <a:ext cx="1227583" cy="1013388"/>
          </a:xfrm>
          <a:prstGeom prst="rect">
            <a:avLst/>
          </a:prstGeom>
          <a:noFill/>
          <a:ln>
            <a:noFill/>
          </a:ln>
        </p:spPr>
      </p:pic>
      <p:sp>
        <p:nvSpPr>
          <p:cNvPr id="765" name="Google Shape;765;p148"/>
          <p:cNvSpPr txBox="1">
            <a:spLocks noGrp="1"/>
          </p:cNvSpPr>
          <p:nvPr>
            <p:ph type="subTitle" idx="1"/>
          </p:nvPr>
        </p:nvSpPr>
        <p:spPr>
          <a:xfrm>
            <a:off x="457200" y="2811780"/>
            <a:ext cx="3980400" cy="445800"/>
          </a:xfrm>
          <a:prstGeom prst="rect">
            <a:avLst/>
          </a:prstGeom>
          <a:noFill/>
          <a:ln>
            <a:noFill/>
          </a:ln>
        </p:spPr>
        <p:txBody>
          <a:bodyPr spcFirstLastPara="1" wrap="square" lIns="0" tIns="0" rIns="0" bIns="0" anchor="t" anchorCtr="0">
            <a:noAutofit/>
          </a:bodyPr>
          <a:lstStyle>
            <a:lvl1pPr marR="0" lvl="0" algn="l">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1pPr>
            <a:lvl2pPr marR="0" lvl="1" algn="l">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2pPr>
            <a:lvl3pPr marR="0" lvl="2" algn="l">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3pPr>
            <a:lvl4pPr marR="0" lvl="3" algn="l">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4pPr>
            <a:lvl5pPr marR="0" lvl="4" algn="l">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5pPr>
            <a:lvl6pPr marR="0" lvl="5" algn="l">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6pPr>
            <a:lvl7pPr marR="0" lvl="6" algn="l">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7pPr>
            <a:lvl8pPr marR="0" lvl="7" algn="l">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8pPr>
            <a:lvl9pPr marR="0" lvl="8" algn="l">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9pPr>
          </a:lstStyle>
          <a:p>
            <a:endParaRPr/>
          </a:p>
        </p:txBody>
      </p:sp>
    </p:spTree>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showMasterSp="0" matchingName="Title Slide 1 Grey">
  <p:cSld name="Title Slide 1 Grey">
    <p:spTree>
      <p:nvGrpSpPr>
        <p:cNvPr id="1" name="Shape 766"/>
        <p:cNvGrpSpPr/>
        <p:nvPr/>
      </p:nvGrpSpPr>
      <p:grpSpPr>
        <a:xfrm>
          <a:off x="0" y="0"/>
          <a:ext cx="0" cy="0"/>
          <a:chOff x="0" y="0"/>
          <a:chExt cx="0" cy="0"/>
        </a:xfrm>
      </p:grpSpPr>
      <p:sp>
        <p:nvSpPr>
          <p:cNvPr id="767" name="Google Shape;767;p149"/>
          <p:cNvSpPr/>
          <p:nvPr/>
        </p:nvSpPr>
        <p:spPr>
          <a:xfrm>
            <a:off x="-1" y="0"/>
            <a:ext cx="6126300" cy="2571900"/>
          </a:xfrm>
          <a:prstGeom prst="rect">
            <a:avLst/>
          </a:prstGeom>
          <a:solidFill>
            <a:srgbClr val="7D7D7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Arial"/>
              <a:ea typeface="Arial"/>
              <a:cs typeface="Arial"/>
              <a:sym typeface="Arial"/>
            </a:endParaRPr>
          </a:p>
        </p:txBody>
      </p:sp>
      <p:sp>
        <p:nvSpPr>
          <p:cNvPr id="768" name="Google Shape;768;p149"/>
          <p:cNvSpPr/>
          <p:nvPr/>
        </p:nvSpPr>
        <p:spPr>
          <a:xfrm>
            <a:off x="-1" y="2571750"/>
            <a:ext cx="6126300" cy="857400"/>
          </a:xfrm>
          <a:prstGeom prst="rect">
            <a:avLst/>
          </a:prstGeom>
          <a:solidFill>
            <a:srgbClr val="46464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Arial"/>
              <a:ea typeface="Arial"/>
              <a:cs typeface="Arial"/>
              <a:sym typeface="Arial"/>
            </a:endParaRPr>
          </a:p>
        </p:txBody>
      </p:sp>
      <p:sp>
        <p:nvSpPr>
          <p:cNvPr id="769" name="Google Shape;769;p149"/>
          <p:cNvSpPr/>
          <p:nvPr/>
        </p:nvSpPr>
        <p:spPr>
          <a:xfrm>
            <a:off x="6126163" y="0"/>
            <a:ext cx="3017700" cy="2571900"/>
          </a:xfrm>
          <a:prstGeom prst="rect">
            <a:avLst/>
          </a:prstGeom>
          <a:solidFill>
            <a:srgbClr val="DEDED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Arial"/>
              <a:ea typeface="Arial"/>
              <a:cs typeface="Arial"/>
              <a:sym typeface="Arial"/>
            </a:endParaRPr>
          </a:p>
        </p:txBody>
      </p:sp>
      <p:sp>
        <p:nvSpPr>
          <p:cNvPr id="770" name="Google Shape;770;p149"/>
          <p:cNvSpPr txBox="1">
            <a:spLocks noGrp="1"/>
          </p:cNvSpPr>
          <p:nvPr>
            <p:ph type="ctrTitle"/>
          </p:nvPr>
        </p:nvSpPr>
        <p:spPr>
          <a:xfrm>
            <a:off x="457200" y="342899"/>
            <a:ext cx="5394300" cy="1886100"/>
          </a:xfrm>
          <a:prstGeom prst="rect">
            <a:avLst/>
          </a:prstGeom>
          <a:noFill/>
          <a:ln>
            <a:noFill/>
          </a:ln>
        </p:spPr>
        <p:txBody>
          <a:bodyPr spcFirstLastPara="1" wrap="square" lIns="0" tIns="0" rIns="0" bIns="0" anchor="b" anchorCtr="0">
            <a:noAutofit/>
          </a:bodyPr>
          <a:lstStyle>
            <a:lvl1pPr marR="0" lvl="0" algn="l">
              <a:lnSpc>
                <a:spcPct val="85000"/>
              </a:lnSpc>
              <a:spcBef>
                <a:spcPts val="0"/>
              </a:spcBef>
              <a:spcAft>
                <a:spcPts val="0"/>
              </a:spcAft>
              <a:buClr>
                <a:schemeClr val="lt1"/>
              </a:buClr>
              <a:buSzPts val="4400"/>
              <a:buFont typeface="Georgia"/>
              <a:buNone/>
              <a:defRPr sz="4400" b="0" i="0" u="none" strike="noStrike" cap="none">
                <a:solidFill>
                  <a:schemeClr val="lt1"/>
                </a:solidFill>
                <a:latin typeface="Georgia"/>
                <a:ea typeface="Georgia"/>
                <a:cs typeface="Georgia"/>
                <a:sym typeface="Georgia"/>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pic>
        <p:nvPicPr>
          <p:cNvPr id="771" name="Google Shape;771;p149"/>
          <p:cNvPicPr preferRelativeResize="0"/>
          <p:nvPr/>
        </p:nvPicPr>
        <p:blipFill rotWithShape="1">
          <a:blip r:embed="rId2">
            <a:alphaModFix/>
          </a:blip>
          <a:srcRect/>
          <a:stretch/>
        </p:blipFill>
        <p:spPr>
          <a:xfrm>
            <a:off x="201168" y="3998214"/>
            <a:ext cx="1227583" cy="1013388"/>
          </a:xfrm>
          <a:prstGeom prst="rect">
            <a:avLst/>
          </a:prstGeom>
          <a:noFill/>
          <a:ln>
            <a:noFill/>
          </a:ln>
        </p:spPr>
      </p:pic>
      <p:sp>
        <p:nvSpPr>
          <p:cNvPr id="772" name="Google Shape;772;p149"/>
          <p:cNvSpPr txBox="1">
            <a:spLocks noGrp="1"/>
          </p:cNvSpPr>
          <p:nvPr>
            <p:ph type="subTitle" idx="1"/>
          </p:nvPr>
        </p:nvSpPr>
        <p:spPr>
          <a:xfrm>
            <a:off x="457200" y="2811780"/>
            <a:ext cx="3980400" cy="445800"/>
          </a:xfrm>
          <a:prstGeom prst="rect">
            <a:avLst/>
          </a:prstGeom>
          <a:noFill/>
          <a:ln>
            <a:noFill/>
          </a:ln>
        </p:spPr>
        <p:txBody>
          <a:bodyPr spcFirstLastPara="1" wrap="square" lIns="0" tIns="0" rIns="0" bIns="0" anchor="t" anchorCtr="0">
            <a:noAutofit/>
          </a:bodyPr>
          <a:lstStyle>
            <a:lvl1pPr marR="0" lvl="0" algn="l">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1pPr>
            <a:lvl2pPr marR="0" lvl="1" algn="l">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2pPr>
            <a:lvl3pPr marR="0" lvl="2" algn="l">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3pPr>
            <a:lvl4pPr marR="0" lvl="3" algn="l">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4pPr>
            <a:lvl5pPr marR="0" lvl="4" algn="l">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5pPr>
            <a:lvl6pPr marR="0" lvl="5" algn="l">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6pPr>
            <a:lvl7pPr marR="0" lvl="6" algn="l">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7pPr>
            <a:lvl8pPr marR="0" lvl="7" algn="l">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8pPr>
            <a:lvl9pPr marR="0" lvl="8" algn="l">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9pPr>
          </a:lstStyle>
          <a:p>
            <a:endParaRPr/>
          </a:p>
        </p:txBody>
      </p:sp>
    </p:spTree>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showMasterSp="0" matchingName="Title Slide 1 Dark Grey">
  <p:cSld name="Title Slide 1 Dark Grey">
    <p:spTree>
      <p:nvGrpSpPr>
        <p:cNvPr id="1" name="Shape 773"/>
        <p:cNvGrpSpPr/>
        <p:nvPr/>
      </p:nvGrpSpPr>
      <p:grpSpPr>
        <a:xfrm>
          <a:off x="0" y="0"/>
          <a:ext cx="0" cy="0"/>
          <a:chOff x="0" y="0"/>
          <a:chExt cx="0" cy="0"/>
        </a:xfrm>
      </p:grpSpPr>
      <p:sp>
        <p:nvSpPr>
          <p:cNvPr id="774" name="Google Shape;774;p150"/>
          <p:cNvSpPr/>
          <p:nvPr/>
        </p:nvSpPr>
        <p:spPr>
          <a:xfrm>
            <a:off x="0" y="0"/>
            <a:ext cx="6138000" cy="2571900"/>
          </a:xfrm>
          <a:prstGeom prst="rect">
            <a:avLst/>
          </a:prstGeom>
          <a:solidFill>
            <a:srgbClr val="46464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Arial"/>
              <a:ea typeface="Arial"/>
              <a:cs typeface="Arial"/>
              <a:sym typeface="Arial"/>
            </a:endParaRPr>
          </a:p>
        </p:txBody>
      </p:sp>
      <p:sp>
        <p:nvSpPr>
          <p:cNvPr id="775" name="Google Shape;775;p150"/>
          <p:cNvSpPr/>
          <p:nvPr/>
        </p:nvSpPr>
        <p:spPr>
          <a:xfrm>
            <a:off x="-1" y="2571750"/>
            <a:ext cx="6126300" cy="857400"/>
          </a:xfrm>
          <a:prstGeom prst="rect">
            <a:avLst/>
          </a:prstGeom>
          <a:solidFill>
            <a:srgbClr val="7D7D7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accent6"/>
              </a:solidFill>
              <a:latin typeface="Arial"/>
              <a:ea typeface="Arial"/>
              <a:cs typeface="Arial"/>
              <a:sym typeface="Arial"/>
            </a:endParaRPr>
          </a:p>
        </p:txBody>
      </p:sp>
      <p:sp>
        <p:nvSpPr>
          <p:cNvPr id="776" name="Google Shape;776;p150"/>
          <p:cNvSpPr/>
          <p:nvPr/>
        </p:nvSpPr>
        <p:spPr>
          <a:xfrm>
            <a:off x="6126163" y="0"/>
            <a:ext cx="3017700" cy="2571900"/>
          </a:xfrm>
          <a:prstGeom prst="rect">
            <a:avLst/>
          </a:prstGeom>
          <a:solidFill>
            <a:srgbClr val="DEDED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Arial"/>
              <a:ea typeface="Arial"/>
              <a:cs typeface="Arial"/>
              <a:sym typeface="Arial"/>
            </a:endParaRPr>
          </a:p>
        </p:txBody>
      </p:sp>
      <p:sp>
        <p:nvSpPr>
          <p:cNvPr id="777" name="Google Shape;777;p150"/>
          <p:cNvSpPr txBox="1">
            <a:spLocks noGrp="1"/>
          </p:cNvSpPr>
          <p:nvPr>
            <p:ph type="ctrTitle"/>
          </p:nvPr>
        </p:nvSpPr>
        <p:spPr>
          <a:xfrm>
            <a:off x="457200" y="342899"/>
            <a:ext cx="5394300" cy="1886100"/>
          </a:xfrm>
          <a:prstGeom prst="rect">
            <a:avLst/>
          </a:prstGeom>
          <a:noFill/>
          <a:ln>
            <a:noFill/>
          </a:ln>
        </p:spPr>
        <p:txBody>
          <a:bodyPr spcFirstLastPara="1" wrap="square" lIns="0" tIns="0" rIns="0" bIns="0" anchor="b" anchorCtr="0">
            <a:noAutofit/>
          </a:bodyPr>
          <a:lstStyle>
            <a:lvl1pPr marR="0" lvl="0" algn="l">
              <a:lnSpc>
                <a:spcPct val="85000"/>
              </a:lnSpc>
              <a:spcBef>
                <a:spcPts val="0"/>
              </a:spcBef>
              <a:spcAft>
                <a:spcPts val="0"/>
              </a:spcAft>
              <a:buClr>
                <a:schemeClr val="lt1"/>
              </a:buClr>
              <a:buSzPts val="4400"/>
              <a:buFont typeface="Georgia"/>
              <a:buNone/>
              <a:defRPr sz="4400" b="0" i="0" u="none" strike="noStrike" cap="none">
                <a:solidFill>
                  <a:schemeClr val="lt1"/>
                </a:solidFill>
                <a:latin typeface="Georgia"/>
                <a:ea typeface="Georgia"/>
                <a:cs typeface="Georgia"/>
                <a:sym typeface="Georgia"/>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pic>
        <p:nvPicPr>
          <p:cNvPr id="778" name="Google Shape;778;p150"/>
          <p:cNvPicPr preferRelativeResize="0"/>
          <p:nvPr/>
        </p:nvPicPr>
        <p:blipFill rotWithShape="1">
          <a:blip r:embed="rId2">
            <a:alphaModFix/>
          </a:blip>
          <a:srcRect/>
          <a:stretch/>
        </p:blipFill>
        <p:spPr>
          <a:xfrm>
            <a:off x="201168" y="3998214"/>
            <a:ext cx="1227583" cy="1013388"/>
          </a:xfrm>
          <a:prstGeom prst="rect">
            <a:avLst/>
          </a:prstGeom>
          <a:noFill/>
          <a:ln>
            <a:noFill/>
          </a:ln>
        </p:spPr>
      </p:pic>
      <p:sp>
        <p:nvSpPr>
          <p:cNvPr id="779" name="Google Shape;779;p150"/>
          <p:cNvSpPr txBox="1">
            <a:spLocks noGrp="1"/>
          </p:cNvSpPr>
          <p:nvPr>
            <p:ph type="subTitle" idx="1"/>
          </p:nvPr>
        </p:nvSpPr>
        <p:spPr>
          <a:xfrm>
            <a:off x="457200" y="2811780"/>
            <a:ext cx="3980400" cy="445800"/>
          </a:xfrm>
          <a:prstGeom prst="rect">
            <a:avLst/>
          </a:prstGeom>
          <a:noFill/>
          <a:ln>
            <a:noFill/>
          </a:ln>
        </p:spPr>
        <p:txBody>
          <a:bodyPr spcFirstLastPara="1" wrap="square" lIns="0" tIns="0" rIns="0" bIns="0" anchor="t" anchorCtr="0">
            <a:noAutofit/>
          </a:bodyPr>
          <a:lstStyle>
            <a:lvl1pPr marR="0" lvl="0" algn="l">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1pPr>
            <a:lvl2pPr marR="0" lvl="1" algn="l">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2pPr>
            <a:lvl3pPr marR="0" lvl="2" algn="l">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3pPr>
            <a:lvl4pPr marR="0" lvl="3" algn="l">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4pPr>
            <a:lvl5pPr marR="0" lvl="4" algn="l">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5pPr>
            <a:lvl6pPr marR="0" lvl="5" algn="l">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6pPr>
            <a:lvl7pPr marR="0" lvl="6" algn="l">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7pPr>
            <a:lvl8pPr marR="0" lvl="7" algn="l">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8pPr>
            <a:lvl9pPr marR="0" lvl="8" algn="l">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9pPr>
          </a:lstStyle>
          <a:p>
            <a:endParaRPr/>
          </a:p>
        </p:txBody>
      </p:sp>
    </p:spTree>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showMasterSp="0" matchingName="Title Slide All Grey">
  <p:cSld name="Title Slide All Grey">
    <p:bg>
      <p:bgPr>
        <a:solidFill>
          <a:srgbClr val="464646"/>
        </a:solidFill>
        <a:effectLst/>
      </p:bgPr>
    </p:bg>
    <p:spTree>
      <p:nvGrpSpPr>
        <p:cNvPr id="1" name="Shape 780"/>
        <p:cNvGrpSpPr/>
        <p:nvPr/>
      </p:nvGrpSpPr>
      <p:grpSpPr>
        <a:xfrm>
          <a:off x="0" y="0"/>
          <a:ext cx="0" cy="0"/>
          <a:chOff x="0" y="0"/>
          <a:chExt cx="0" cy="0"/>
        </a:xfrm>
      </p:grpSpPr>
      <p:sp>
        <p:nvSpPr>
          <p:cNvPr id="781" name="Google Shape;781;p151"/>
          <p:cNvSpPr txBox="1">
            <a:spLocks noGrp="1"/>
          </p:cNvSpPr>
          <p:nvPr>
            <p:ph type="ctrTitle"/>
          </p:nvPr>
        </p:nvSpPr>
        <p:spPr>
          <a:xfrm>
            <a:off x="457200" y="342899"/>
            <a:ext cx="5394300" cy="1886100"/>
          </a:xfrm>
          <a:prstGeom prst="rect">
            <a:avLst/>
          </a:prstGeom>
          <a:noFill/>
          <a:ln>
            <a:noFill/>
          </a:ln>
        </p:spPr>
        <p:txBody>
          <a:bodyPr spcFirstLastPara="1" wrap="square" lIns="0" tIns="0" rIns="0" bIns="0" anchor="b" anchorCtr="0">
            <a:noAutofit/>
          </a:bodyPr>
          <a:lstStyle>
            <a:lvl1pPr marR="0" lvl="0" algn="l">
              <a:lnSpc>
                <a:spcPct val="85000"/>
              </a:lnSpc>
              <a:spcBef>
                <a:spcPts val="0"/>
              </a:spcBef>
              <a:spcAft>
                <a:spcPts val="0"/>
              </a:spcAft>
              <a:buClr>
                <a:schemeClr val="lt1"/>
              </a:buClr>
              <a:buSzPts val="4400"/>
              <a:buFont typeface="Georgia"/>
              <a:buNone/>
              <a:defRPr sz="4400" b="0" i="0" u="none" strike="noStrike" cap="none">
                <a:solidFill>
                  <a:schemeClr val="lt1"/>
                </a:solidFill>
                <a:latin typeface="Georgia"/>
                <a:ea typeface="Georgia"/>
                <a:cs typeface="Georgia"/>
                <a:sym typeface="Georgia"/>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pic>
        <p:nvPicPr>
          <p:cNvPr id="782" name="Google Shape;782;p151"/>
          <p:cNvPicPr preferRelativeResize="0"/>
          <p:nvPr/>
        </p:nvPicPr>
        <p:blipFill rotWithShape="1">
          <a:blip r:embed="rId2">
            <a:alphaModFix/>
          </a:blip>
          <a:srcRect/>
          <a:stretch/>
        </p:blipFill>
        <p:spPr>
          <a:xfrm>
            <a:off x="201168" y="3998214"/>
            <a:ext cx="1227583" cy="1013388"/>
          </a:xfrm>
          <a:prstGeom prst="rect">
            <a:avLst/>
          </a:prstGeom>
          <a:noFill/>
          <a:ln>
            <a:noFill/>
          </a:ln>
        </p:spPr>
      </p:pic>
      <p:sp>
        <p:nvSpPr>
          <p:cNvPr id="783" name="Google Shape;783;p151"/>
          <p:cNvSpPr txBox="1">
            <a:spLocks noGrp="1"/>
          </p:cNvSpPr>
          <p:nvPr>
            <p:ph type="subTitle" idx="1"/>
          </p:nvPr>
        </p:nvSpPr>
        <p:spPr>
          <a:xfrm>
            <a:off x="457200" y="2811780"/>
            <a:ext cx="3980400" cy="445800"/>
          </a:xfrm>
          <a:prstGeom prst="rect">
            <a:avLst/>
          </a:prstGeom>
          <a:noFill/>
          <a:ln>
            <a:noFill/>
          </a:ln>
        </p:spPr>
        <p:txBody>
          <a:bodyPr spcFirstLastPara="1" wrap="square" lIns="0" tIns="0" rIns="0" bIns="0" anchor="t" anchorCtr="0">
            <a:noAutofit/>
          </a:bodyPr>
          <a:lstStyle>
            <a:lvl1pPr marR="0" lvl="0" algn="l">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1pPr>
            <a:lvl2pPr marR="0" lvl="1" algn="l">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2pPr>
            <a:lvl3pPr marR="0" lvl="2" algn="l">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3pPr>
            <a:lvl4pPr marR="0" lvl="3" algn="l">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4pPr>
            <a:lvl5pPr marR="0" lvl="4" algn="l">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5pPr>
            <a:lvl6pPr marR="0" lvl="5" algn="l">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6pPr>
            <a:lvl7pPr marR="0" lvl="6" algn="l">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7pPr>
            <a:lvl8pPr marR="0" lvl="7" algn="l">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8pPr>
            <a:lvl9pPr marR="0" lvl="8" algn="l">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9pPr>
          </a:lstStyle>
          <a:p>
            <a:endParaRPr/>
          </a:p>
        </p:txBody>
      </p:sp>
    </p:spTree>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showMasterSp="0" matchingName="Title Slide All White">
  <p:cSld name="Title Slide All White">
    <p:bg>
      <p:bgPr>
        <a:solidFill>
          <a:schemeClr val="lt1"/>
        </a:solidFill>
        <a:effectLst/>
      </p:bgPr>
    </p:bg>
    <p:spTree>
      <p:nvGrpSpPr>
        <p:cNvPr id="1" name="Shape 784"/>
        <p:cNvGrpSpPr/>
        <p:nvPr/>
      </p:nvGrpSpPr>
      <p:grpSpPr>
        <a:xfrm>
          <a:off x="0" y="0"/>
          <a:ext cx="0" cy="0"/>
          <a:chOff x="0" y="0"/>
          <a:chExt cx="0" cy="0"/>
        </a:xfrm>
      </p:grpSpPr>
      <p:sp>
        <p:nvSpPr>
          <p:cNvPr id="785" name="Google Shape;785;p152"/>
          <p:cNvSpPr txBox="1">
            <a:spLocks noGrp="1"/>
          </p:cNvSpPr>
          <p:nvPr>
            <p:ph type="ctrTitle"/>
          </p:nvPr>
        </p:nvSpPr>
        <p:spPr>
          <a:xfrm>
            <a:off x="457200" y="342901"/>
            <a:ext cx="5394300" cy="1885800"/>
          </a:xfrm>
          <a:prstGeom prst="rect">
            <a:avLst/>
          </a:prstGeom>
          <a:noFill/>
          <a:ln>
            <a:noFill/>
          </a:ln>
        </p:spPr>
        <p:txBody>
          <a:bodyPr spcFirstLastPara="1" wrap="square" lIns="0" tIns="0" rIns="0" bIns="0" anchor="b" anchorCtr="0">
            <a:noAutofit/>
          </a:bodyPr>
          <a:lstStyle>
            <a:lvl1pPr marR="0" lvl="0" algn="l">
              <a:lnSpc>
                <a:spcPct val="85000"/>
              </a:lnSpc>
              <a:spcBef>
                <a:spcPts val="0"/>
              </a:spcBef>
              <a:spcAft>
                <a:spcPts val="0"/>
              </a:spcAft>
              <a:buClr>
                <a:schemeClr val="dk1"/>
              </a:buClr>
              <a:buSzPts val="4400"/>
              <a:buFont typeface="Georgia"/>
              <a:buNone/>
              <a:defRPr sz="4400" b="0" i="0" u="none" strike="noStrike" cap="none">
                <a:solidFill>
                  <a:schemeClr val="dk1"/>
                </a:solidFill>
                <a:latin typeface="Georgia"/>
                <a:ea typeface="Georgia"/>
                <a:cs typeface="Georgia"/>
                <a:sym typeface="Georgia"/>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pic>
        <p:nvPicPr>
          <p:cNvPr id="786" name="Google Shape;786;p152"/>
          <p:cNvPicPr preferRelativeResize="0"/>
          <p:nvPr/>
        </p:nvPicPr>
        <p:blipFill rotWithShape="1">
          <a:blip r:embed="rId2">
            <a:alphaModFix/>
          </a:blip>
          <a:srcRect/>
          <a:stretch/>
        </p:blipFill>
        <p:spPr>
          <a:xfrm>
            <a:off x="201168" y="3998214"/>
            <a:ext cx="1227583" cy="1013388"/>
          </a:xfrm>
          <a:prstGeom prst="rect">
            <a:avLst/>
          </a:prstGeom>
          <a:noFill/>
          <a:ln>
            <a:noFill/>
          </a:ln>
        </p:spPr>
      </p:pic>
      <p:sp>
        <p:nvSpPr>
          <p:cNvPr id="787" name="Google Shape;787;p152"/>
          <p:cNvSpPr txBox="1">
            <a:spLocks noGrp="1"/>
          </p:cNvSpPr>
          <p:nvPr>
            <p:ph type="subTitle" idx="1"/>
          </p:nvPr>
        </p:nvSpPr>
        <p:spPr>
          <a:xfrm>
            <a:off x="457200" y="2811780"/>
            <a:ext cx="3980400" cy="445800"/>
          </a:xfrm>
          <a:prstGeom prst="rect">
            <a:avLst/>
          </a:prstGeom>
          <a:noFill/>
          <a:ln>
            <a:noFill/>
          </a:ln>
        </p:spPr>
        <p:txBody>
          <a:bodyPr spcFirstLastPara="1" wrap="square" lIns="0" tIns="0" rIns="0" bIns="0" anchor="t" anchorCtr="0">
            <a:noAutofit/>
          </a:bodyPr>
          <a:lstStyle>
            <a:lvl1pPr marR="0" lvl="0" algn="l">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1pPr>
            <a:lvl2pPr marR="0" lvl="1" algn="l">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2pPr>
            <a:lvl3pPr marR="0" lvl="2" algn="l">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R="0" lvl="3" algn="l">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R="0" lvl="4" algn="l">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R="0" lvl="5" algn="l">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6pPr>
            <a:lvl7pPr marR="0" lvl="6" algn="l">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7pPr>
            <a:lvl8pPr marR="0" lvl="7" algn="l">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8pPr>
            <a:lvl9pPr marR="0" lvl="8" algn="l">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showMasterSp="0" matchingName="Title Slide 2">
  <p:cSld name="Title Slide 2">
    <p:spTree>
      <p:nvGrpSpPr>
        <p:cNvPr id="1" name="Shape 788"/>
        <p:cNvGrpSpPr/>
        <p:nvPr/>
      </p:nvGrpSpPr>
      <p:grpSpPr>
        <a:xfrm>
          <a:off x="0" y="0"/>
          <a:ext cx="0" cy="0"/>
          <a:chOff x="0" y="0"/>
          <a:chExt cx="0" cy="0"/>
        </a:xfrm>
      </p:grpSpPr>
      <p:sp>
        <p:nvSpPr>
          <p:cNvPr id="789" name="Google Shape;789;p153"/>
          <p:cNvSpPr/>
          <p:nvPr/>
        </p:nvSpPr>
        <p:spPr>
          <a:xfrm>
            <a:off x="4572000" y="0"/>
            <a:ext cx="4572000" cy="3432000"/>
          </a:xfrm>
          <a:prstGeom prst="rect">
            <a:avLst/>
          </a:prstGeom>
          <a:solidFill>
            <a:srgbClr val="DEDED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790" name="Google Shape;790;p153"/>
          <p:cNvSpPr/>
          <p:nvPr/>
        </p:nvSpPr>
        <p:spPr>
          <a:xfrm>
            <a:off x="0" y="0"/>
            <a:ext cx="4572000" cy="3432000"/>
          </a:xfrm>
          <a:prstGeom prst="rect">
            <a:avLst/>
          </a:prstGeom>
          <a:solidFill>
            <a:srgbClr val="46464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Arial"/>
              <a:ea typeface="Arial"/>
              <a:cs typeface="Arial"/>
              <a:sym typeface="Arial"/>
            </a:endParaRPr>
          </a:p>
        </p:txBody>
      </p:sp>
      <p:sp>
        <p:nvSpPr>
          <p:cNvPr id="791" name="Google Shape;791;p153"/>
          <p:cNvSpPr/>
          <p:nvPr/>
        </p:nvSpPr>
        <p:spPr>
          <a:xfrm>
            <a:off x="0" y="3431859"/>
            <a:ext cx="4572000" cy="1711500"/>
          </a:xfrm>
          <a:prstGeom prst="rect">
            <a:avLst/>
          </a:prstGeom>
          <a:solidFill>
            <a:srgbClr val="D04A0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Arial"/>
              <a:ea typeface="Arial"/>
              <a:cs typeface="Arial"/>
              <a:sym typeface="Arial"/>
            </a:endParaRPr>
          </a:p>
        </p:txBody>
      </p:sp>
      <p:sp>
        <p:nvSpPr>
          <p:cNvPr id="792" name="Google Shape;792;p153"/>
          <p:cNvSpPr txBox="1">
            <a:spLocks noGrp="1"/>
          </p:cNvSpPr>
          <p:nvPr>
            <p:ph type="ctrTitle"/>
          </p:nvPr>
        </p:nvSpPr>
        <p:spPr>
          <a:xfrm>
            <a:off x="457199" y="342899"/>
            <a:ext cx="3979800" cy="1886100"/>
          </a:xfrm>
          <a:prstGeom prst="rect">
            <a:avLst/>
          </a:prstGeom>
          <a:noFill/>
          <a:ln>
            <a:noFill/>
          </a:ln>
        </p:spPr>
        <p:txBody>
          <a:bodyPr spcFirstLastPara="1" wrap="square" lIns="0" tIns="0" rIns="0" bIns="0" anchor="b" anchorCtr="0">
            <a:noAutofit/>
          </a:bodyPr>
          <a:lstStyle>
            <a:lvl1pPr marR="0" lvl="0" algn="l">
              <a:lnSpc>
                <a:spcPct val="85000"/>
              </a:lnSpc>
              <a:spcBef>
                <a:spcPts val="0"/>
              </a:spcBef>
              <a:spcAft>
                <a:spcPts val="0"/>
              </a:spcAft>
              <a:buClr>
                <a:schemeClr val="lt1"/>
              </a:buClr>
              <a:buSzPts val="3600"/>
              <a:buFont typeface="Georgia"/>
              <a:buNone/>
              <a:defRPr sz="3600" b="0" i="0" u="none" strike="noStrike" cap="none">
                <a:solidFill>
                  <a:schemeClr val="lt1"/>
                </a:solidFill>
                <a:latin typeface="Georgia"/>
                <a:ea typeface="Georgia"/>
                <a:cs typeface="Georgia"/>
                <a:sym typeface="Georgia"/>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pic>
        <p:nvPicPr>
          <p:cNvPr id="793" name="Google Shape;793;p153"/>
          <p:cNvPicPr preferRelativeResize="0"/>
          <p:nvPr/>
        </p:nvPicPr>
        <p:blipFill rotWithShape="1">
          <a:blip r:embed="rId2">
            <a:alphaModFix/>
          </a:blip>
          <a:srcRect/>
          <a:stretch/>
        </p:blipFill>
        <p:spPr>
          <a:xfrm>
            <a:off x="7276465" y="3998214"/>
            <a:ext cx="1227583" cy="1011501"/>
          </a:xfrm>
          <a:prstGeom prst="rect">
            <a:avLst/>
          </a:prstGeom>
          <a:noFill/>
          <a:ln>
            <a:noFill/>
          </a:ln>
        </p:spPr>
      </p:pic>
      <p:sp>
        <p:nvSpPr>
          <p:cNvPr id="794" name="Google Shape;794;p153"/>
          <p:cNvSpPr txBox="1">
            <a:spLocks noGrp="1"/>
          </p:cNvSpPr>
          <p:nvPr>
            <p:ph type="subTitle" idx="1"/>
          </p:nvPr>
        </p:nvSpPr>
        <p:spPr>
          <a:xfrm>
            <a:off x="457200" y="3771900"/>
            <a:ext cx="3980400" cy="445800"/>
          </a:xfrm>
          <a:prstGeom prst="rect">
            <a:avLst/>
          </a:prstGeom>
          <a:noFill/>
          <a:ln>
            <a:noFill/>
          </a:ln>
        </p:spPr>
        <p:txBody>
          <a:bodyPr spcFirstLastPara="1" wrap="square" lIns="0" tIns="0" rIns="0" bIns="0" anchor="t" anchorCtr="0">
            <a:noAutofit/>
          </a:bodyPr>
          <a:lstStyle>
            <a:lvl1pPr marR="0" lvl="0" algn="l">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1pPr>
            <a:lvl2pPr marR="0" lvl="1" algn="l">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2pPr>
            <a:lvl3pPr marR="0" lvl="2" algn="l">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3pPr>
            <a:lvl4pPr marR="0" lvl="3" algn="l">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4pPr>
            <a:lvl5pPr marR="0" lvl="4" algn="l">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5pPr>
            <a:lvl6pPr marR="0" lvl="5" algn="l">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6pPr>
            <a:lvl7pPr marR="0" lvl="6" algn="l">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7pPr>
            <a:lvl8pPr marR="0" lvl="7" algn="l">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8pPr>
            <a:lvl9pPr marR="0" lvl="8" algn="l">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9pPr>
          </a:lstStyle>
          <a:p>
            <a:endParaRPr/>
          </a:p>
        </p:txBody>
      </p:sp>
    </p:spTree>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showMasterSp="0" matchingName="Title Slide">
  <p:cSld name="Title Slide">
    <p:spTree>
      <p:nvGrpSpPr>
        <p:cNvPr id="1" name="Shape 795"/>
        <p:cNvGrpSpPr/>
        <p:nvPr/>
      </p:nvGrpSpPr>
      <p:grpSpPr>
        <a:xfrm>
          <a:off x="0" y="0"/>
          <a:ext cx="0" cy="0"/>
          <a:chOff x="0" y="0"/>
          <a:chExt cx="0" cy="0"/>
        </a:xfrm>
      </p:grpSpPr>
      <p:sp>
        <p:nvSpPr>
          <p:cNvPr id="796" name="Google Shape;796;p154"/>
          <p:cNvSpPr/>
          <p:nvPr/>
        </p:nvSpPr>
        <p:spPr>
          <a:xfrm>
            <a:off x="4572000" y="0"/>
            <a:ext cx="4572000" cy="5143500"/>
          </a:xfrm>
          <a:prstGeom prst="rect">
            <a:avLst/>
          </a:prstGeom>
          <a:solidFill>
            <a:srgbClr val="DEDED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797" name="Google Shape;797;p154"/>
          <p:cNvSpPr/>
          <p:nvPr/>
        </p:nvSpPr>
        <p:spPr>
          <a:xfrm>
            <a:off x="0" y="0"/>
            <a:ext cx="4572000" cy="2571900"/>
          </a:xfrm>
          <a:prstGeom prst="rect">
            <a:avLst/>
          </a:prstGeom>
          <a:solidFill>
            <a:srgbClr val="D04A0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Arial"/>
              <a:ea typeface="Arial"/>
              <a:cs typeface="Arial"/>
              <a:sym typeface="Arial"/>
            </a:endParaRPr>
          </a:p>
        </p:txBody>
      </p:sp>
      <p:sp>
        <p:nvSpPr>
          <p:cNvPr id="798" name="Google Shape;798;p154"/>
          <p:cNvSpPr/>
          <p:nvPr/>
        </p:nvSpPr>
        <p:spPr>
          <a:xfrm>
            <a:off x="0" y="2571750"/>
            <a:ext cx="4572000" cy="857400"/>
          </a:xfrm>
          <a:prstGeom prst="rect">
            <a:avLst/>
          </a:prstGeom>
          <a:solidFill>
            <a:srgbClr val="46464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Arial"/>
              <a:ea typeface="Arial"/>
              <a:cs typeface="Arial"/>
              <a:sym typeface="Arial"/>
            </a:endParaRPr>
          </a:p>
        </p:txBody>
      </p:sp>
      <p:sp>
        <p:nvSpPr>
          <p:cNvPr id="799" name="Google Shape;799;p154"/>
          <p:cNvSpPr txBox="1">
            <a:spLocks noGrp="1"/>
          </p:cNvSpPr>
          <p:nvPr>
            <p:ph type="ctrTitle"/>
          </p:nvPr>
        </p:nvSpPr>
        <p:spPr>
          <a:xfrm>
            <a:off x="457200" y="342899"/>
            <a:ext cx="3980400" cy="1886100"/>
          </a:xfrm>
          <a:prstGeom prst="rect">
            <a:avLst/>
          </a:prstGeom>
          <a:noFill/>
          <a:ln>
            <a:noFill/>
          </a:ln>
        </p:spPr>
        <p:txBody>
          <a:bodyPr spcFirstLastPara="1" wrap="square" lIns="0" tIns="0" rIns="0" bIns="0" anchor="b" anchorCtr="0">
            <a:noAutofit/>
          </a:bodyPr>
          <a:lstStyle>
            <a:lvl1pPr marR="0" lvl="0" algn="l">
              <a:lnSpc>
                <a:spcPct val="85000"/>
              </a:lnSpc>
              <a:spcBef>
                <a:spcPts val="0"/>
              </a:spcBef>
              <a:spcAft>
                <a:spcPts val="0"/>
              </a:spcAft>
              <a:buClr>
                <a:schemeClr val="lt1"/>
              </a:buClr>
              <a:buSzPts val="3600"/>
              <a:buFont typeface="Georgia"/>
              <a:buNone/>
              <a:defRPr sz="3600" b="0" i="0" u="none" strike="noStrike" cap="none">
                <a:solidFill>
                  <a:schemeClr val="lt1"/>
                </a:solidFill>
                <a:latin typeface="Georgia"/>
                <a:ea typeface="Georgia"/>
                <a:cs typeface="Georgia"/>
                <a:sym typeface="Georgia"/>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800" name="Google Shape;800;p154"/>
          <p:cNvSpPr txBox="1">
            <a:spLocks noGrp="1"/>
          </p:cNvSpPr>
          <p:nvPr>
            <p:ph type="subTitle" idx="1"/>
          </p:nvPr>
        </p:nvSpPr>
        <p:spPr>
          <a:xfrm>
            <a:off x="457200" y="2811780"/>
            <a:ext cx="3980400" cy="445800"/>
          </a:xfrm>
          <a:prstGeom prst="rect">
            <a:avLst/>
          </a:prstGeom>
          <a:noFill/>
          <a:ln>
            <a:noFill/>
          </a:ln>
        </p:spPr>
        <p:txBody>
          <a:bodyPr spcFirstLastPara="1" wrap="square" lIns="0" tIns="0" rIns="0" bIns="0" anchor="t" anchorCtr="0">
            <a:noAutofit/>
          </a:bodyPr>
          <a:lstStyle>
            <a:lvl1pPr marR="0" lvl="0" algn="l">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1pPr>
            <a:lvl2pPr marR="0" lvl="1" algn="l">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2pPr>
            <a:lvl3pPr marR="0" lvl="2" algn="l">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3pPr>
            <a:lvl4pPr marR="0" lvl="3" algn="l">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4pPr>
            <a:lvl5pPr marR="0" lvl="4" algn="l">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5pPr>
            <a:lvl6pPr marR="0" lvl="5" algn="l">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6pPr>
            <a:lvl7pPr marR="0" lvl="6" algn="l">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7pPr>
            <a:lvl8pPr marR="0" lvl="7" algn="l">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8pPr>
            <a:lvl9pPr marR="0" lvl="8" algn="l">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9pPr>
          </a:lstStyle>
          <a:p>
            <a:endParaRPr/>
          </a:p>
        </p:txBody>
      </p:sp>
      <p:pic>
        <p:nvPicPr>
          <p:cNvPr id="801" name="Google Shape;801;p154"/>
          <p:cNvPicPr preferRelativeResize="0"/>
          <p:nvPr/>
        </p:nvPicPr>
        <p:blipFill rotWithShape="1">
          <a:blip r:embed="rId2">
            <a:alphaModFix/>
          </a:blip>
          <a:srcRect/>
          <a:stretch/>
        </p:blipFill>
        <p:spPr>
          <a:xfrm>
            <a:off x="201168" y="3998214"/>
            <a:ext cx="1227583" cy="1013388"/>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matchingName="Title Slide 1 Grey">
  <p:cSld name="Title Slide 1 Grey">
    <p:spTree>
      <p:nvGrpSpPr>
        <p:cNvPr id="1" name="Shape 90"/>
        <p:cNvGrpSpPr/>
        <p:nvPr/>
      </p:nvGrpSpPr>
      <p:grpSpPr>
        <a:xfrm>
          <a:off x="0" y="0"/>
          <a:ext cx="0" cy="0"/>
          <a:chOff x="0" y="0"/>
          <a:chExt cx="0" cy="0"/>
        </a:xfrm>
      </p:grpSpPr>
      <p:sp>
        <p:nvSpPr>
          <p:cNvPr id="91" name="Google Shape;91;p98"/>
          <p:cNvSpPr/>
          <p:nvPr/>
        </p:nvSpPr>
        <p:spPr>
          <a:xfrm>
            <a:off x="-1" y="0"/>
            <a:ext cx="6126300" cy="2571900"/>
          </a:xfrm>
          <a:prstGeom prst="rect">
            <a:avLst/>
          </a:prstGeom>
          <a:solidFill>
            <a:srgbClr val="7D7D7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Arial"/>
              <a:ea typeface="Arial"/>
              <a:cs typeface="Arial"/>
              <a:sym typeface="Arial"/>
            </a:endParaRPr>
          </a:p>
        </p:txBody>
      </p:sp>
      <p:sp>
        <p:nvSpPr>
          <p:cNvPr id="92" name="Google Shape;92;p98"/>
          <p:cNvSpPr/>
          <p:nvPr/>
        </p:nvSpPr>
        <p:spPr>
          <a:xfrm>
            <a:off x="-1" y="2571750"/>
            <a:ext cx="6126300" cy="857400"/>
          </a:xfrm>
          <a:prstGeom prst="rect">
            <a:avLst/>
          </a:prstGeom>
          <a:solidFill>
            <a:srgbClr val="46464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Arial"/>
              <a:ea typeface="Arial"/>
              <a:cs typeface="Arial"/>
              <a:sym typeface="Arial"/>
            </a:endParaRPr>
          </a:p>
        </p:txBody>
      </p:sp>
      <p:sp>
        <p:nvSpPr>
          <p:cNvPr id="93" name="Google Shape;93;p98"/>
          <p:cNvSpPr/>
          <p:nvPr/>
        </p:nvSpPr>
        <p:spPr>
          <a:xfrm>
            <a:off x="6126163" y="0"/>
            <a:ext cx="3017700" cy="2571900"/>
          </a:xfrm>
          <a:prstGeom prst="rect">
            <a:avLst/>
          </a:prstGeom>
          <a:solidFill>
            <a:srgbClr val="DEDED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Arial"/>
              <a:ea typeface="Arial"/>
              <a:cs typeface="Arial"/>
              <a:sym typeface="Arial"/>
            </a:endParaRPr>
          </a:p>
        </p:txBody>
      </p:sp>
      <p:sp>
        <p:nvSpPr>
          <p:cNvPr id="94" name="Google Shape;94;p98"/>
          <p:cNvSpPr txBox="1">
            <a:spLocks noGrp="1"/>
          </p:cNvSpPr>
          <p:nvPr>
            <p:ph type="ctrTitle"/>
          </p:nvPr>
        </p:nvSpPr>
        <p:spPr>
          <a:xfrm>
            <a:off x="457200" y="342899"/>
            <a:ext cx="5394300" cy="1885800"/>
          </a:xfrm>
          <a:prstGeom prst="rect">
            <a:avLst/>
          </a:prstGeom>
          <a:noFill/>
          <a:ln>
            <a:noFill/>
          </a:ln>
        </p:spPr>
        <p:txBody>
          <a:bodyPr spcFirstLastPara="1" wrap="square" lIns="0" tIns="0" rIns="0" bIns="0" anchor="b" anchorCtr="0">
            <a:noAutofit/>
          </a:bodyPr>
          <a:lstStyle>
            <a:lvl1pPr marR="0" lvl="0" algn="l">
              <a:lnSpc>
                <a:spcPct val="85000"/>
              </a:lnSpc>
              <a:spcBef>
                <a:spcPts val="0"/>
              </a:spcBef>
              <a:spcAft>
                <a:spcPts val="0"/>
              </a:spcAft>
              <a:buClr>
                <a:schemeClr val="lt1"/>
              </a:buClr>
              <a:buSzPts val="4400"/>
              <a:buFont typeface="Georgia"/>
              <a:buNone/>
              <a:defRPr sz="4400" b="0" i="0" u="none" strike="noStrike" cap="none">
                <a:solidFill>
                  <a:schemeClr val="lt1"/>
                </a:solidFill>
                <a:latin typeface="Georgia"/>
                <a:ea typeface="Georgia"/>
                <a:cs typeface="Georgia"/>
                <a:sym typeface="Georgia"/>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pic>
        <p:nvPicPr>
          <p:cNvPr id="95" name="Google Shape;95;p98"/>
          <p:cNvPicPr preferRelativeResize="0"/>
          <p:nvPr/>
        </p:nvPicPr>
        <p:blipFill rotWithShape="1">
          <a:blip r:embed="rId2">
            <a:alphaModFix/>
          </a:blip>
          <a:srcRect/>
          <a:stretch/>
        </p:blipFill>
        <p:spPr>
          <a:xfrm>
            <a:off x="201168" y="3998214"/>
            <a:ext cx="1227583" cy="1013388"/>
          </a:xfrm>
          <a:prstGeom prst="rect">
            <a:avLst/>
          </a:prstGeom>
          <a:noFill/>
          <a:ln>
            <a:noFill/>
          </a:ln>
        </p:spPr>
      </p:pic>
      <p:sp>
        <p:nvSpPr>
          <p:cNvPr id="96" name="Google Shape;96;p98"/>
          <p:cNvSpPr txBox="1">
            <a:spLocks noGrp="1"/>
          </p:cNvSpPr>
          <p:nvPr>
            <p:ph type="subTitle" idx="1"/>
          </p:nvPr>
        </p:nvSpPr>
        <p:spPr>
          <a:xfrm>
            <a:off x="457200" y="2811780"/>
            <a:ext cx="3980400" cy="445800"/>
          </a:xfrm>
          <a:prstGeom prst="rect">
            <a:avLst/>
          </a:prstGeom>
          <a:noFill/>
          <a:ln>
            <a:noFill/>
          </a:ln>
        </p:spPr>
        <p:txBody>
          <a:bodyPr spcFirstLastPara="1" wrap="square" lIns="0" tIns="0" rIns="0" bIns="0" anchor="t" anchorCtr="0">
            <a:noAutofit/>
          </a:bodyPr>
          <a:lstStyle>
            <a:lvl1pPr marR="0" lvl="0" algn="l">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1pPr>
            <a:lvl2pPr marR="0" lvl="1" algn="l">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2pPr>
            <a:lvl3pPr marR="0" lvl="2" algn="l">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3pPr>
            <a:lvl4pPr marR="0" lvl="3" algn="l">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4pPr>
            <a:lvl5pPr marR="0" lvl="4" algn="l">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5pPr>
            <a:lvl6pPr marR="0" lvl="5" algn="l">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6pPr>
            <a:lvl7pPr marR="0" lvl="6" algn="l">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7pPr>
            <a:lvl8pPr marR="0" lvl="7" algn="l">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8pPr>
            <a:lvl9pPr marR="0" lvl="8" algn="l">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9pPr>
          </a:lstStyle>
          <a:p>
            <a:endParaRPr/>
          </a:p>
        </p:txBody>
      </p:sp>
    </p:spTree>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showMasterSp="0" matchingName="Title Slide Lines">
  <p:cSld name="Title Slide Lines">
    <p:bg>
      <p:bgPr>
        <a:solidFill>
          <a:srgbClr val="DEDEDE"/>
        </a:solidFill>
        <a:effectLst/>
      </p:bgPr>
    </p:bg>
    <p:spTree>
      <p:nvGrpSpPr>
        <p:cNvPr id="1" name="Shape 802"/>
        <p:cNvGrpSpPr/>
        <p:nvPr/>
      </p:nvGrpSpPr>
      <p:grpSpPr>
        <a:xfrm>
          <a:off x="0" y="0"/>
          <a:ext cx="0" cy="0"/>
          <a:chOff x="0" y="0"/>
          <a:chExt cx="0" cy="0"/>
        </a:xfrm>
      </p:grpSpPr>
      <p:grpSp>
        <p:nvGrpSpPr>
          <p:cNvPr id="803" name="Google Shape;803;p155"/>
          <p:cNvGrpSpPr/>
          <p:nvPr/>
        </p:nvGrpSpPr>
        <p:grpSpPr>
          <a:xfrm>
            <a:off x="0" y="1429"/>
            <a:ext cx="9144000" cy="5143494"/>
            <a:chOff x="0" y="0"/>
            <a:chExt cx="9144000" cy="6857992"/>
          </a:xfrm>
        </p:grpSpPr>
        <p:grpSp>
          <p:nvGrpSpPr>
            <p:cNvPr id="804" name="Google Shape;804;p155"/>
            <p:cNvGrpSpPr/>
            <p:nvPr/>
          </p:nvGrpSpPr>
          <p:grpSpPr>
            <a:xfrm>
              <a:off x="0" y="0"/>
              <a:ext cx="9144000" cy="6857992"/>
              <a:chOff x="0" y="0"/>
              <a:chExt cx="9144000" cy="6857992"/>
            </a:xfrm>
          </p:grpSpPr>
          <p:sp>
            <p:nvSpPr>
              <p:cNvPr id="805" name="Google Shape;805;p155"/>
              <p:cNvSpPr/>
              <p:nvPr/>
            </p:nvSpPr>
            <p:spPr>
              <a:xfrm>
                <a:off x="1" y="3615583"/>
                <a:ext cx="6781802" cy="780006"/>
              </a:xfrm>
              <a:custGeom>
                <a:avLst/>
                <a:gdLst/>
                <a:ahLst/>
                <a:cxnLst/>
                <a:rect l="l" t="t" r="r" b="b"/>
                <a:pathLst>
                  <a:path w="7908" h="1632" extrusionOk="0">
                    <a:moveTo>
                      <a:pt x="0" y="0"/>
                    </a:moveTo>
                    <a:lnTo>
                      <a:pt x="0" y="0"/>
                    </a:lnTo>
                    <a:lnTo>
                      <a:pt x="7908" y="0"/>
                    </a:lnTo>
                    <a:lnTo>
                      <a:pt x="7908" y="1632"/>
                    </a:lnTo>
                    <a:lnTo>
                      <a:pt x="0" y="1632"/>
                    </a:lnTo>
                    <a:lnTo>
                      <a:pt x="0" y="0"/>
                    </a:lnTo>
                    <a:close/>
                  </a:path>
                </a:pathLst>
              </a:custGeom>
              <a:solidFill>
                <a:srgbClr val="D04A0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806" name="Google Shape;806;p155"/>
              <p:cNvSpPr/>
              <p:nvPr/>
            </p:nvSpPr>
            <p:spPr>
              <a:xfrm>
                <a:off x="0" y="0"/>
                <a:ext cx="9144000" cy="6857992"/>
              </a:xfrm>
              <a:custGeom>
                <a:avLst/>
                <a:gdLst/>
                <a:ahLst/>
                <a:cxnLst/>
                <a:rect l="l" t="t" r="r" b="b"/>
                <a:pathLst>
                  <a:path w="19200" h="14399" extrusionOk="0">
                    <a:moveTo>
                      <a:pt x="14239" y="0"/>
                    </a:moveTo>
                    <a:lnTo>
                      <a:pt x="14239" y="0"/>
                    </a:lnTo>
                    <a:lnTo>
                      <a:pt x="14239" y="6948"/>
                    </a:lnTo>
                    <a:lnTo>
                      <a:pt x="0" y="6948"/>
                    </a:lnTo>
                    <a:lnTo>
                      <a:pt x="0" y="7591"/>
                    </a:lnTo>
                    <a:lnTo>
                      <a:pt x="14239" y="7591"/>
                    </a:lnTo>
                    <a:lnTo>
                      <a:pt x="14239" y="9227"/>
                    </a:lnTo>
                    <a:lnTo>
                      <a:pt x="0" y="9227"/>
                    </a:lnTo>
                    <a:lnTo>
                      <a:pt x="0" y="9869"/>
                    </a:lnTo>
                    <a:lnTo>
                      <a:pt x="14239" y="9869"/>
                    </a:lnTo>
                    <a:lnTo>
                      <a:pt x="14239" y="14399"/>
                    </a:lnTo>
                    <a:lnTo>
                      <a:pt x="14881" y="14399"/>
                    </a:lnTo>
                    <a:lnTo>
                      <a:pt x="14881" y="9869"/>
                    </a:lnTo>
                    <a:lnTo>
                      <a:pt x="19200" y="9869"/>
                    </a:lnTo>
                    <a:lnTo>
                      <a:pt x="19200" y="9227"/>
                    </a:lnTo>
                    <a:lnTo>
                      <a:pt x="14881" y="9227"/>
                    </a:lnTo>
                    <a:lnTo>
                      <a:pt x="14881" y="7591"/>
                    </a:lnTo>
                    <a:lnTo>
                      <a:pt x="19200" y="7591"/>
                    </a:lnTo>
                    <a:lnTo>
                      <a:pt x="19200" y="6948"/>
                    </a:lnTo>
                    <a:lnTo>
                      <a:pt x="14881" y="6948"/>
                    </a:lnTo>
                    <a:lnTo>
                      <a:pt x="14881" y="0"/>
                    </a:lnTo>
                    <a:lnTo>
                      <a:pt x="14239"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pic>
          <p:nvPicPr>
            <p:cNvPr id="807" name="Google Shape;807;p155"/>
            <p:cNvPicPr preferRelativeResize="0"/>
            <p:nvPr/>
          </p:nvPicPr>
          <p:blipFill rotWithShape="1">
            <a:blip r:embed="rId2">
              <a:alphaModFix/>
            </a:blip>
            <a:srcRect/>
            <a:stretch/>
          </p:blipFill>
          <p:spPr>
            <a:xfrm>
              <a:off x="201168" y="5330952"/>
              <a:ext cx="1636775" cy="1351183"/>
            </a:xfrm>
            <a:prstGeom prst="rect">
              <a:avLst/>
            </a:prstGeom>
            <a:noFill/>
            <a:ln>
              <a:noFill/>
            </a:ln>
          </p:spPr>
        </p:pic>
      </p:grpSp>
      <p:sp>
        <p:nvSpPr>
          <p:cNvPr id="808" name="Google Shape;808;p155"/>
          <p:cNvSpPr txBox="1">
            <a:spLocks noGrp="1"/>
          </p:cNvSpPr>
          <p:nvPr>
            <p:ph type="ctrTitle"/>
          </p:nvPr>
        </p:nvSpPr>
        <p:spPr>
          <a:xfrm>
            <a:off x="457200" y="342900"/>
            <a:ext cx="5394300" cy="1234800"/>
          </a:xfrm>
          <a:prstGeom prst="rect">
            <a:avLst/>
          </a:prstGeom>
          <a:noFill/>
          <a:ln>
            <a:noFill/>
          </a:ln>
        </p:spPr>
        <p:txBody>
          <a:bodyPr spcFirstLastPara="1" wrap="square" lIns="0" tIns="0" rIns="0" bIns="0" anchor="b" anchorCtr="0">
            <a:noAutofit/>
          </a:bodyPr>
          <a:lstStyle>
            <a:lvl1pPr marR="0" lvl="0" algn="l">
              <a:lnSpc>
                <a:spcPct val="85000"/>
              </a:lnSpc>
              <a:spcBef>
                <a:spcPts val="0"/>
              </a:spcBef>
              <a:spcAft>
                <a:spcPts val="0"/>
              </a:spcAft>
              <a:buClr>
                <a:schemeClr val="lt1"/>
              </a:buClr>
              <a:buSzPts val="3600"/>
              <a:buFont typeface="Georgia"/>
              <a:buNone/>
              <a:defRPr sz="3600" b="0" i="0" u="none" strike="noStrike" cap="none">
                <a:solidFill>
                  <a:schemeClr val="lt1"/>
                </a:solidFill>
                <a:latin typeface="Georgia"/>
                <a:ea typeface="Georgia"/>
                <a:cs typeface="Georgia"/>
                <a:sym typeface="Georgia"/>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809" name="Google Shape;809;p155"/>
          <p:cNvSpPr txBox="1">
            <a:spLocks noGrp="1"/>
          </p:cNvSpPr>
          <p:nvPr>
            <p:ph type="subTitle" idx="1"/>
          </p:nvPr>
        </p:nvSpPr>
        <p:spPr>
          <a:xfrm>
            <a:off x="457200" y="2783125"/>
            <a:ext cx="3980400" cy="445800"/>
          </a:xfrm>
          <a:prstGeom prst="rect">
            <a:avLst/>
          </a:prstGeom>
          <a:noFill/>
          <a:ln>
            <a:noFill/>
          </a:ln>
        </p:spPr>
        <p:txBody>
          <a:bodyPr spcFirstLastPara="1" wrap="square" lIns="0" tIns="0" rIns="0" bIns="0" anchor="ctr" anchorCtr="0">
            <a:noAutofit/>
          </a:bodyPr>
          <a:lstStyle>
            <a:lvl1pPr marR="0" lvl="0" algn="l">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1pPr>
            <a:lvl2pPr marR="0" lvl="1" algn="l">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2pPr>
            <a:lvl3pPr marR="0" lvl="2" algn="l">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3pPr>
            <a:lvl4pPr marR="0" lvl="3" algn="l">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4pPr>
            <a:lvl5pPr marR="0" lvl="4" algn="l">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5pPr>
            <a:lvl6pPr marR="0" lvl="5" algn="l">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6pPr>
            <a:lvl7pPr marR="0" lvl="6" algn="l">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7pPr>
            <a:lvl8pPr marR="0" lvl="7" algn="l">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8pPr>
            <a:lvl9pPr marR="0" lvl="8" algn="l">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9pPr>
          </a:lstStyle>
          <a:p>
            <a:endParaRPr/>
          </a:p>
        </p:txBody>
      </p:sp>
    </p:spTree>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showMasterSp="0" matchingName="Title Slide Lines 2">
  <p:cSld name="Title Slide Lines 2">
    <p:bg>
      <p:bgPr>
        <a:solidFill>
          <a:srgbClr val="DEDEDE"/>
        </a:solidFill>
        <a:effectLst/>
      </p:bgPr>
    </p:bg>
    <p:spTree>
      <p:nvGrpSpPr>
        <p:cNvPr id="1" name="Shape 810"/>
        <p:cNvGrpSpPr/>
        <p:nvPr/>
      </p:nvGrpSpPr>
      <p:grpSpPr>
        <a:xfrm>
          <a:off x="0" y="0"/>
          <a:ext cx="0" cy="0"/>
          <a:chOff x="0" y="0"/>
          <a:chExt cx="0" cy="0"/>
        </a:xfrm>
      </p:grpSpPr>
      <p:grpSp>
        <p:nvGrpSpPr>
          <p:cNvPr id="811" name="Google Shape;811;p156"/>
          <p:cNvGrpSpPr/>
          <p:nvPr/>
        </p:nvGrpSpPr>
        <p:grpSpPr>
          <a:xfrm>
            <a:off x="0" y="0"/>
            <a:ext cx="9144000" cy="5143494"/>
            <a:chOff x="0" y="0"/>
            <a:chExt cx="9144000" cy="6857992"/>
          </a:xfrm>
        </p:grpSpPr>
        <p:pic>
          <p:nvPicPr>
            <p:cNvPr id="812" name="Google Shape;812;p156"/>
            <p:cNvPicPr preferRelativeResize="0"/>
            <p:nvPr/>
          </p:nvPicPr>
          <p:blipFill rotWithShape="1">
            <a:blip r:embed="rId2">
              <a:alphaModFix/>
            </a:blip>
            <a:srcRect/>
            <a:stretch/>
          </p:blipFill>
          <p:spPr>
            <a:xfrm>
              <a:off x="201168" y="5330952"/>
              <a:ext cx="1636775" cy="1351186"/>
            </a:xfrm>
            <a:prstGeom prst="rect">
              <a:avLst/>
            </a:prstGeom>
            <a:noFill/>
            <a:ln>
              <a:noFill/>
            </a:ln>
          </p:spPr>
        </p:pic>
        <p:sp>
          <p:nvSpPr>
            <p:cNvPr id="813" name="Google Shape;813;p156"/>
            <p:cNvSpPr/>
            <p:nvPr/>
          </p:nvSpPr>
          <p:spPr>
            <a:xfrm>
              <a:off x="0" y="0"/>
              <a:ext cx="9144000" cy="6857992"/>
            </a:xfrm>
            <a:custGeom>
              <a:avLst/>
              <a:gdLst/>
              <a:ahLst/>
              <a:cxnLst/>
              <a:rect l="l" t="t" r="r" b="b"/>
              <a:pathLst>
                <a:path w="19200" h="14399" extrusionOk="0">
                  <a:moveTo>
                    <a:pt x="14239" y="0"/>
                  </a:moveTo>
                  <a:lnTo>
                    <a:pt x="14239" y="0"/>
                  </a:lnTo>
                  <a:lnTo>
                    <a:pt x="14239" y="6948"/>
                  </a:lnTo>
                  <a:lnTo>
                    <a:pt x="0" y="6948"/>
                  </a:lnTo>
                  <a:lnTo>
                    <a:pt x="0" y="7591"/>
                  </a:lnTo>
                  <a:lnTo>
                    <a:pt x="14239" y="7591"/>
                  </a:lnTo>
                  <a:lnTo>
                    <a:pt x="14239" y="9227"/>
                  </a:lnTo>
                  <a:lnTo>
                    <a:pt x="0" y="9227"/>
                  </a:lnTo>
                  <a:lnTo>
                    <a:pt x="0" y="9869"/>
                  </a:lnTo>
                  <a:lnTo>
                    <a:pt x="14239" y="9869"/>
                  </a:lnTo>
                  <a:lnTo>
                    <a:pt x="14239" y="14399"/>
                  </a:lnTo>
                  <a:lnTo>
                    <a:pt x="14881" y="14399"/>
                  </a:lnTo>
                  <a:lnTo>
                    <a:pt x="14881" y="9869"/>
                  </a:lnTo>
                  <a:lnTo>
                    <a:pt x="19200" y="9869"/>
                  </a:lnTo>
                  <a:lnTo>
                    <a:pt x="19200" y="9227"/>
                  </a:lnTo>
                  <a:lnTo>
                    <a:pt x="14881" y="9227"/>
                  </a:lnTo>
                  <a:lnTo>
                    <a:pt x="14881" y="7591"/>
                  </a:lnTo>
                  <a:lnTo>
                    <a:pt x="19200" y="7591"/>
                  </a:lnTo>
                  <a:lnTo>
                    <a:pt x="19200" y="6948"/>
                  </a:lnTo>
                  <a:lnTo>
                    <a:pt x="14881" y="6948"/>
                  </a:lnTo>
                  <a:lnTo>
                    <a:pt x="14881" y="0"/>
                  </a:lnTo>
                  <a:lnTo>
                    <a:pt x="14239"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814" name="Google Shape;814;p156"/>
          <p:cNvSpPr txBox="1">
            <a:spLocks noGrp="1"/>
          </p:cNvSpPr>
          <p:nvPr>
            <p:ph type="ctrTitle"/>
          </p:nvPr>
        </p:nvSpPr>
        <p:spPr>
          <a:xfrm>
            <a:off x="457200" y="342900"/>
            <a:ext cx="5394300" cy="1234800"/>
          </a:xfrm>
          <a:prstGeom prst="rect">
            <a:avLst/>
          </a:prstGeom>
          <a:noFill/>
          <a:ln>
            <a:noFill/>
          </a:ln>
        </p:spPr>
        <p:txBody>
          <a:bodyPr spcFirstLastPara="1" wrap="square" lIns="0" tIns="0" rIns="0" bIns="0" anchor="b" anchorCtr="0">
            <a:noAutofit/>
          </a:bodyPr>
          <a:lstStyle>
            <a:lvl1pPr marR="0" lvl="0" algn="l">
              <a:lnSpc>
                <a:spcPct val="85000"/>
              </a:lnSpc>
              <a:spcBef>
                <a:spcPts val="0"/>
              </a:spcBef>
              <a:spcAft>
                <a:spcPts val="0"/>
              </a:spcAft>
              <a:buClr>
                <a:schemeClr val="dk1"/>
              </a:buClr>
              <a:buSzPts val="3600"/>
              <a:buFont typeface="Georgia"/>
              <a:buNone/>
              <a:defRPr sz="3600" b="0" i="0" u="none" strike="noStrike" cap="none">
                <a:solidFill>
                  <a:schemeClr val="dk1"/>
                </a:solidFill>
                <a:latin typeface="Georgia"/>
                <a:ea typeface="Georgia"/>
                <a:cs typeface="Georgia"/>
                <a:sym typeface="Georgia"/>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815" name="Google Shape;815;p156"/>
          <p:cNvSpPr txBox="1">
            <a:spLocks noGrp="1"/>
          </p:cNvSpPr>
          <p:nvPr>
            <p:ph type="subTitle" idx="1"/>
          </p:nvPr>
        </p:nvSpPr>
        <p:spPr>
          <a:xfrm>
            <a:off x="457200" y="2784348"/>
            <a:ext cx="3980400" cy="445800"/>
          </a:xfrm>
          <a:prstGeom prst="rect">
            <a:avLst/>
          </a:prstGeom>
          <a:noFill/>
          <a:ln>
            <a:noFill/>
          </a:ln>
        </p:spPr>
        <p:txBody>
          <a:bodyPr spcFirstLastPara="1" wrap="square" lIns="0" tIns="0" rIns="0" bIns="0" anchor="ctr" anchorCtr="0">
            <a:noAutofit/>
          </a:bodyPr>
          <a:lstStyle>
            <a:lvl1pPr marR="0" lvl="0" algn="l">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1pPr>
            <a:lvl2pPr marR="0" lvl="1" algn="l">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2pPr>
            <a:lvl3pPr marR="0" lvl="2" algn="l">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R="0" lvl="3" algn="l">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R="0" lvl="4" algn="l">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R="0" lvl="5" algn="l">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6pPr>
            <a:lvl7pPr marR="0" lvl="6" algn="l">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7pPr>
            <a:lvl8pPr marR="0" lvl="7" algn="l">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8pPr>
            <a:lvl9pPr marR="0" lvl="8" algn="l">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showMasterSp="0" matchingName="Title Slide Lines 3">
  <p:cSld name="Title Slide Lines 3">
    <p:bg>
      <p:bgPr>
        <a:solidFill>
          <a:srgbClr val="D04A02"/>
        </a:solidFill>
        <a:effectLst/>
      </p:bgPr>
    </p:bg>
    <p:spTree>
      <p:nvGrpSpPr>
        <p:cNvPr id="1" name="Shape 816"/>
        <p:cNvGrpSpPr/>
        <p:nvPr/>
      </p:nvGrpSpPr>
      <p:grpSpPr>
        <a:xfrm>
          <a:off x="0" y="0"/>
          <a:ext cx="0" cy="0"/>
          <a:chOff x="0" y="0"/>
          <a:chExt cx="0" cy="0"/>
        </a:xfrm>
      </p:grpSpPr>
      <p:sp>
        <p:nvSpPr>
          <p:cNvPr id="817" name="Google Shape;817;p157"/>
          <p:cNvSpPr/>
          <p:nvPr/>
        </p:nvSpPr>
        <p:spPr>
          <a:xfrm>
            <a:off x="7086600" y="1"/>
            <a:ext cx="2057400" cy="5143500"/>
          </a:xfrm>
          <a:prstGeom prst="rect">
            <a:avLst/>
          </a:prstGeom>
          <a:solidFill>
            <a:srgbClr val="DEDED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grpSp>
        <p:nvGrpSpPr>
          <p:cNvPr id="818" name="Google Shape;818;p157"/>
          <p:cNvGrpSpPr/>
          <p:nvPr/>
        </p:nvGrpSpPr>
        <p:grpSpPr>
          <a:xfrm>
            <a:off x="-6350" y="0"/>
            <a:ext cx="9150336" cy="5147085"/>
            <a:chOff x="-6350" y="0"/>
            <a:chExt cx="9150336" cy="6862779"/>
          </a:xfrm>
        </p:grpSpPr>
        <p:sp>
          <p:nvSpPr>
            <p:cNvPr id="819" name="Google Shape;819;p157"/>
            <p:cNvSpPr/>
            <p:nvPr/>
          </p:nvSpPr>
          <p:spPr>
            <a:xfrm>
              <a:off x="-6350" y="0"/>
              <a:ext cx="9150336" cy="6862779"/>
            </a:xfrm>
            <a:custGeom>
              <a:avLst/>
              <a:gdLst/>
              <a:ahLst/>
              <a:cxnLst/>
              <a:rect l="l" t="t" r="r" b="b"/>
              <a:pathLst>
                <a:path w="19200" h="14399" extrusionOk="0">
                  <a:moveTo>
                    <a:pt x="14239" y="0"/>
                  </a:moveTo>
                  <a:lnTo>
                    <a:pt x="14239" y="0"/>
                  </a:lnTo>
                  <a:lnTo>
                    <a:pt x="14239" y="9227"/>
                  </a:lnTo>
                  <a:lnTo>
                    <a:pt x="0" y="9227"/>
                  </a:lnTo>
                  <a:lnTo>
                    <a:pt x="0" y="9869"/>
                  </a:lnTo>
                  <a:lnTo>
                    <a:pt x="14239" y="9869"/>
                  </a:lnTo>
                  <a:lnTo>
                    <a:pt x="14239" y="14399"/>
                  </a:lnTo>
                  <a:lnTo>
                    <a:pt x="14881" y="14399"/>
                  </a:lnTo>
                  <a:lnTo>
                    <a:pt x="14881" y="9869"/>
                  </a:lnTo>
                  <a:lnTo>
                    <a:pt x="19200" y="9869"/>
                  </a:lnTo>
                  <a:lnTo>
                    <a:pt x="19200" y="9227"/>
                  </a:lnTo>
                  <a:lnTo>
                    <a:pt x="14881" y="9227"/>
                  </a:lnTo>
                  <a:lnTo>
                    <a:pt x="14881" y="2789"/>
                  </a:lnTo>
                  <a:lnTo>
                    <a:pt x="19200" y="2789"/>
                  </a:lnTo>
                  <a:lnTo>
                    <a:pt x="19200" y="2147"/>
                  </a:lnTo>
                  <a:lnTo>
                    <a:pt x="14881" y="2147"/>
                  </a:lnTo>
                  <a:lnTo>
                    <a:pt x="14881" y="0"/>
                  </a:lnTo>
                  <a:lnTo>
                    <a:pt x="14239"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pic>
          <p:nvPicPr>
            <p:cNvPr id="820" name="Google Shape;820;p157"/>
            <p:cNvPicPr preferRelativeResize="0"/>
            <p:nvPr/>
          </p:nvPicPr>
          <p:blipFill rotWithShape="1">
            <a:blip r:embed="rId2">
              <a:alphaModFix/>
            </a:blip>
            <a:srcRect/>
            <a:stretch/>
          </p:blipFill>
          <p:spPr>
            <a:xfrm>
              <a:off x="201168" y="5330952"/>
              <a:ext cx="1636775" cy="1351183"/>
            </a:xfrm>
            <a:prstGeom prst="rect">
              <a:avLst/>
            </a:prstGeom>
            <a:noFill/>
            <a:ln>
              <a:noFill/>
            </a:ln>
          </p:spPr>
        </p:pic>
      </p:grpSp>
      <p:sp>
        <p:nvSpPr>
          <p:cNvPr id="821" name="Google Shape;821;p157"/>
          <p:cNvSpPr txBox="1">
            <a:spLocks noGrp="1"/>
          </p:cNvSpPr>
          <p:nvPr>
            <p:ph type="ctrTitle"/>
          </p:nvPr>
        </p:nvSpPr>
        <p:spPr>
          <a:xfrm>
            <a:off x="457200" y="342901"/>
            <a:ext cx="5394300" cy="2057400"/>
          </a:xfrm>
          <a:prstGeom prst="rect">
            <a:avLst/>
          </a:prstGeom>
          <a:noFill/>
          <a:ln>
            <a:noFill/>
          </a:ln>
        </p:spPr>
        <p:txBody>
          <a:bodyPr spcFirstLastPara="1" wrap="square" lIns="0" tIns="0" rIns="0" bIns="0" anchor="b" anchorCtr="0">
            <a:noAutofit/>
          </a:bodyPr>
          <a:lstStyle>
            <a:lvl1pPr marR="0" lvl="0" algn="l">
              <a:lnSpc>
                <a:spcPct val="86000"/>
              </a:lnSpc>
              <a:spcBef>
                <a:spcPts val="0"/>
              </a:spcBef>
              <a:spcAft>
                <a:spcPts val="0"/>
              </a:spcAft>
              <a:buClr>
                <a:schemeClr val="lt1"/>
              </a:buClr>
              <a:buSzPts val="4400"/>
              <a:buFont typeface="Georgia"/>
              <a:buNone/>
              <a:defRPr sz="4400" b="0" i="0" u="none" strike="noStrike" cap="none">
                <a:solidFill>
                  <a:schemeClr val="lt1"/>
                </a:solidFill>
                <a:latin typeface="Georgia"/>
                <a:ea typeface="Georgia"/>
                <a:cs typeface="Georgia"/>
                <a:sym typeface="Georgia"/>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822" name="Google Shape;822;p157"/>
          <p:cNvSpPr txBox="1">
            <a:spLocks noGrp="1"/>
          </p:cNvSpPr>
          <p:nvPr>
            <p:ph type="subTitle" idx="1"/>
          </p:nvPr>
        </p:nvSpPr>
        <p:spPr>
          <a:xfrm>
            <a:off x="457200" y="2571750"/>
            <a:ext cx="3980400" cy="445800"/>
          </a:xfrm>
          <a:prstGeom prst="rect">
            <a:avLst/>
          </a:prstGeom>
          <a:noFill/>
          <a:ln>
            <a:noFill/>
          </a:ln>
        </p:spPr>
        <p:txBody>
          <a:bodyPr spcFirstLastPara="1" wrap="square" lIns="0" tIns="0" rIns="0" bIns="0" anchor="t" anchorCtr="0">
            <a:noAutofit/>
          </a:bodyPr>
          <a:lstStyle>
            <a:lvl1pPr marR="0" lvl="0" algn="l">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1pPr>
            <a:lvl2pPr marR="0" lvl="1" algn="l">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2pPr>
            <a:lvl3pPr marR="0" lvl="2" algn="l">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3pPr>
            <a:lvl4pPr marR="0" lvl="3" algn="l">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4pPr>
            <a:lvl5pPr marR="0" lvl="4" algn="l">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5pPr>
            <a:lvl6pPr marR="0" lvl="5" algn="l">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6pPr>
            <a:lvl7pPr marR="0" lvl="6" algn="l">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7pPr>
            <a:lvl8pPr marR="0" lvl="7" algn="l">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8pPr>
            <a:lvl9pPr marR="0" lvl="8" algn="l">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9pPr>
          </a:lstStyle>
          <a:p>
            <a:endParaRPr/>
          </a:p>
        </p:txBody>
      </p:sp>
    </p:spTree>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showMasterSp="0" matchingName="Title Slide Lines 3 Grey">
  <p:cSld name="Title Slide Lines 3 Grey">
    <p:bg>
      <p:bgPr>
        <a:solidFill>
          <a:srgbClr val="464646"/>
        </a:solidFill>
        <a:effectLst/>
      </p:bgPr>
    </p:bg>
    <p:spTree>
      <p:nvGrpSpPr>
        <p:cNvPr id="1" name="Shape 823"/>
        <p:cNvGrpSpPr/>
        <p:nvPr/>
      </p:nvGrpSpPr>
      <p:grpSpPr>
        <a:xfrm>
          <a:off x="0" y="0"/>
          <a:ext cx="0" cy="0"/>
          <a:chOff x="0" y="0"/>
          <a:chExt cx="0" cy="0"/>
        </a:xfrm>
      </p:grpSpPr>
      <p:sp>
        <p:nvSpPr>
          <p:cNvPr id="824" name="Google Shape;824;p158"/>
          <p:cNvSpPr/>
          <p:nvPr/>
        </p:nvSpPr>
        <p:spPr>
          <a:xfrm>
            <a:off x="7086600" y="0"/>
            <a:ext cx="2057400" cy="5143500"/>
          </a:xfrm>
          <a:prstGeom prst="rect">
            <a:avLst/>
          </a:prstGeom>
          <a:solidFill>
            <a:srgbClr val="DEDED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grpSp>
        <p:nvGrpSpPr>
          <p:cNvPr id="825" name="Google Shape;825;p158"/>
          <p:cNvGrpSpPr/>
          <p:nvPr/>
        </p:nvGrpSpPr>
        <p:grpSpPr>
          <a:xfrm>
            <a:off x="-6350" y="0"/>
            <a:ext cx="9150336" cy="5147085"/>
            <a:chOff x="-6350" y="0"/>
            <a:chExt cx="9150336" cy="6862779"/>
          </a:xfrm>
        </p:grpSpPr>
        <p:sp>
          <p:nvSpPr>
            <p:cNvPr id="826" name="Google Shape;826;p158"/>
            <p:cNvSpPr/>
            <p:nvPr/>
          </p:nvSpPr>
          <p:spPr>
            <a:xfrm>
              <a:off x="-6350" y="0"/>
              <a:ext cx="9150336" cy="6862779"/>
            </a:xfrm>
            <a:custGeom>
              <a:avLst/>
              <a:gdLst/>
              <a:ahLst/>
              <a:cxnLst/>
              <a:rect l="l" t="t" r="r" b="b"/>
              <a:pathLst>
                <a:path w="19200" h="14399" extrusionOk="0">
                  <a:moveTo>
                    <a:pt x="14239" y="0"/>
                  </a:moveTo>
                  <a:lnTo>
                    <a:pt x="14239" y="0"/>
                  </a:lnTo>
                  <a:lnTo>
                    <a:pt x="14239" y="9227"/>
                  </a:lnTo>
                  <a:lnTo>
                    <a:pt x="0" y="9227"/>
                  </a:lnTo>
                  <a:lnTo>
                    <a:pt x="0" y="9869"/>
                  </a:lnTo>
                  <a:lnTo>
                    <a:pt x="14239" y="9869"/>
                  </a:lnTo>
                  <a:lnTo>
                    <a:pt x="14239" y="14399"/>
                  </a:lnTo>
                  <a:lnTo>
                    <a:pt x="14881" y="14399"/>
                  </a:lnTo>
                  <a:lnTo>
                    <a:pt x="14881" y="9869"/>
                  </a:lnTo>
                  <a:lnTo>
                    <a:pt x="19200" y="9869"/>
                  </a:lnTo>
                  <a:lnTo>
                    <a:pt x="19200" y="9227"/>
                  </a:lnTo>
                  <a:lnTo>
                    <a:pt x="14881" y="9227"/>
                  </a:lnTo>
                  <a:lnTo>
                    <a:pt x="14881" y="2789"/>
                  </a:lnTo>
                  <a:lnTo>
                    <a:pt x="19200" y="2789"/>
                  </a:lnTo>
                  <a:lnTo>
                    <a:pt x="19200" y="2147"/>
                  </a:lnTo>
                  <a:lnTo>
                    <a:pt x="14881" y="2147"/>
                  </a:lnTo>
                  <a:lnTo>
                    <a:pt x="14881" y="0"/>
                  </a:lnTo>
                  <a:lnTo>
                    <a:pt x="14239"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pic>
          <p:nvPicPr>
            <p:cNvPr id="827" name="Google Shape;827;p158"/>
            <p:cNvPicPr preferRelativeResize="0"/>
            <p:nvPr/>
          </p:nvPicPr>
          <p:blipFill rotWithShape="1">
            <a:blip r:embed="rId2">
              <a:alphaModFix/>
            </a:blip>
            <a:srcRect/>
            <a:stretch/>
          </p:blipFill>
          <p:spPr>
            <a:xfrm>
              <a:off x="201168" y="5330952"/>
              <a:ext cx="1636775" cy="1351183"/>
            </a:xfrm>
            <a:prstGeom prst="rect">
              <a:avLst/>
            </a:prstGeom>
            <a:noFill/>
            <a:ln>
              <a:noFill/>
            </a:ln>
          </p:spPr>
        </p:pic>
      </p:grpSp>
      <p:sp>
        <p:nvSpPr>
          <p:cNvPr id="828" name="Google Shape;828;p158"/>
          <p:cNvSpPr txBox="1">
            <a:spLocks noGrp="1"/>
          </p:cNvSpPr>
          <p:nvPr>
            <p:ph type="ctrTitle"/>
          </p:nvPr>
        </p:nvSpPr>
        <p:spPr>
          <a:xfrm>
            <a:off x="457200" y="342901"/>
            <a:ext cx="5394300" cy="2057400"/>
          </a:xfrm>
          <a:prstGeom prst="rect">
            <a:avLst/>
          </a:prstGeom>
          <a:noFill/>
          <a:ln>
            <a:noFill/>
          </a:ln>
        </p:spPr>
        <p:txBody>
          <a:bodyPr spcFirstLastPara="1" wrap="square" lIns="0" tIns="0" rIns="0" bIns="0" anchor="b" anchorCtr="0">
            <a:noAutofit/>
          </a:bodyPr>
          <a:lstStyle>
            <a:lvl1pPr marR="0" lvl="0" algn="l">
              <a:lnSpc>
                <a:spcPct val="85000"/>
              </a:lnSpc>
              <a:spcBef>
                <a:spcPts val="0"/>
              </a:spcBef>
              <a:spcAft>
                <a:spcPts val="0"/>
              </a:spcAft>
              <a:buClr>
                <a:schemeClr val="lt1"/>
              </a:buClr>
              <a:buSzPts val="4400"/>
              <a:buFont typeface="Georgia"/>
              <a:buNone/>
              <a:defRPr sz="4400" b="0" i="0" u="none" strike="noStrike" cap="none">
                <a:solidFill>
                  <a:schemeClr val="lt1"/>
                </a:solidFill>
                <a:latin typeface="Georgia"/>
                <a:ea typeface="Georgia"/>
                <a:cs typeface="Georgia"/>
                <a:sym typeface="Georgia"/>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829" name="Google Shape;829;p158"/>
          <p:cNvSpPr txBox="1">
            <a:spLocks noGrp="1"/>
          </p:cNvSpPr>
          <p:nvPr>
            <p:ph type="subTitle" idx="1"/>
          </p:nvPr>
        </p:nvSpPr>
        <p:spPr>
          <a:xfrm>
            <a:off x="457200" y="2571750"/>
            <a:ext cx="3980400" cy="445800"/>
          </a:xfrm>
          <a:prstGeom prst="rect">
            <a:avLst/>
          </a:prstGeom>
          <a:noFill/>
          <a:ln>
            <a:noFill/>
          </a:ln>
        </p:spPr>
        <p:txBody>
          <a:bodyPr spcFirstLastPara="1" wrap="square" lIns="0" tIns="0" rIns="0" bIns="0" anchor="t" anchorCtr="0">
            <a:noAutofit/>
          </a:bodyPr>
          <a:lstStyle>
            <a:lvl1pPr marR="0" lvl="0" algn="l">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1pPr>
            <a:lvl2pPr marR="0" lvl="1" algn="l">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2pPr>
            <a:lvl3pPr marR="0" lvl="2" algn="l">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3pPr>
            <a:lvl4pPr marR="0" lvl="3" algn="l">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4pPr>
            <a:lvl5pPr marR="0" lvl="4" algn="l">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5pPr>
            <a:lvl6pPr marR="0" lvl="5" algn="l">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6pPr>
            <a:lvl7pPr marR="0" lvl="6" algn="l">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7pPr>
            <a:lvl8pPr marR="0" lvl="7" algn="l">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8pPr>
            <a:lvl9pPr marR="0" lvl="8" algn="l">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9pPr>
          </a:lstStyle>
          <a:p>
            <a:endParaRPr/>
          </a:p>
        </p:txBody>
      </p:sp>
    </p:spTree>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showMasterSp="0" matchingName="Title Slide Logo Shape Orange">
  <p:cSld name="Title Slide Logo Shape Orange">
    <p:spTree>
      <p:nvGrpSpPr>
        <p:cNvPr id="1" name="Shape 830"/>
        <p:cNvGrpSpPr/>
        <p:nvPr/>
      </p:nvGrpSpPr>
      <p:grpSpPr>
        <a:xfrm>
          <a:off x="0" y="0"/>
          <a:ext cx="0" cy="0"/>
          <a:chOff x="0" y="0"/>
          <a:chExt cx="0" cy="0"/>
        </a:xfrm>
      </p:grpSpPr>
      <p:grpSp>
        <p:nvGrpSpPr>
          <p:cNvPr id="831" name="Google Shape;831;p159"/>
          <p:cNvGrpSpPr/>
          <p:nvPr/>
        </p:nvGrpSpPr>
        <p:grpSpPr>
          <a:xfrm>
            <a:off x="0" y="1"/>
            <a:ext cx="6126163" cy="5143500"/>
            <a:chOff x="1" y="3"/>
            <a:chExt cx="6126163" cy="6858000"/>
          </a:xfrm>
        </p:grpSpPr>
        <p:sp>
          <p:nvSpPr>
            <p:cNvPr id="832" name="Google Shape;832;p159"/>
            <p:cNvSpPr/>
            <p:nvPr/>
          </p:nvSpPr>
          <p:spPr>
            <a:xfrm>
              <a:off x="1" y="3"/>
              <a:ext cx="6126163" cy="6858000"/>
            </a:xfrm>
            <a:custGeom>
              <a:avLst/>
              <a:gdLst/>
              <a:ahLst/>
              <a:cxnLst/>
              <a:rect l="l" t="t" r="r" b="b"/>
              <a:pathLst>
                <a:path w="6126163" h="6858000" extrusionOk="0">
                  <a:moveTo>
                    <a:pt x="0" y="0"/>
                  </a:moveTo>
                  <a:lnTo>
                    <a:pt x="2381250" y="0"/>
                  </a:lnTo>
                  <a:lnTo>
                    <a:pt x="2381250" y="765175"/>
                  </a:lnTo>
                  <a:lnTo>
                    <a:pt x="3149601" y="765175"/>
                  </a:lnTo>
                  <a:lnTo>
                    <a:pt x="3149601" y="1957388"/>
                  </a:lnTo>
                  <a:lnTo>
                    <a:pt x="5132388" y="1957388"/>
                  </a:lnTo>
                  <a:lnTo>
                    <a:pt x="5132388" y="4899025"/>
                  </a:lnTo>
                  <a:lnTo>
                    <a:pt x="6126163" y="4899025"/>
                  </a:lnTo>
                  <a:lnTo>
                    <a:pt x="6126163" y="6858000"/>
                  </a:lnTo>
                  <a:lnTo>
                    <a:pt x="5132388" y="6858000"/>
                  </a:lnTo>
                  <a:lnTo>
                    <a:pt x="3149601" y="6858000"/>
                  </a:lnTo>
                  <a:lnTo>
                    <a:pt x="2381250" y="6858000"/>
                  </a:lnTo>
                  <a:lnTo>
                    <a:pt x="917576" y="6858000"/>
                  </a:lnTo>
                  <a:lnTo>
                    <a:pt x="0" y="6858000"/>
                  </a:lnTo>
                  <a:close/>
                </a:path>
              </a:pathLst>
            </a:custGeom>
            <a:solidFill>
              <a:srgbClr val="D04A0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pic>
          <p:nvPicPr>
            <p:cNvPr id="833" name="Google Shape;833;p159"/>
            <p:cNvPicPr preferRelativeResize="0"/>
            <p:nvPr/>
          </p:nvPicPr>
          <p:blipFill rotWithShape="1">
            <a:blip r:embed="rId2">
              <a:alphaModFix/>
            </a:blip>
            <a:srcRect/>
            <a:stretch/>
          </p:blipFill>
          <p:spPr>
            <a:xfrm>
              <a:off x="201168" y="5330955"/>
              <a:ext cx="1636775" cy="1351183"/>
            </a:xfrm>
            <a:prstGeom prst="rect">
              <a:avLst/>
            </a:prstGeom>
            <a:noFill/>
            <a:ln>
              <a:noFill/>
            </a:ln>
          </p:spPr>
        </p:pic>
      </p:grpSp>
      <p:sp>
        <p:nvSpPr>
          <p:cNvPr id="834" name="Google Shape;834;p159"/>
          <p:cNvSpPr txBox="1">
            <a:spLocks noGrp="1"/>
          </p:cNvSpPr>
          <p:nvPr>
            <p:ph type="ctrTitle"/>
          </p:nvPr>
        </p:nvSpPr>
        <p:spPr>
          <a:xfrm>
            <a:off x="457199" y="1577579"/>
            <a:ext cx="4526400" cy="1371300"/>
          </a:xfrm>
          <a:prstGeom prst="rect">
            <a:avLst/>
          </a:prstGeom>
          <a:noFill/>
          <a:ln>
            <a:noFill/>
          </a:ln>
        </p:spPr>
        <p:txBody>
          <a:bodyPr spcFirstLastPara="1" wrap="square" lIns="0" tIns="0" rIns="0" bIns="0" anchor="b" anchorCtr="0">
            <a:noAutofit/>
          </a:bodyPr>
          <a:lstStyle>
            <a:lvl1pPr marR="0" lvl="0" algn="l">
              <a:lnSpc>
                <a:spcPct val="85000"/>
              </a:lnSpc>
              <a:spcBef>
                <a:spcPts val="0"/>
              </a:spcBef>
              <a:spcAft>
                <a:spcPts val="0"/>
              </a:spcAft>
              <a:buClr>
                <a:schemeClr val="lt1"/>
              </a:buClr>
              <a:buSzPts val="3600"/>
              <a:buFont typeface="Georgia"/>
              <a:buNone/>
              <a:defRPr sz="3600" b="0" i="0" u="none" strike="noStrike" cap="none">
                <a:solidFill>
                  <a:schemeClr val="lt1"/>
                </a:solidFill>
                <a:latin typeface="Georgia"/>
                <a:ea typeface="Georgia"/>
                <a:cs typeface="Georgia"/>
                <a:sym typeface="Georgia"/>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835" name="Google Shape;835;p159"/>
          <p:cNvSpPr txBox="1">
            <a:spLocks noGrp="1"/>
          </p:cNvSpPr>
          <p:nvPr>
            <p:ph type="subTitle" idx="1"/>
          </p:nvPr>
        </p:nvSpPr>
        <p:spPr>
          <a:xfrm>
            <a:off x="457200" y="3120390"/>
            <a:ext cx="4526400" cy="445800"/>
          </a:xfrm>
          <a:prstGeom prst="rect">
            <a:avLst/>
          </a:prstGeom>
          <a:noFill/>
          <a:ln>
            <a:noFill/>
          </a:ln>
        </p:spPr>
        <p:txBody>
          <a:bodyPr spcFirstLastPara="1" wrap="square" lIns="0" tIns="0" rIns="0" bIns="0" anchor="t" anchorCtr="0">
            <a:noAutofit/>
          </a:bodyPr>
          <a:lstStyle>
            <a:lvl1pPr marR="0" lvl="0" algn="l">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1pPr>
            <a:lvl2pPr marR="0" lvl="1" algn="l">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2pPr>
            <a:lvl3pPr marR="0" lvl="2" algn="l">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3pPr>
            <a:lvl4pPr marR="0" lvl="3" algn="l">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4pPr>
            <a:lvl5pPr marR="0" lvl="4" algn="l">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5pPr>
            <a:lvl6pPr marR="0" lvl="5" algn="l">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6pPr>
            <a:lvl7pPr marR="0" lvl="6" algn="l">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7pPr>
            <a:lvl8pPr marR="0" lvl="7" algn="l">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8pPr>
            <a:lvl9pPr marR="0" lvl="8" algn="l">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9pPr>
          </a:lstStyle>
          <a:p>
            <a:endParaRPr/>
          </a:p>
        </p:txBody>
      </p:sp>
    </p:spTree>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showMasterSp="0" matchingName="Title Slide Logo Shape Red">
  <p:cSld name="Title Slide Logo Shape Red">
    <p:spTree>
      <p:nvGrpSpPr>
        <p:cNvPr id="1" name="Shape 836"/>
        <p:cNvGrpSpPr/>
        <p:nvPr/>
      </p:nvGrpSpPr>
      <p:grpSpPr>
        <a:xfrm>
          <a:off x="0" y="0"/>
          <a:ext cx="0" cy="0"/>
          <a:chOff x="0" y="0"/>
          <a:chExt cx="0" cy="0"/>
        </a:xfrm>
      </p:grpSpPr>
      <p:grpSp>
        <p:nvGrpSpPr>
          <p:cNvPr id="837" name="Google Shape;837;p160"/>
          <p:cNvGrpSpPr/>
          <p:nvPr/>
        </p:nvGrpSpPr>
        <p:grpSpPr>
          <a:xfrm>
            <a:off x="0" y="1"/>
            <a:ext cx="6126163" cy="5143500"/>
            <a:chOff x="1" y="3"/>
            <a:chExt cx="6126163" cy="6858000"/>
          </a:xfrm>
        </p:grpSpPr>
        <p:sp>
          <p:nvSpPr>
            <p:cNvPr id="838" name="Google Shape;838;p160"/>
            <p:cNvSpPr/>
            <p:nvPr/>
          </p:nvSpPr>
          <p:spPr>
            <a:xfrm>
              <a:off x="1" y="3"/>
              <a:ext cx="6126163" cy="6858000"/>
            </a:xfrm>
            <a:custGeom>
              <a:avLst/>
              <a:gdLst/>
              <a:ahLst/>
              <a:cxnLst/>
              <a:rect l="l" t="t" r="r" b="b"/>
              <a:pathLst>
                <a:path w="6126163" h="6858000" extrusionOk="0">
                  <a:moveTo>
                    <a:pt x="0" y="0"/>
                  </a:moveTo>
                  <a:lnTo>
                    <a:pt x="2381250" y="0"/>
                  </a:lnTo>
                  <a:lnTo>
                    <a:pt x="2381250" y="765175"/>
                  </a:lnTo>
                  <a:lnTo>
                    <a:pt x="3149601" y="765175"/>
                  </a:lnTo>
                  <a:lnTo>
                    <a:pt x="3149601" y="1957388"/>
                  </a:lnTo>
                  <a:lnTo>
                    <a:pt x="5132388" y="1957388"/>
                  </a:lnTo>
                  <a:lnTo>
                    <a:pt x="5132388" y="4899025"/>
                  </a:lnTo>
                  <a:lnTo>
                    <a:pt x="6126163" y="4899025"/>
                  </a:lnTo>
                  <a:lnTo>
                    <a:pt x="6126163" y="6858000"/>
                  </a:lnTo>
                  <a:lnTo>
                    <a:pt x="5132388" y="6858000"/>
                  </a:lnTo>
                  <a:lnTo>
                    <a:pt x="3149601" y="6858000"/>
                  </a:lnTo>
                  <a:lnTo>
                    <a:pt x="2381250" y="6858000"/>
                  </a:lnTo>
                  <a:lnTo>
                    <a:pt x="917576" y="6858000"/>
                  </a:lnTo>
                  <a:lnTo>
                    <a:pt x="0" y="6858000"/>
                  </a:lnTo>
                  <a:close/>
                </a:path>
              </a:pathLst>
            </a:custGeom>
            <a:solidFill>
              <a:srgbClr val="E0301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pic>
          <p:nvPicPr>
            <p:cNvPr id="839" name="Google Shape;839;p160"/>
            <p:cNvPicPr preferRelativeResize="0"/>
            <p:nvPr/>
          </p:nvPicPr>
          <p:blipFill rotWithShape="1">
            <a:blip r:embed="rId2">
              <a:alphaModFix/>
            </a:blip>
            <a:srcRect/>
            <a:stretch/>
          </p:blipFill>
          <p:spPr>
            <a:xfrm>
              <a:off x="201168" y="5330955"/>
              <a:ext cx="1636775" cy="1351183"/>
            </a:xfrm>
            <a:prstGeom prst="rect">
              <a:avLst/>
            </a:prstGeom>
            <a:noFill/>
            <a:ln>
              <a:noFill/>
            </a:ln>
          </p:spPr>
        </p:pic>
      </p:grpSp>
      <p:sp>
        <p:nvSpPr>
          <p:cNvPr id="840" name="Google Shape;840;p160"/>
          <p:cNvSpPr txBox="1">
            <a:spLocks noGrp="1"/>
          </p:cNvSpPr>
          <p:nvPr>
            <p:ph type="ctrTitle"/>
          </p:nvPr>
        </p:nvSpPr>
        <p:spPr>
          <a:xfrm>
            <a:off x="457199" y="1577579"/>
            <a:ext cx="4526400" cy="1371300"/>
          </a:xfrm>
          <a:prstGeom prst="rect">
            <a:avLst/>
          </a:prstGeom>
          <a:noFill/>
          <a:ln>
            <a:noFill/>
          </a:ln>
        </p:spPr>
        <p:txBody>
          <a:bodyPr spcFirstLastPara="1" wrap="square" lIns="0" tIns="0" rIns="0" bIns="0" anchor="b" anchorCtr="0">
            <a:noAutofit/>
          </a:bodyPr>
          <a:lstStyle>
            <a:lvl1pPr marR="0" lvl="0" algn="l">
              <a:lnSpc>
                <a:spcPct val="85000"/>
              </a:lnSpc>
              <a:spcBef>
                <a:spcPts val="0"/>
              </a:spcBef>
              <a:spcAft>
                <a:spcPts val="0"/>
              </a:spcAft>
              <a:buClr>
                <a:schemeClr val="lt1"/>
              </a:buClr>
              <a:buSzPts val="3600"/>
              <a:buFont typeface="Georgia"/>
              <a:buNone/>
              <a:defRPr sz="3600" b="0" i="0" u="none" strike="noStrike" cap="none">
                <a:solidFill>
                  <a:schemeClr val="lt1"/>
                </a:solidFill>
                <a:latin typeface="Georgia"/>
                <a:ea typeface="Georgia"/>
                <a:cs typeface="Georgia"/>
                <a:sym typeface="Georgia"/>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841" name="Google Shape;841;p160"/>
          <p:cNvSpPr txBox="1">
            <a:spLocks noGrp="1"/>
          </p:cNvSpPr>
          <p:nvPr>
            <p:ph type="subTitle" idx="1"/>
          </p:nvPr>
        </p:nvSpPr>
        <p:spPr>
          <a:xfrm>
            <a:off x="457200" y="3120390"/>
            <a:ext cx="4526400" cy="445800"/>
          </a:xfrm>
          <a:prstGeom prst="rect">
            <a:avLst/>
          </a:prstGeom>
          <a:noFill/>
          <a:ln>
            <a:noFill/>
          </a:ln>
        </p:spPr>
        <p:txBody>
          <a:bodyPr spcFirstLastPara="1" wrap="square" lIns="0" tIns="0" rIns="0" bIns="0" anchor="t" anchorCtr="0">
            <a:noAutofit/>
          </a:bodyPr>
          <a:lstStyle>
            <a:lvl1pPr marR="0" lvl="0" algn="l">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1pPr>
            <a:lvl2pPr marR="0" lvl="1" algn="l">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2pPr>
            <a:lvl3pPr marR="0" lvl="2" algn="l">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3pPr>
            <a:lvl4pPr marR="0" lvl="3" algn="l">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4pPr>
            <a:lvl5pPr marR="0" lvl="4" algn="l">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5pPr>
            <a:lvl6pPr marR="0" lvl="5" algn="l">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6pPr>
            <a:lvl7pPr marR="0" lvl="6" algn="l">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7pPr>
            <a:lvl8pPr marR="0" lvl="7" algn="l">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8pPr>
            <a:lvl9pPr marR="0" lvl="8" algn="l">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9pPr>
          </a:lstStyle>
          <a:p>
            <a:endParaRPr/>
          </a:p>
        </p:txBody>
      </p:sp>
    </p:spTree>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showMasterSp="0" matchingName="Title Slide Logo Shape Grey">
  <p:cSld name="Title Slide Logo Shape Grey">
    <p:spTree>
      <p:nvGrpSpPr>
        <p:cNvPr id="1" name="Shape 842"/>
        <p:cNvGrpSpPr/>
        <p:nvPr/>
      </p:nvGrpSpPr>
      <p:grpSpPr>
        <a:xfrm>
          <a:off x="0" y="0"/>
          <a:ext cx="0" cy="0"/>
          <a:chOff x="0" y="0"/>
          <a:chExt cx="0" cy="0"/>
        </a:xfrm>
      </p:grpSpPr>
      <p:grpSp>
        <p:nvGrpSpPr>
          <p:cNvPr id="843" name="Google Shape;843;p161"/>
          <p:cNvGrpSpPr/>
          <p:nvPr/>
        </p:nvGrpSpPr>
        <p:grpSpPr>
          <a:xfrm>
            <a:off x="0" y="1"/>
            <a:ext cx="6126163" cy="5143500"/>
            <a:chOff x="1" y="3"/>
            <a:chExt cx="6126163" cy="6858000"/>
          </a:xfrm>
        </p:grpSpPr>
        <p:sp>
          <p:nvSpPr>
            <p:cNvPr id="844" name="Google Shape;844;p161"/>
            <p:cNvSpPr/>
            <p:nvPr/>
          </p:nvSpPr>
          <p:spPr>
            <a:xfrm>
              <a:off x="1" y="3"/>
              <a:ext cx="6126163" cy="6858000"/>
            </a:xfrm>
            <a:custGeom>
              <a:avLst/>
              <a:gdLst/>
              <a:ahLst/>
              <a:cxnLst/>
              <a:rect l="l" t="t" r="r" b="b"/>
              <a:pathLst>
                <a:path w="6126163" h="6858000" extrusionOk="0">
                  <a:moveTo>
                    <a:pt x="0" y="0"/>
                  </a:moveTo>
                  <a:lnTo>
                    <a:pt x="2381250" y="0"/>
                  </a:lnTo>
                  <a:lnTo>
                    <a:pt x="2381250" y="765175"/>
                  </a:lnTo>
                  <a:lnTo>
                    <a:pt x="3149601" y="765175"/>
                  </a:lnTo>
                  <a:lnTo>
                    <a:pt x="3149601" y="1957388"/>
                  </a:lnTo>
                  <a:lnTo>
                    <a:pt x="5132388" y="1957388"/>
                  </a:lnTo>
                  <a:lnTo>
                    <a:pt x="5132388" y="4899025"/>
                  </a:lnTo>
                  <a:lnTo>
                    <a:pt x="6126163" y="4899025"/>
                  </a:lnTo>
                  <a:lnTo>
                    <a:pt x="6126163" y="6858000"/>
                  </a:lnTo>
                  <a:lnTo>
                    <a:pt x="5132388" y="6858000"/>
                  </a:lnTo>
                  <a:lnTo>
                    <a:pt x="3149601" y="6858000"/>
                  </a:lnTo>
                  <a:lnTo>
                    <a:pt x="2381250" y="6858000"/>
                  </a:lnTo>
                  <a:lnTo>
                    <a:pt x="917576" y="6858000"/>
                  </a:lnTo>
                  <a:lnTo>
                    <a:pt x="0" y="6858000"/>
                  </a:lnTo>
                  <a:close/>
                </a:path>
              </a:pathLst>
            </a:custGeom>
            <a:solidFill>
              <a:srgbClr val="46464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pic>
          <p:nvPicPr>
            <p:cNvPr id="845" name="Google Shape;845;p161"/>
            <p:cNvPicPr preferRelativeResize="0"/>
            <p:nvPr/>
          </p:nvPicPr>
          <p:blipFill rotWithShape="1">
            <a:blip r:embed="rId2">
              <a:alphaModFix/>
            </a:blip>
            <a:srcRect/>
            <a:stretch/>
          </p:blipFill>
          <p:spPr>
            <a:xfrm>
              <a:off x="201168" y="5330955"/>
              <a:ext cx="1636775" cy="1351183"/>
            </a:xfrm>
            <a:prstGeom prst="rect">
              <a:avLst/>
            </a:prstGeom>
            <a:noFill/>
            <a:ln>
              <a:noFill/>
            </a:ln>
          </p:spPr>
        </p:pic>
      </p:grpSp>
      <p:sp>
        <p:nvSpPr>
          <p:cNvPr id="846" name="Google Shape;846;p161"/>
          <p:cNvSpPr txBox="1">
            <a:spLocks noGrp="1"/>
          </p:cNvSpPr>
          <p:nvPr>
            <p:ph type="ctrTitle"/>
          </p:nvPr>
        </p:nvSpPr>
        <p:spPr>
          <a:xfrm>
            <a:off x="457199" y="1577579"/>
            <a:ext cx="4526400" cy="1371300"/>
          </a:xfrm>
          <a:prstGeom prst="rect">
            <a:avLst/>
          </a:prstGeom>
          <a:noFill/>
          <a:ln>
            <a:noFill/>
          </a:ln>
        </p:spPr>
        <p:txBody>
          <a:bodyPr spcFirstLastPara="1" wrap="square" lIns="0" tIns="0" rIns="0" bIns="0" anchor="b" anchorCtr="0">
            <a:noAutofit/>
          </a:bodyPr>
          <a:lstStyle>
            <a:lvl1pPr marR="0" lvl="0" algn="l">
              <a:lnSpc>
                <a:spcPct val="85000"/>
              </a:lnSpc>
              <a:spcBef>
                <a:spcPts val="0"/>
              </a:spcBef>
              <a:spcAft>
                <a:spcPts val="0"/>
              </a:spcAft>
              <a:buClr>
                <a:schemeClr val="lt1"/>
              </a:buClr>
              <a:buSzPts val="3600"/>
              <a:buFont typeface="Georgia"/>
              <a:buNone/>
              <a:defRPr sz="3600" b="0" i="0" u="none" strike="noStrike" cap="none">
                <a:solidFill>
                  <a:schemeClr val="lt1"/>
                </a:solidFill>
                <a:latin typeface="Georgia"/>
                <a:ea typeface="Georgia"/>
                <a:cs typeface="Georgia"/>
                <a:sym typeface="Georgia"/>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847" name="Google Shape;847;p161"/>
          <p:cNvSpPr txBox="1">
            <a:spLocks noGrp="1"/>
          </p:cNvSpPr>
          <p:nvPr>
            <p:ph type="subTitle" idx="1"/>
          </p:nvPr>
        </p:nvSpPr>
        <p:spPr>
          <a:xfrm>
            <a:off x="457200" y="3120390"/>
            <a:ext cx="4526400" cy="445800"/>
          </a:xfrm>
          <a:prstGeom prst="rect">
            <a:avLst/>
          </a:prstGeom>
          <a:noFill/>
          <a:ln>
            <a:noFill/>
          </a:ln>
        </p:spPr>
        <p:txBody>
          <a:bodyPr spcFirstLastPara="1" wrap="square" lIns="0" tIns="0" rIns="0" bIns="0" anchor="t" anchorCtr="0">
            <a:noAutofit/>
          </a:bodyPr>
          <a:lstStyle>
            <a:lvl1pPr marR="0" lvl="0" algn="l">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1pPr>
            <a:lvl2pPr marR="0" lvl="1" algn="l">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2pPr>
            <a:lvl3pPr marR="0" lvl="2" algn="l">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3pPr>
            <a:lvl4pPr marR="0" lvl="3" algn="l">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4pPr>
            <a:lvl5pPr marR="0" lvl="4" algn="l">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5pPr>
            <a:lvl6pPr marR="0" lvl="5" algn="l">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6pPr>
            <a:lvl7pPr marR="0" lvl="6" algn="l">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7pPr>
            <a:lvl8pPr marR="0" lvl="7" algn="l">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8pPr>
            <a:lvl9pPr marR="0" lvl="8" algn="l">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9pPr>
          </a:lstStyle>
          <a:p>
            <a:endParaRPr/>
          </a:p>
        </p:txBody>
      </p:sp>
    </p:spTree>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showMasterSp="0" matchingName="Title Slide Split">
  <p:cSld name="Title Slide Split">
    <p:spTree>
      <p:nvGrpSpPr>
        <p:cNvPr id="1" name="Shape 848"/>
        <p:cNvGrpSpPr/>
        <p:nvPr/>
      </p:nvGrpSpPr>
      <p:grpSpPr>
        <a:xfrm>
          <a:off x="0" y="0"/>
          <a:ext cx="0" cy="0"/>
          <a:chOff x="0" y="0"/>
          <a:chExt cx="0" cy="0"/>
        </a:xfrm>
      </p:grpSpPr>
      <p:sp>
        <p:nvSpPr>
          <p:cNvPr id="849" name="Google Shape;849;p162"/>
          <p:cNvSpPr/>
          <p:nvPr/>
        </p:nvSpPr>
        <p:spPr>
          <a:xfrm>
            <a:off x="4572000" y="0"/>
            <a:ext cx="4572000" cy="5143500"/>
          </a:xfrm>
          <a:prstGeom prst="rect">
            <a:avLst/>
          </a:prstGeom>
          <a:solidFill>
            <a:srgbClr val="DEDED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850" name="Google Shape;850;p162"/>
          <p:cNvSpPr txBox="1">
            <a:spLocks noGrp="1"/>
          </p:cNvSpPr>
          <p:nvPr>
            <p:ph type="ctrTitle"/>
          </p:nvPr>
        </p:nvSpPr>
        <p:spPr>
          <a:xfrm>
            <a:off x="457199" y="342900"/>
            <a:ext cx="3979800" cy="2228700"/>
          </a:xfrm>
          <a:prstGeom prst="rect">
            <a:avLst/>
          </a:prstGeom>
          <a:noFill/>
          <a:ln>
            <a:noFill/>
          </a:ln>
        </p:spPr>
        <p:txBody>
          <a:bodyPr spcFirstLastPara="1" wrap="square" lIns="0" tIns="0" rIns="0" bIns="0" anchor="b" anchorCtr="0">
            <a:noAutofit/>
          </a:bodyPr>
          <a:lstStyle>
            <a:lvl1pPr marR="0" lvl="0" algn="l">
              <a:lnSpc>
                <a:spcPct val="85000"/>
              </a:lnSpc>
              <a:spcBef>
                <a:spcPts val="0"/>
              </a:spcBef>
              <a:spcAft>
                <a:spcPts val="0"/>
              </a:spcAft>
              <a:buClr>
                <a:schemeClr val="dk1"/>
              </a:buClr>
              <a:buSzPts val="3600"/>
              <a:buFont typeface="Georgia"/>
              <a:buNone/>
              <a:defRPr sz="3600" b="0" i="0" u="none" strike="noStrike" cap="none">
                <a:solidFill>
                  <a:schemeClr val="dk1"/>
                </a:solidFill>
                <a:latin typeface="Georgia"/>
                <a:ea typeface="Georgia"/>
                <a:cs typeface="Georgia"/>
                <a:sym typeface="Georgia"/>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851" name="Google Shape;851;p162"/>
          <p:cNvSpPr/>
          <p:nvPr/>
        </p:nvSpPr>
        <p:spPr>
          <a:xfrm>
            <a:off x="4000500" y="0"/>
            <a:ext cx="5143500" cy="51435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dk1"/>
              </a:solidFill>
              <a:latin typeface="Arial"/>
              <a:ea typeface="Arial"/>
              <a:cs typeface="Arial"/>
              <a:sym typeface="Arial"/>
            </a:endParaRPr>
          </a:p>
        </p:txBody>
      </p:sp>
      <p:sp>
        <p:nvSpPr>
          <p:cNvPr id="852" name="Google Shape;852;p162"/>
          <p:cNvSpPr/>
          <p:nvPr/>
        </p:nvSpPr>
        <p:spPr>
          <a:xfrm>
            <a:off x="4000500" y="0"/>
            <a:ext cx="5143500" cy="51435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dk1"/>
              </a:solidFill>
              <a:latin typeface="Arial"/>
              <a:ea typeface="Arial"/>
              <a:cs typeface="Arial"/>
              <a:sym typeface="Arial"/>
            </a:endParaRPr>
          </a:p>
        </p:txBody>
      </p:sp>
      <p:pic>
        <p:nvPicPr>
          <p:cNvPr id="853" name="Google Shape;853;p162"/>
          <p:cNvPicPr preferRelativeResize="0"/>
          <p:nvPr/>
        </p:nvPicPr>
        <p:blipFill rotWithShape="1">
          <a:blip r:embed="rId2">
            <a:alphaModFix/>
          </a:blip>
          <a:srcRect/>
          <a:stretch/>
        </p:blipFill>
        <p:spPr>
          <a:xfrm>
            <a:off x="201168" y="3998214"/>
            <a:ext cx="1227583" cy="1013388"/>
          </a:xfrm>
          <a:prstGeom prst="rect">
            <a:avLst/>
          </a:prstGeom>
          <a:noFill/>
          <a:ln>
            <a:noFill/>
          </a:ln>
        </p:spPr>
      </p:pic>
      <p:sp>
        <p:nvSpPr>
          <p:cNvPr id="854" name="Google Shape;854;p162"/>
          <p:cNvSpPr txBox="1">
            <a:spLocks noGrp="1"/>
          </p:cNvSpPr>
          <p:nvPr>
            <p:ph type="subTitle" idx="1"/>
          </p:nvPr>
        </p:nvSpPr>
        <p:spPr>
          <a:xfrm>
            <a:off x="457199" y="2811780"/>
            <a:ext cx="3979800" cy="445800"/>
          </a:xfrm>
          <a:prstGeom prst="rect">
            <a:avLst/>
          </a:prstGeom>
          <a:noFill/>
          <a:ln>
            <a:noFill/>
          </a:ln>
        </p:spPr>
        <p:txBody>
          <a:bodyPr spcFirstLastPara="1" wrap="square" lIns="0" tIns="0" rIns="0" bIns="0" anchor="t" anchorCtr="0">
            <a:noAutofit/>
          </a:bodyPr>
          <a:lstStyle>
            <a:lvl1pPr marR="0" lvl="0" algn="l">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1pPr>
            <a:lvl2pPr marR="0" lvl="1" algn="l">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2pPr>
            <a:lvl3pPr marR="0" lvl="2" algn="l">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R="0" lvl="3" algn="l">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R="0" lvl="4" algn="l">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R="0" lvl="5" algn="l">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6pPr>
            <a:lvl7pPr marR="0" lvl="6" algn="l">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7pPr>
            <a:lvl8pPr marR="0" lvl="7" algn="l">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8pPr>
            <a:lvl9pPr marR="0" lvl="8" algn="l">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showMasterSp="0" matchingName="Section Header Red">
  <p:cSld name="Section Header Red">
    <p:bg>
      <p:bgPr>
        <a:solidFill>
          <a:srgbClr val="E0301E"/>
        </a:solidFill>
        <a:effectLst/>
      </p:bgPr>
    </p:bg>
    <p:spTree>
      <p:nvGrpSpPr>
        <p:cNvPr id="1" name="Shape 855"/>
        <p:cNvGrpSpPr/>
        <p:nvPr/>
      </p:nvGrpSpPr>
      <p:grpSpPr>
        <a:xfrm>
          <a:off x="0" y="0"/>
          <a:ext cx="0" cy="0"/>
          <a:chOff x="0" y="0"/>
          <a:chExt cx="0" cy="0"/>
        </a:xfrm>
      </p:grpSpPr>
      <p:sp>
        <p:nvSpPr>
          <p:cNvPr id="856" name="Google Shape;856;p163"/>
          <p:cNvSpPr txBox="1">
            <a:spLocks noGrp="1"/>
          </p:cNvSpPr>
          <p:nvPr>
            <p:ph type="title"/>
          </p:nvPr>
        </p:nvSpPr>
        <p:spPr>
          <a:xfrm>
            <a:off x="3886200" y="1577579"/>
            <a:ext cx="3520500" cy="1988700"/>
          </a:xfrm>
          <a:prstGeom prst="rect">
            <a:avLst/>
          </a:prstGeom>
          <a:noFill/>
          <a:ln>
            <a:noFill/>
          </a:ln>
        </p:spPr>
        <p:txBody>
          <a:bodyPr spcFirstLastPara="1" wrap="square" lIns="0" tIns="0" rIns="0" bIns="0" anchor="t" anchorCtr="0">
            <a:noAutofit/>
          </a:bodyPr>
          <a:lstStyle>
            <a:lvl1pPr marR="0" lvl="0" algn="l">
              <a:lnSpc>
                <a:spcPct val="85000"/>
              </a:lnSpc>
              <a:spcBef>
                <a:spcPts val="0"/>
              </a:spcBef>
              <a:spcAft>
                <a:spcPts val="0"/>
              </a:spcAft>
              <a:buClr>
                <a:schemeClr val="lt1"/>
              </a:buClr>
              <a:buSzPts val="3600"/>
              <a:buFont typeface="Arial"/>
              <a:buNone/>
              <a:defRPr sz="3600" b="0" i="0" u="none" strike="noStrike" cap="none">
                <a:solidFill>
                  <a:schemeClr val="lt1"/>
                </a:solidFill>
                <a:latin typeface="Arial"/>
                <a:ea typeface="Arial"/>
                <a:cs typeface="Arial"/>
                <a:sym typeface="Arial"/>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857" name="Google Shape;857;p163"/>
          <p:cNvSpPr txBox="1">
            <a:spLocks noGrp="1"/>
          </p:cNvSpPr>
          <p:nvPr>
            <p:ph type="subTitle" idx="1"/>
          </p:nvPr>
        </p:nvSpPr>
        <p:spPr>
          <a:xfrm>
            <a:off x="457200" y="0"/>
            <a:ext cx="3429000" cy="5143500"/>
          </a:xfrm>
          <a:prstGeom prst="rect">
            <a:avLst/>
          </a:prstGeom>
          <a:noFill/>
          <a:ln>
            <a:noFill/>
          </a:ln>
        </p:spPr>
        <p:txBody>
          <a:bodyPr spcFirstLastPara="1" wrap="square" lIns="0" tIns="0" rIns="0" bIns="0" anchor="ctr" anchorCtr="0">
            <a:noAutofit/>
          </a:bodyPr>
          <a:lstStyle>
            <a:lvl1pPr marR="0" lvl="0" algn="l">
              <a:lnSpc>
                <a:spcPct val="95000"/>
              </a:lnSpc>
              <a:spcBef>
                <a:spcPts val="0"/>
              </a:spcBef>
              <a:spcAft>
                <a:spcPts val="0"/>
              </a:spcAft>
              <a:buClr>
                <a:schemeClr val="lt1"/>
              </a:buClr>
              <a:buSzPts val="45000"/>
              <a:buFont typeface="Arial"/>
              <a:buNone/>
              <a:defRPr sz="45000" b="0" i="0" u="none" strike="noStrike" cap="none">
                <a:solidFill>
                  <a:schemeClr val="lt1"/>
                </a:solidFill>
                <a:latin typeface="Arial"/>
                <a:ea typeface="Arial"/>
                <a:cs typeface="Arial"/>
                <a:sym typeface="Arial"/>
              </a:defRPr>
            </a:lvl1pPr>
            <a:lvl2pPr marR="0" lvl="1" algn="l">
              <a:lnSpc>
                <a:spcPct val="95000"/>
              </a:lnSpc>
              <a:spcBef>
                <a:spcPts val="0"/>
              </a:spcBef>
              <a:spcAft>
                <a:spcPts val="0"/>
              </a:spcAft>
              <a:buClr>
                <a:schemeClr val="lt1"/>
              </a:buClr>
              <a:buSzPts val="45000"/>
              <a:buFont typeface="Arial"/>
              <a:buNone/>
              <a:defRPr sz="45000" b="0" i="0" u="none" strike="noStrike" cap="none">
                <a:solidFill>
                  <a:schemeClr val="lt1"/>
                </a:solidFill>
                <a:latin typeface="Arial"/>
                <a:ea typeface="Arial"/>
                <a:cs typeface="Arial"/>
                <a:sym typeface="Arial"/>
              </a:defRPr>
            </a:lvl2pPr>
            <a:lvl3pPr marR="0" lvl="2" algn="l">
              <a:lnSpc>
                <a:spcPct val="95000"/>
              </a:lnSpc>
              <a:spcBef>
                <a:spcPts val="0"/>
              </a:spcBef>
              <a:spcAft>
                <a:spcPts val="0"/>
              </a:spcAft>
              <a:buClr>
                <a:schemeClr val="lt1"/>
              </a:buClr>
              <a:buSzPts val="45000"/>
              <a:buFont typeface="Arial"/>
              <a:buNone/>
              <a:defRPr sz="45000" b="0" i="0" u="none" strike="noStrike" cap="none">
                <a:solidFill>
                  <a:schemeClr val="lt1"/>
                </a:solidFill>
                <a:latin typeface="Arial"/>
                <a:ea typeface="Arial"/>
                <a:cs typeface="Arial"/>
                <a:sym typeface="Arial"/>
              </a:defRPr>
            </a:lvl3pPr>
            <a:lvl4pPr marR="0" lvl="3" algn="l">
              <a:lnSpc>
                <a:spcPct val="95000"/>
              </a:lnSpc>
              <a:spcBef>
                <a:spcPts val="0"/>
              </a:spcBef>
              <a:spcAft>
                <a:spcPts val="0"/>
              </a:spcAft>
              <a:buClr>
                <a:schemeClr val="lt1"/>
              </a:buClr>
              <a:buSzPts val="45000"/>
              <a:buFont typeface="Arial"/>
              <a:buNone/>
              <a:defRPr sz="45000" b="0" i="0" u="none" strike="noStrike" cap="none">
                <a:solidFill>
                  <a:schemeClr val="lt1"/>
                </a:solidFill>
                <a:latin typeface="Arial"/>
                <a:ea typeface="Arial"/>
                <a:cs typeface="Arial"/>
                <a:sym typeface="Arial"/>
              </a:defRPr>
            </a:lvl4pPr>
            <a:lvl5pPr marR="0" lvl="4" algn="l">
              <a:lnSpc>
                <a:spcPct val="95000"/>
              </a:lnSpc>
              <a:spcBef>
                <a:spcPts val="0"/>
              </a:spcBef>
              <a:spcAft>
                <a:spcPts val="0"/>
              </a:spcAft>
              <a:buClr>
                <a:schemeClr val="lt1"/>
              </a:buClr>
              <a:buSzPts val="45000"/>
              <a:buFont typeface="Arial"/>
              <a:buNone/>
              <a:defRPr sz="45000" b="0" i="0" u="none" strike="noStrike" cap="none">
                <a:solidFill>
                  <a:schemeClr val="lt1"/>
                </a:solidFill>
                <a:latin typeface="Arial"/>
                <a:ea typeface="Arial"/>
                <a:cs typeface="Arial"/>
                <a:sym typeface="Arial"/>
              </a:defRPr>
            </a:lvl5pPr>
            <a:lvl6pPr marR="0" lvl="5" algn="l">
              <a:lnSpc>
                <a:spcPct val="95000"/>
              </a:lnSpc>
              <a:spcBef>
                <a:spcPts val="0"/>
              </a:spcBef>
              <a:spcAft>
                <a:spcPts val="0"/>
              </a:spcAft>
              <a:buClr>
                <a:schemeClr val="lt1"/>
              </a:buClr>
              <a:buSzPts val="45000"/>
              <a:buFont typeface="Arial"/>
              <a:buNone/>
              <a:defRPr sz="45000" b="0" i="0" u="none" strike="noStrike" cap="none">
                <a:solidFill>
                  <a:schemeClr val="lt1"/>
                </a:solidFill>
                <a:latin typeface="Arial"/>
                <a:ea typeface="Arial"/>
                <a:cs typeface="Arial"/>
                <a:sym typeface="Arial"/>
              </a:defRPr>
            </a:lvl6pPr>
            <a:lvl7pPr marR="0" lvl="6" algn="l">
              <a:lnSpc>
                <a:spcPct val="95000"/>
              </a:lnSpc>
              <a:spcBef>
                <a:spcPts val="0"/>
              </a:spcBef>
              <a:spcAft>
                <a:spcPts val="0"/>
              </a:spcAft>
              <a:buClr>
                <a:schemeClr val="lt1"/>
              </a:buClr>
              <a:buSzPts val="45000"/>
              <a:buFont typeface="Arial"/>
              <a:buNone/>
              <a:defRPr sz="45000" b="0" i="0" u="none" strike="noStrike" cap="none">
                <a:solidFill>
                  <a:schemeClr val="lt1"/>
                </a:solidFill>
                <a:latin typeface="Arial"/>
                <a:ea typeface="Arial"/>
                <a:cs typeface="Arial"/>
                <a:sym typeface="Arial"/>
              </a:defRPr>
            </a:lvl7pPr>
            <a:lvl8pPr marR="0" lvl="7" algn="l">
              <a:lnSpc>
                <a:spcPct val="95000"/>
              </a:lnSpc>
              <a:spcBef>
                <a:spcPts val="0"/>
              </a:spcBef>
              <a:spcAft>
                <a:spcPts val="0"/>
              </a:spcAft>
              <a:buClr>
                <a:schemeClr val="lt1"/>
              </a:buClr>
              <a:buSzPts val="45000"/>
              <a:buFont typeface="Arial"/>
              <a:buNone/>
              <a:defRPr sz="45000" b="0" i="0" u="none" strike="noStrike" cap="none">
                <a:solidFill>
                  <a:schemeClr val="lt1"/>
                </a:solidFill>
                <a:latin typeface="Arial"/>
                <a:ea typeface="Arial"/>
                <a:cs typeface="Arial"/>
                <a:sym typeface="Arial"/>
              </a:defRPr>
            </a:lvl8pPr>
            <a:lvl9pPr marR="0" lvl="8" algn="l">
              <a:lnSpc>
                <a:spcPct val="95000"/>
              </a:lnSpc>
              <a:spcBef>
                <a:spcPts val="0"/>
              </a:spcBef>
              <a:spcAft>
                <a:spcPts val="0"/>
              </a:spcAft>
              <a:buClr>
                <a:schemeClr val="lt1"/>
              </a:buClr>
              <a:buSzPts val="45000"/>
              <a:buFont typeface="Arial"/>
              <a:buNone/>
              <a:defRPr sz="45000" b="0" i="0" u="none" strike="noStrike" cap="none">
                <a:solidFill>
                  <a:schemeClr val="lt1"/>
                </a:solidFill>
                <a:latin typeface="Arial"/>
                <a:ea typeface="Arial"/>
                <a:cs typeface="Arial"/>
                <a:sym typeface="Arial"/>
              </a:defRPr>
            </a:lvl9pPr>
          </a:lstStyle>
          <a:p>
            <a:endParaRPr/>
          </a:p>
        </p:txBody>
      </p:sp>
    </p:spTree>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showMasterSp="0" matchingName="Section Header Grey">
  <p:cSld name="Section Header Grey">
    <p:bg>
      <p:bgPr>
        <a:solidFill>
          <a:srgbClr val="464646"/>
        </a:solidFill>
        <a:effectLst/>
      </p:bgPr>
    </p:bg>
    <p:spTree>
      <p:nvGrpSpPr>
        <p:cNvPr id="1" name="Shape 858"/>
        <p:cNvGrpSpPr/>
        <p:nvPr/>
      </p:nvGrpSpPr>
      <p:grpSpPr>
        <a:xfrm>
          <a:off x="0" y="0"/>
          <a:ext cx="0" cy="0"/>
          <a:chOff x="0" y="0"/>
          <a:chExt cx="0" cy="0"/>
        </a:xfrm>
      </p:grpSpPr>
      <p:sp>
        <p:nvSpPr>
          <p:cNvPr id="859" name="Google Shape;859;p164"/>
          <p:cNvSpPr txBox="1">
            <a:spLocks noGrp="1"/>
          </p:cNvSpPr>
          <p:nvPr>
            <p:ph type="title"/>
          </p:nvPr>
        </p:nvSpPr>
        <p:spPr>
          <a:xfrm>
            <a:off x="3886200" y="1577579"/>
            <a:ext cx="3520500" cy="1988700"/>
          </a:xfrm>
          <a:prstGeom prst="rect">
            <a:avLst/>
          </a:prstGeom>
          <a:noFill/>
          <a:ln>
            <a:noFill/>
          </a:ln>
        </p:spPr>
        <p:txBody>
          <a:bodyPr spcFirstLastPara="1" wrap="square" lIns="0" tIns="0" rIns="0" bIns="0" anchor="t" anchorCtr="0">
            <a:noAutofit/>
          </a:bodyPr>
          <a:lstStyle>
            <a:lvl1pPr marR="0" lvl="0" algn="l">
              <a:lnSpc>
                <a:spcPct val="85000"/>
              </a:lnSpc>
              <a:spcBef>
                <a:spcPts val="0"/>
              </a:spcBef>
              <a:spcAft>
                <a:spcPts val="0"/>
              </a:spcAft>
              <a:buClr>
                <a:schemeClr val="lt1"/>
              </a:buClr>
              <a:buSzPts val="3600"/>
              <a:buFont typeface="Arial"/>
              <a:buNone/>
              <a:defRPr sz="3600" b="0" i="0" u="none" strike="noStrike" cap="none">
                <a:solidFill>
                  <a:schemeClr val="lt1"/>
                </a:solidFill>
                <a:latin typeface="Arial"/>
                <a:ea typeface="Arial"/>
                <a:cs typeface="Arial"/>
                <a:sym typeface="Arial"/>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860" name="Google Shape;860;p164"/>
          <p:cNvSpPr txBox="1">
            <a:spLocks noGrp="1"/>
          </p:cNvSpPr>
          <p:nvPr>
            <p:ph type="subTitle" idx="1"/>
          </p:nvPr>
        </p:nvSpPr>
        <p:spPr>
          <a:xfrm>
            <a:off x="457200" y="0"/>
            <a:ext cx="3429000" cy="5143500"/>
          </a:xfrm>
          <a:prstGeom prst="rect">
            <a:avLst/>
          </a:prstGeom>
          <a:noFill/>
          <a:ln>
            <a:noFill/>
          </a:ln>
        </p:spPr>
        <p:txBody>
          <a:bodyPr spcFirstLastPara="1" wrap="square" lIns="0" tIns="0" rIns="0" bIns="0" anchor="ctr" anchorCtr="0">
            <a:noAutofit/>
          </a:bodyPr>
          <a:lstStyle>
            <a:lvl1pPr marR="0" lvl="0" algn="l">
              <a:lnSpc>
                <a:spcPct val="95000"/>
              </a:lnSpc>
              <a:spcBef>
                <a:spcPts val="0"/>
              </a:spcBef>
              <a:spcAft>
                <a:spcPts val="0"/>
              </a:spcAft>
              <a:buClr>
                <a:schemeClr val="lt1"/>
              </a:buClr>
              <a:buSzPts val="45000"/>
              <a:buFont typeface="Arial"/>
              <a:buNone/>
              <a:defRPr sz="45000" b="0" i="0" u="none" strike="noStrike" cap="none">
                <a:solidFill>
                  <a:schemeClr val="lt1"/>
                </a:solidFill>
                <a:latin typeface="Arial"/>
                <a:ea typeface="Arial"/>
                <a:cs typeface="Arial"/>
                <a:sym typeface="Arial"/>
              </a:defRPr>
            </a:lvl1pPr>
            <a:lvl2pPr marR="0" lvl="1" algn="l">
              <a:lnSpc>
                <a:spcPct val="95000"/>
              </a:lnSpc>
              <a:spcBef>
                <a:spcPts val="0"/>
              </a:spcBef>
              <a:spcAft>
                <a:spcPts val="0"/>
              </a:spcAft>
              <a:buClr>
                <a:schemeClr val="lt1"/>
              </a:buClr>
              <a:buSzPts val="45000"/>
              <a:buFont typeface="Arial"/>
              <a:buNone/>
              <a:defRPr sz="45000" b="0" i="0" u="none" strike="noStrike" cap="none">
                <a:solidFill>
                  <a:schemeClr val="lt1"/>
                </a:solidFill>
                <a:latin typeface="Arial"/>
                <a:ea typeface="Arial"/>
                <a:cs typeface="Arial"/>
                <a:sym typeface="Arial"/>
              </a:defRPr>
            </a:lvl2pPr>
            <a:lvl3pPr marR="0" lvl="2" algn="l">
              <a:lnSpc>
                <a:spcPct val="95000"/>
              </a:lnSpc>
              <a:spcBef>
                <a:spcPts val="0"/>
              </a:spcBef>
              <a:spcAft>
                <a:spcPts val="0"/>
              </a:spcAft>
              <a:buClr>
                <a:schemeClr val="lt1"/>
              </a:buClr>
              <a:buSzPts val="45000"/>
              <a:buFont typeface="Arial"/>
              <a:buNone/>
              <a:defRPr sz="45000" b="0" i="0" u="none" strike="noStrike" cap="none">
                <a:solidFill>
                  <a:schemeClr val="lt1"/>
                </a:solidFill>
                <a:latin typeface="Arial"/>
                <a:ea typeface="Arial"/>
                <a:cs typeface="Arial"/>
                <a:sym typeface="Arial"/>
              </a:defRPr>
            </a:lvl3pPr>
            <a:lvl4pPr marR="0" lvl="3" algn="l">
              <a:lnSpc>
                <a:spcPct val="95000"/>
              </a:lnSpc>
              <a:spcBef>
                <a:spcPts val="0"/>
              </a:spcBef>
              <a:spcAft>
                <a:spcPts val="0"/>
              </a:spcAft>
              <a:buClr>
                <a:schemeClr val="lt1"/>
              </a:buClr>
              <a:buSzPts val="45000"/>
              <a:buFont typeface="Arial"/>
              <a:buNone/>
              <a:defRPr sz="45000" b="0" i="0" u="none" strike="noStrike" cap="none">
                <a:solidFill>
                  <a:schemeClr val="lt1"/>
                </a:solidFill>
                <a:latin typeface="Arial"/>
                <a:ea typeface="Arial"/>
                <a:cs typeface="Arial"/>
                <a:sym typeface="Arial"/>
              </a:defRPr>
            </a:lvl4pPr>
            <a:lvl5pPr marR="0" lvl="4" algn="l">
              <a:lnSpc>
                <a:spcPct val="95000"/>
              </a:lnSpc>
              <a:spcBef>
                <a:spcPts val="0"/>
              </a:spcBef>
              <a:spcAft>
                <a:spcPts val="0"/>
              </a:spcAft>
              <a:buClr>
                <a:schemeClr val="lt1"/>
              </a:buClr>
              <a:buSzPts val="45000"/>
              <a:buFont typeface="Arial"/>
              <a:buNone/>
              <a:defRPr sz="45000" b="0" i="0" u="none" strike="noStrike" cap="none">
                <a:solidFill>
                  <a:schemeClr val="lt1"/>
                </a:solidFill>
                <a:latin typeface="Arial"/>
                <a:ea typeface="Arial"/>
                <a:cs typeface="Arial"/>
                <a:sym typeface="Arial"/>
              </a:defRPr>
            </a:lvl5pPr>
            <a:lvl6pPr marR="0" lvl="5" algn="l">
              <a:lnSpc>
                <a:spcPct val="95000"/>
              </a:lnSpc>
              <a:spcBef>
                <a:spcPts val="0"/>
              </a:spcBef>
              <a:spcAft>
                <a:spcPts val="0"/>
              </a:spcAft>
              <a:buClr>
                <a:schemeClr val="lt1"/>
              </a:buClr>
              <a:buSzPts val="45000"/>
              <a:buFont typeface="Arial"/>
              <a:buNone/>
              <a:defRPr sz="45000" b="0" i="0" u="none" strike="noStrike" cap="none">
                <a:solidFill>
                  <a:schemeClr val="lt1"/>
                </a:solidFill>
                <a:latin typeface="Arial"/>
                <a:ea typeface="Arial"/>
                <a:cs typeface="Arial"/>
                <a:sym typeface="Arial"/>
              </a:defRPr>
            </a:lvl6pPr>
            <a:lvl7pPr marR="0" lvl="6" algn="l">
              <a:lnSpc>
                <a:spcPct val="95000"/>
              </a:lnSpc>
              <a:spcBef>
                <a:spcPts val="0"/>
              </a:spcBef>
              <a:spcAft>
                <a:spcPts val="0"/>
              </a:spcAft>
              <a:buClr>
                <a:schemeClr val="lt1"/>
              </a:buClr>
              <a:buSzPts val="45000"/>
              <a:buFont typeface="Arial"/>
              <a:buNone/>
              <a:defRPr sz="45000" b="0" i="0" u="none" strike="noStrike" cap="none">
                <a:solidFill>
                  <a:schemeClr val="lt1"/>
                </a:solidFill>
                <a:latin typeface="Arial"/>
                <a:ea typeface="Arial"/>
                <a:cs typeface="Arial"/>
                <a:sym typeface="Arial"/>
              </a:defRPr>
            </a:lvl7pPr>
            <a:lvl8pPr marR="0" lvl="7" algn="l">
              <a:lnSpc>
                <a:spcPct val="95000"/>
              </a:lnSpc>
              <a:spcBef>
                <a:spcPts val="0"/>
              </a:spcBef>
              <a:spcAft>
                <a:spcPts val="0"/>
              </a:spcAft>
              <a:buClr>
                <a:schemeClr val="lt1"/>
              </a:buClr>
              <a:buSzPts val="45000"/>
              <a:buFont typeface="Arial"/>
              <a:buNone/>
              <a:defRPr sz="45000" b="0" i="0" u="none" strike="noStrike" cap="none">
                <a:solidFill>
                  <a:schemeClr val="lt1"/>
                </a:solidFill>
                <a:latin typeface="Arial"/>
                <a:ea typeface="Arial"/>
                <a:cs typeface="Arial"/>
                <a:sym typeface="Arial"/>
              </a:defRPr>
            </a:lvl8pPr>
            <a:lvl9pPr marR="0" lvl="8" algn="l">
              <a:lnSpc>
                <a:spcPct val="95000"/>
              </a:lnSpc>
              <a:spcBef>
                <a:spcPts val="0"/>
              </a:spcBef>
              <a:spcAft>
                <a:spcPts val="0"/>
              </a:spcAft>
              <a:buClr>
                <a:schemeClr val="lt1"/>
              </a:buClr>
              <a:buSzPts val="45000"/>
              <a:buFont typeface="Arial"/>
              <a:buNone/>
              <a:defRPr sz="45000" b="0" i="0" u="none" strike="noStrike" cap="none">
                <a:solidFill>
                  <a:schemeClr val="lt1"/>
                </a:solidFill>
                <a:latin typeface="Arial"/>
                <a:ea typeface="Arial"/>
                <a:cs typeface="Arial"/>
                <a:sym typeface="Arial"/>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matchingName="Title Slide 1 Dark Grey">
  <p:cSld name="Title Slide 1 Dark Grey">
    <p:spTree>
      <p:nvGrpSpPr>
        <p:cNvPr id="1" name="Shape 97"/>
        <p:cNvGrpSpPr/>
        <p:nvPr/>
      </p:nvGrpSpPr>
      <p:grpSpPr>
        <a:xfrm>
          <a:off x="0" y="0"/>
          <a:ext cx="0" cy="0"/>
          <a:chOff x="0" y="0"/>
          <a:chExt cx="0" cy="0"/>
        </a:xfrm>
      </p:grpSpPr>
      <p:sp>
        <p:nvSpPr>
          <p:cNvPr id="98" name="Google Shape;98;p99"/>
          <p:cNvSpPr/>
          <p:nvPr/>
        </p:nvSpPr>
        <p:spPr>
          <a:xfrm>
            <a:off x="0" y="0"/>
            <a:ext cx="6138000" cy="2571900"/>
          </a:xfrm>
          <a:prstGeom prst="rect">
            <a:avLst/>
          </a:prstGeom>
          <a:solidFill>
            <a:srgbClr val="46464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Arial"/>
              <a:ea typeface="Arial"/>
              <a:cs typeface="Arial"/>
              <a:sym typeface="Arial"/>
            </a:endParaRPr>
          </a:p>
        </p:txBody>
      </p:sp>
      <p:sp>
        <p:nvSpPr>
          <p:cNvPr id="99" name="Google Shape;99;p99"/>
          <p:cNvSpPr/>
          <p:nvPr/>
        </p:nvSpPr>
        <p:spPr>
          <a:xfrm>
            <a:off x="-1" y="2571750"/>
            <a:ext cx="6126300" cy="857400"/>
          </a:xfrm>
          <a:prstGeom prst="rect">
            <a:avLst/>
          </a:prstGeom>
          <a:solidFill>
            <a:srgbClr val="7D7D7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accent6"/>
              </a:solidFill>
              <a:latin typeface="Arial"/>
              <a:ea typeface="Arial"/>
              <a:cs typeface="Arial"/>
              <a:sym typeface="Arial"/>
            </a:endParaRPr>
          </a:p>
        </p:txBody>
      </p:sp>
      <p:sp>
        <p:nvSpPr>
          <p:cNvPr id="100" name="Google Shape;100;p99"/>
          <p:cNvSpPr/>
          <p:nvPr/>
        </p:nvSpPr>
        <p:spPr>
          <a:xfrm>
            <a:off x="6126163" y="0"/>
            <a:ext cx="3017700" cy="2571900"/>
          </a:xfrm>
          <a:prstGeom prst="rect">
            <a:avLst/>
          </a:prstGeom>
          <a:solidFill>
            <a:srgbClr val="DEDED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Arial"/>
              <a:ea typeface="Arial"/>
              <a:cs typeface="Arial"/>
              <a:sym typeface="Arial"/>
            </a:endParaRPr>
          </a:p>
        </p:txBody>
      </p:sp>
      <p:sp>
        <p:nvSpPr>
          <p:cNvPr id="101" name="Google Shape;101;p99"/>
          <p:cNvSpPr txBox="1">
            <a:spLocks noGrp="1"/>
          </p:cNvSpPr>
          <p:nvPr>
            <p:ph type="ctrTitle"/>
          </p:nvPr>
        </p:nvSpPr>
        <p:spPr>
          <a:xfrm>
            <a:off x="457200" y="342899"/>
            <a:ext cx="5394300" cy="1885800"/>
          </a:xfrm>
          <a:prstGeom prst="rect">
            <a:avLst/>
          </a:prstGeom>
          <a:noFill/>
          <a:ln>
            <a:noFill/>
          </a:ln>
        </p:spPr>
        <p:txBody>
          <a:bodyPr spcFirstLastPara="1" wrap="square" lIns="0" tIns="0" rIns="0" bIns="0" anchor="b" anchorCtr="0">
            <a:noAutofit/>
          </a:bodyPr>
          <a:lstStyle>
            <a:lvl1pPr marR="0" lvl="0" algn="l">
              <a:lnSpc>
                <a:spcPct val="85000"/>
              </a:lnSpc>
              <a:spcBef>
                <a:spcPts val="0"/>
              </a:spcBef>
              <a:spcAft>
                <a:spcPts val="0"/>
              </a:spcAft>
              <a:buClr>
                <a:schemeClr val="lt1"/>
              </a:buClr>
              <a:buSzPts val="4400"/>
              <a:buFont typeface="Georgia"/>
              <a:buNone/>
              <a:defRPr sz="4400" b="0" i="0" u="none" strike="noStrike" cap="none">
                <a:solidFill>
                  <a:schemeClr val="lt1"/>
                </a:solidFill>
                <a:latin typeface="Georgia"/>
                <a:ea typeface="Georgia"/>
                <a:cs typeface="Georgia"/>
                <a:sym typeface="Georgia"/>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pic>
        <p:nvPicPr>
          <p:cNvPr id="102" name="Google Shape;102;p99"/>
          <p:cNvPicPr preferRelativeResize="0"/>
          <p:nvPr/>
        </p:nvPicPr>
        <p:blipFill rotWithShape="1">
          <a:blip r:embed="rId2">
            <a:alphaModFix/>
          </a:blip>
          <a:srcRect/>
          <a:stretch/>
        </p:blipFill>
        <p:spPr>
          <a:xfrm>
            <a:off x="201168" y="3998214"/>
            <a:ext cx="1227583" cy="1013388"/>
          </a:xfrm>
          <a:prstGeom prst="rect">
            <a:avLst/>
          </a:prstGeom>
          <a:noFill/>
          <a:ln>
            <a:noFill/>
          </a:ln>
        </p:spPr>
      </p:pic>
      <p:sp>
        <p:nvSpPr>
          <p:cNvPr id="103" name="Google Shape;103;p99"/>
          <p:cNvSpPr txBox="1">
            <a:spLocks noGrp="1"/>
          </p:cNvSpPr>
          <p:nvPr>
            <p:ph type="subTitle" idx="1"/>
          </p:nvPr>
        </p:nvSpPr>
        <p:spPr>
          <a:xfrm>
            <a:off x="457200" y="2811780"/>
            <a:ext cx="3980400" cy="445800"/>
          </a:xfrm>
          <a:prstGeom prst="rect">
            <a:avLst/>
          </a:prstGeom>
          <a:noFill/>
          <a:ln>
            <a:noFill/>
          </a:ln>
        </p:spPr>
        <p:txBody>
          <a:bodyPr spcFirstLastPara="1" wrap="square" lIns="0" tIns="0" rIns="0" bIns="0" anchor="t" anchorCtr="0">
            <a:noAutofit/>
          </a:bodyPr>
          <a:lstStyle>
            <a:lvl1pPr marR="0" lvl="0" algn="l">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1pPr>
            <a:lvl2pPr marR="0" lvl="1" algn="l">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2pPr>
            <a:lvl3pPr marR="0" lvl="2" algn="l">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3pPr>
            <a:lvl4pPr marR="0" lvl="3" algn="l">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4pPr>
            <a:lvl5pPr marR="0" lvl="4" algn="l">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5pPr>
            <a:lvl6pPr marR="0" lvl="5" algn="l">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6pPr>
            <a:lvl7pPr marR="0" lvl="6" algn="l">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7pPr>
            <a:lvl8pPr marR="0" lvl="7" algn="l">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8pPr>
            <a:lvl9pPr marR="0" lvl="8" algn="l">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9pPr>
          </a:lstStyle>
          <a:p>
            <a:endParaRPr/>
          </a:p>
        </p:txBody>
      </p:sp>
    </p:spTree>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showMasterSp="0" matchingName="Section Header Orange Manual">
  <p:cSld name="Section Header Orange Manual">
    <p:bg>
      <p:bgPr>
        <a:solidFill>
          <a:srgbClr val="D04A02"/>
        </a:solidFill>
        <a:effectLst/>
      </p:bgPr>
    </p:bg>
    <p:spTree>
      <p:nvGrpSpPr>
        <p:cNvPr id="1" name="Shape 861"/>
        <p:cNvGrpSpPr/>
        <p:nvPr/>
      </p:nvGrpSpPr>
      <p:grpSpPr>
        <a:xfrm>
          <a:off x="0" y="0"/>
          <a:ext cx="0" cy="0"/>
          <a:chOff x="0" y="0"/>
          <a:chExt cx="0" cy="0"/>
        </a:xfrm>
      </p:grpSpPr>
      <p:sp>
        <p:nvSpPr>
          <p:cNvPr id="862" name="Google Shape;862;p165"/>
          <p:cNvSpPr txBox="1">
            <a:spLocks noGrp="1"/>
          </p:cNvSpPr>
          <p:nvPr>
            <p:ph type="title"/>
          </p:nvPr>
        </p:nvSpPr>
        <p:spPr>
          <a:xfrm>
            <a:off x="457200" y="342900"/>
            <a:ext cx="1097400" cy="1234800"/>
          </a:xfrm>
          <a:prstGeom prst="rect">
            <a:avLst/>
          </a:prstGeom>
          <a:noFill/>
          <a:ln>
            <a:noFill/>
          </a:ln>
        </p:spPr>
        <p:txBody>
          <a:bodyPr spcFirstLastPara="1" wrap="square" lIns="0" tIns="0" rIns="0" bIns="0" anchor="b" anchorCtr="0">
            <a:noAutofit/>
          </a:bodyPr>
          <a:lstStyle>
            <a:lvl1pPr marR="0" lvl="0" algn="l">
              <a:lnSpc>
                <a:spcPct val="80000"/>
              </a:lnSpc>
              <a:spcBef>
                <a:spcPts val="0"/>
              </a:spcBef>
              <a:spcAft>
                <a:spcPts val="0"/>
              </a:spcAft>
              <a:buClr>
                <a:schemeClr val="lt1"/>
              </a:buClr>
              <a:buSzPts val="11500"/>
              <a:buFont typeface="Arial"/>
              <a:buNone/>
              <a:defRPr sz="11500" b="0" i="0" u="none" strike="noStrike" cap="none">
                <a:solidFill>
                  <a:schemeClr val="lt1"/>
                </a:solidFill>
                <a:latin typeface="Arial"/>
                <a:ea typeface="Arial"/>
                <a:cs typeface="Arial"/>
                <a:sym typeface="Arial"/>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Tree>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showMasterSp="0" matchingName="Section Header Red Manual">
  <p:cSld name="Section Header Red Manual">
    <p:bg>
      <p:bgPr>
        <a:solidFill>
          <a:srgbClr val="E0301E"/>
        </a:solidFill>
        <a:effectLst/>
      </p:bgPr>
    </p:bg>
    <p:spTree>
      <p:nvGrpSpPr>
        <p:cNvPr id="1" name="Shape 863"/>
        <p:cNvGrpSpPr/>
        <p:nvPr/>
      </p:nvGrpSpPr>
      <p:grpSpPr>
        <a:xfrm>
          <a:off x="0" y="0"/>
          <a:ext cx="0" cy="0"/>
          <a:chOff x="0" y="0"/>
          <a:chExt cx="0" cy="0"/>
        </a:xfrm>
      </p:grpSpPr>
      <p:sp>
        <p:nvSpPr>
          <p:cNvPr id="864" name="Google Shape;864;p166"/>
          <p:cNvSpPr txBox="1">
            <a:spLocks noGrp="1"/>
          </p:cNvSpPr>
          <p:nvPr>
            <p:ph type="title"/>
          </p:nvPr>
        </p:nvSpPr>
        <p:spPr>
          <a:xfrm>
            <a:off x="457200" y="342900"/>
            <a:ext cx="1097400" cy="1234800"/>
          </a:xfrm>
          <a:prstGeom prst="rect">
            <a:avLst/>
          </a:prstGeom>
          <a:noFill/>
          <a:ln>
            <a:noFill/>
          </a:ln>
        </p:spPr>
        <p:txBody>
          <a:bodyPr spcFirstLastPara="1" wrap="square" lIns="0" tIns="0" rIns="0" bIns="0" anchor="b" anchorCtr="0">
            <a:noAutofit/>
          </a:bodyPr>
          <a:lstStyle>
            <a:lvl1pPr marR="0" lvl="0" algn="l">
              <a:lnSpc>
                <a:spcPct val="80000"/>
              </a:lnSpc>
              <a:spcBef>
                <a:spcPts val="0"/>
              </a:spcBef>
              <a:spcAft>
                <a:spcPts val="0"/>
              </a:spcAft>
              <a:buClr>
                <a:schemeClr val="lt1"/>
              </a:buClr>
              <a:buSzPts val="11500"/>
              <a:buFont typeface="Arial"/>
              <a:buNone/>
              <a:defRPr sz="11500" b="0" i="0" u="none" strike="noStrike" cap="none">
                <a:solidFill>
                  <a:schemeClr val="lt1"/>
                </a:solidFill>
                <a:latin typeface="Arial"/>
                <a:ea typeface="Arial"/>
                <a:cs typeface="Arial"/>
                <a:sym typeface="Arial"/>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Tree>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showMasterSp="0" matchingName="Section Header Grey Manual">
  <p:cSld name="Section Header Grey Manual">
    <p:bg>
      <p:bgPr>
        <a:solidFill>
          <a:srgbClr val="464646"/>
        </a:solidFill>
        <a:effectLst/>
      </p:bgPr>
    </p:bg>
    <p:spTree>
      <p:nvGrpSpPr>
        <p:cNvPr id="1" name="Shape 865"/>
        <p:cNvGrpSpPr/>
        <p:nvPr/>
      </p:nvGrpSpPr>
      <p:grpSpPr>
        <a:xfrm>
          <a:off x="0" y="0"/>
          <a:ext cx="0" cy="0"/>
          <a:chOff x="0" y="0"/>
          <a:chExt cx="0" cy="0"/>
        </a:xfrm>
      </p:grpSpPr>
      <p:sp>
        <p:nvSpPr>
          <p:cNvPr id="866" name="Google Shape;866;p167"/>
          <p:cNvSpPr txBox="1">
            <a:spLocks noGrp="1"/>
          </p:cNvSpPr>
          <p:nvPr>
            <p:ph type="title"/>
          </p:nvPr>
        </p:nvSpPr>
        <p:spPr>
          <a:xfrm>
            <a:off x="457200" y="342900"/>
            <a:ext cx="1097400" cy="1234800"/>
          </a:xfrm>
          <a:prstGeom prst="rect">
            <a:avLst/>
          </a:prstGeom>
          <a:noFill/>
          <a:ln>
            <a:noFill/>
          </a:ln>
        </p:spPr>
        <p:txBody>
          <a:bodyPr spcFirstLastPara="1" wrap="square" lIns="0" tIns="0" rIns="0" bIns="0" anchor="b" anchorCtr="0">
            <a:noAutofit/>
          </a:bodyPr>
          <a:lstStyle>
            <a:lvl1pPr marR="0" lvl="0" algn="l">
              <a:lnSpc>
                <a:spcPct val="80000"/>
              </a:lnSpc>
              <a:spcBef>
                <a:spcPts val="0"/>
              </a:spcBef>
              <a:spcAft>
                <a:spcPts val="0"/>
              </a:spcAft>
              <a:buClr>
                <a:schemeClr val="lt1"/>
              </a:buClr>
              <a:buSzPts val="11500"/>
              <a:buFont typeface="Arial"/>
              <a:buNone/>
              <a:defRPr sz="11500" b="0" i="0" u="none" strike="noStrike" cap="none">
                <a:solidFill>
                  <a:schemeClr val="lt1"/>
                </a:solidFill>
                <a:latin typeface="Arial"/>
                <a:ea typeface="Arial"/>
                <a:cs typeface="Arial"/>
                <a:sym typeface="Arial"/>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Tree>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showMasterSp="0" matchingName="Quote 1 Image Full">
  <p:cSld name="Quote 1 Image Full">
    <p:bg>
      <p:bgPr>
        <a:solidFill>
          <a:srgbClr val="DEDEDE"/>
        </a:solidFill>
        <a:effectLst/>
      </p:bgPr>
    </p:bg>
    <p:spTree>
      <p:nvGrpSpPr>
        <p:cNvPr id="1" name="Shape 867"/>
        <p:cNvGrpSpPr/>
        <p:nvPr/>
      </p:nvGrpSpPr>
      <p:grpSpPr>
        <a:xfrm>
          <a:off x="0" y="0"/>
          <a:ext cx="0" cy="0"/>
          <a:chOff x="0" y="0"/>
          <a:chExt cx="0" cy="0"/>
        </a:xfrm>
      </p:grpSpPr>
      <p:sp>
        <p:nvSpPr>
          <p:cNvPr id="868" name="Google Shape;868;p168"/>
          <p:cNvSpPr txBox="1">
            <a:spLocks noGrp="1"/>
          </p:cNvSpPr>
          <p:nvPr>
            <p:ph type="body" idx="1"/>
          </p:nvPr>
        </p:nvSpPr>
        <p:spPr>
          <a:xfrm>
            <a:off x="0" y="857250"/>
            <a:ext cx="3657600" cy="3429000"/>
          </a:xfrm>
          <a:prstGeom prst="rect">
            <a:avLst/>
          </a:prstGeom>
          <a:solidFill>
            <a:srgbClr val="E0301E"/>
          </a:solidFill>
          <a:ln>
            <a:noFill/>
          </a:ln>
        </p:spPr>
        <p:txBody>
          <a:bodyPr spcFirstLastPara="1" wrap="square" lIns="457200" tIns="1234425" rIns="228600" bIns="228600" anchor="t" anchorCtr="0">
            <a:noAutofit/>
          </a:bodyPr>
          <a:lstStyle>
            <a:lvl1pPr marL="457200" marR="0" lvl="0" indent="-228600" algn="l">
              <a:lnSpc>
                <a:spcPct val="90000"/>
              </a:lnSpc>
              <a:spcBef>
                <a:spcPts val="0"/>
              </a:spcBef>
              <a:spcAft>
                <a:spcPts val="0"/>
              </a:spcAft>
              <a:buClr>
                <a:schemeClr val="lt1"/>
              </a:buClr>
              <a:buSzPts val="2400"/>
              <a:buFont typeface="Arial"/>
              <a:buNone/>
              <a:defRPr sz="2400" b="0" i="0" u="none" strike="noStrike" cap="none">
                <a:solidFill>
                  <a:schemeClr val="lt1"/>
                </a:solidFill>
                <a:latin typeface="Georgia"/>
                <a:ea typeface="Georgia"/>
                <a:cs typeface="Georgia"/>
                <a:sym typeface="Georgia"/>
              </a:defRPr>
            </a:lvl1pPr>
            <a:lvl2pPr marL="914400" marR="0" lvl="1" indent="-228600" algn="l">
              <a:lnSpc>
                <a:spcPct val="100000"/>
              </a:lnSpc>
              <a:spcBef>
                <a:spcPts val="1800"/>
              </a:spcBef>
              <a:spcAft>
                <a:spcPts val="0"/>
              </a:spcAft>
              <a:buClr>
                <a:schemeClr val="lt1"/>
              </a:buClr>
              <a:buSzPts val="1400"/>
              <a:buFont typeface="Arial"/>
              <a:buNone/>
              <a:defRPr sz="1400" b="1" i="0" u="none" strike="noStrike" cap="none">
                <a:solidFill>
                  <a:schemeClr val="lt1"/>
                </a:solidFill>
                <a:latin typeface="Arial"/>
                <a:ea typeface="Arial"/>
                <a:cs typeface="Arial"/>
                <a:sym typeface="Arial"/>
              </a:defRPr>
            </a:lvl2pPr>
            <a:lvl3pPr marL="1371600" marR="0" lvl="2" indent="-228600" algn="l">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3pPr>
            <a:lvl4pPr marL="1828800" marR="0" lvl="3" indent="-228600" algn="l">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4pPr>
            <a:lvl5pPr marL="2286000" marR="0" lvl="4" indent="-228600" algn="l">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5pPr>
            <a:lvl6pPr marL="2743200" marR="0" lvl="5" indent="-228600" algn="l">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6pPr>
            <a:lvl7pPr marL="3200400" marR="0" lvl="6" indent="-228600" algn="l">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7pPr>
            <a:lvl8pPr marL="3657600" marR="0" lvl="7" indent="-228600" algn="l">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8pPr>
            <a:lvl9pPr marL="4114800" marR="0" lvl="8" indent="-228600" algn="l">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9pPr>
          </a:lstStyle>
          <a:p>
            <a:endParaRPr/>
          </a:p>
        </p:txBody>
      </p:sp>
      <p:sp>
        <p:nvSpPr>
          <p:cNvPr id="869" name="Google Shape;869;p168"/>
          <p:cNvSpPr txBox="1">
            <a:spLocks noGrp="1"/>
          </p:cNvSpPr>
          <p:nvPr>
            <p:ph type="sldNum" idx="12"/>
          </p:nvPr>
        </p:nvSpPr>
        <p:spPr>
          <a:xfrm>
            <a:off x="6126163" y="4869180"/>
            <a:ext cx="2560500" cy="102900"/>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700"/>
              <a:buFont typeface="Arial"/>
              <a:buNone/>
              <a:defRPr sz="7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00"/>
              <a:buFont typeface="Arial"/>
              <a:buNone/>
              <a:defRPr sz="7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00"/>
              <a:buFont typeface="Arial"/>
              <a:buNone/>
              <a:defRPr sz="7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00"/>
              <a:buFont typeface="Arial"/>
              <a:buNone/>
              <a:defRPr sz="7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00"/>
              <a:buFont typeface="Arial"/>
              <a:buNone/>
              <a:defRPr sz="7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00"/>
              <a:buFont typeface="Arial"/>
              <a:buNone/>
              <a:defRPr sz="7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00"/>
              <a:buFont typeface="Arial"/>
              <a:buNone/>
              <a:defRPr sz="7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00"/>
              <a:buFont typeface="Arial"/>
              <a:buNone/>
              <a:defRPr sz="7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00"/>
              <a:buFont typeface="Arial"/>
              <a:buNone/>
              <a:defRPr sz="7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l-GR"/>
              <a:t>‹#›</a:t>
            </a:fld>
            <a:endParaRPr/>
          </a:p>
        </p:txBody>
      </p:sp>
      <p:sp>
        <p:nvSpPr>
          <p:cNvPr id="870" name="Google Shape;870;p168"/>
          <p:cNvSpPr/>
          <p:nvPr/>
        </p:nvSpPr>
        <p:spPr>
          <a:xfrm>
            <a:off x="457200" y="1149859"/>
            <a:ext cx="731522" cy="427720"/>
          </a:xfrm>
          <a:custGeom>
            <a:avLst/>
            <a:gdLst/>
            <a:ahLst/>
            <a:cxnLst/>
            <a:rect l="l" t="t" r="r" b="b"/>
            <a:pathLst>
              <a:path w="1811" h="1424" extrusionOk="0">
                <a:moveTo>
                  <a:pt x="1757" y="1424"/>
                </a:moveTo>
                <a:lnTo>
                  <a:pt x="1757" y="1424"/>
                </a:lnTo>
                <a:lnTo>
                  <a:pt x="1099" y="1424"/>
                </a:lnTo>
                <a:lnTo>
                  <a:pt x="1099" y="953"/>
                </a:lnTo>
                <a:cubicBezTo>
                  <a:pt x="1099" y="761"/>
                  <a:pt x="1115" y="610"/>
                  <a:pt x="1149" y="501"/>
                </a:cubicBezTo>
                <a:cubicBezTo>
                  <a:pt x="1183" y="392"/>
                  <a:pt x="1245" y="293"/>
                  <a:pt x="1337" y="206"/>
                </a:cubicBezTo>
                <a:cubicBezTo>
                  <a:pt x="1428" y="118"/>
                  <a:pt x="1543" y="50"/>
                  <a:pt x="1682" y="0"/>
                </a:cubicBezTo>
                <a:lnTo>
                  <a:pt x="1811" y="271"/>
                </a:lnTo>
                <a:cubicBezTo>
                  <a:pt x="1680" y="315"/>
                  <a:pt x="1586" y="376"/>
                  <a:pt x="1529" y="454"/>
                </a:cubicBezTo>
                <a:cubicBezTo>
                  <a:pt x="1472" y="532"/>
                  <a:pt x="1442" y="636"/>
                  <a:pt x="1439" y="766"/>
                </a:cubicBezTo>
                <a:lnTo>
                  <a:pt x="1757" y="766"/>
                </a:lnTo>
                <a:lnTo>
                  <a:pt x="1757" y="1424"/>
                </a:lnTo>
                <a:close/>
                <a:moveTo>
                  <a:pt x="658" y="1424"/>
                </a:moveTo>
                <a:lnTo>
                  <a:pt x="658" y="1424"/>
                </a:lnTo>
                <a:lnTo>
                  <a:pt x="0" y="1424"/>
                </a:lnTo>
                <a:lnTo>
                  <a:pt x="0" y="953"/>
                </a:lnTo>
                <a:cubicBezTo>
                  <a:pt x="0" y="763"/>
                  <a:pt x="16" y="612"/>
                  <a:pt x="50" y="502"/>
                </a:cubicBezTo>
                <a:cubicBezTo>
                  <a:pt x="83" y="392"/>
                  <a:pt x="146" y="293"/>
                  <a:pt x="236" y="206"/>
                </a:cubicBezTo>
                <a:cubicBezTo>
                  <a:pt x="327" y="118"/>
                  <a:pt x="442" y="50"/>
                  <a:pt x="583" y="0"/>
                </a:cubicBezTo>
                <a:lnTo>
                  <a:pt x="712" y="271"/>
                </a:lnTo>
                <a:cubicBezTo>
                  <a:pt x="581" y="315"/>
                  <a:pt x="487" y="376"/>
                  <a:pt x="430" y="454"/>
                </a:cubicBezTo>
                <a:cubicBezTo>
                  <a:pt x="373" y="532"/>
                  <a:pt x="342" y="636"/>
                  <a:pt x="339" y="766"/>
                </a:cubicBezTo>
                <a:lnTo>
                  <a:pt x="658" y="766"/>
                </a:lnTo>
                <a:lnTo>
                  <a:pt x="658" y="1424"/>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Tree>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showMasterSp="0" matchingName="Quote 1 Image Orange">
  <p:cSld name="Quote 1 Image Orange">
    <p:bg>
      <p:bgPr>
        <a:solidFill>
          <a:srgbClr val="D04A02"/>
        </a:solidFill>
        <a:effectLst/>
      </p:bgPr>
    </p:bg>
    <p:spTree>
      <p:nvGrpSpPr>
        <p:cNvPr id="1" name="Shape 871"/>
        <p:cNvGrpSpPr/>
        <p:nvPr/>
      </p:nvGrpSpPr>
      <p:grpSpPr>
        <a:xfrm>
          <a:off x="0" y="0"/>
          <a:ext cx="0" cy="0"/>
          <a:chOff x="0" y="0"/>
          <a:chExt cx="0" cy="0"/>
        </a:xfrm>
      </p:grpSpPr>
      <p:sp>
        <p:nvSpPr>
          <p:cNvPr id="872" name="Google Shape;872;p169"/>
          <p:cNvSpPr/>
          <p:nvPr/>
        </p:nvSpPr>
        <p:spPr>
          <a:xfrm>
            <a:off x="4572000" y="0"/>
            <a:ext cx="4572000" cy="5143500"/>
          </a:xfrm>
          <a:prstGeom prst="rect">
            <a:avLst/>
          </a:prstGeom>
          <a:solidFill>
            <a:srgbClr val="DEDED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873" name="Google Shape;873;p169"/>
          <p:cNvSpPr txBox="1">
            <a:spLocks noGrp="1"/>
          </p:cNvSpPr>
          <p:nvPr>
            <p:ph type="body" idx="1"/>
          </p:nvPr>
        </p:nvSpPr>
        <p:spPr>
          <a:xfrm>
            <a:off x="457199" y="1371600"/>
            <a:ext cx="3979800" cy="3257700"/>
          </a:xfrm>
          <a:prstGeom prst="rect">
            <a:avLst/>
          </a:prstGeom>
          <a:noFill/>
          <a:ln>
            <a:noFill/>
          </a:ln>
        </p:spPr>
        <p:txBody>
          <a:bodyPr spcFirstLastPara="1" wrap="square" lIns="0" tIns="0" rIns="0" bIns="0" anchor="t" anchorCtr="0">
            <a:noAutofit/>
          </a:bodyPr>
          <a:lstStyle>
            <a:lvl1pPr marL="457200" marR="0" lvl="0" indent="-228600" algn="l">
              <a:lnSpc>
                <a:spcPct val="85000"/>
              </a:lnSpc>
              <a:spcBef>
                <a:spcPts val="0"/>
              </a:spcBef>
              <a:spcAft>
                <a:spcPts val="0"/>
              </a:spcAft>
              <a:buClr>
                <a:schemeClr val="lt1"/>
              </a:buClr>
              <a:buSzPts val="3200"/>
              <a:buFont typeface="Arial"/>
              <a:buNone/>
              <a:defRPr sz="3200" b="0" i="0" u="none" strike="noStrike" cap="none">
                <a:solidFill>
                  <a:schemeClr val="lt1"/>
                </a:solidFill>
                <a:latin typeface="Georgia"/>
                <a:ea typeface="Georgia"/>
                <a:cs typeface="Georgia"/>
                <a:sym typeface="Georgia"/>
              </a:defRPr>
            </a:lvl1pPr>
            <a:lvl2pPr marL="914400" marR="0" lvl="1" indent="-228600" algn="l">
              <a:lnSpc>
                <a:spcPct val="100000"/>
              </a:lnSpc>
              <a:spcBef>
                <a:spcPts val="1800"/>
              </a:spcBef>
              <a:spcAft>
                <a:spcPts val="0"/>
              </a:spcAft>
              <a:buClr>
                <a:schemeClr val="lt1"/>
              </a:buClr>
              <a:buSzPts val="1400"/>
              <a:buFont typeface="Arial"/>
              <a:buNone/>
              <a:defRPr sz="1400" b="1" i="0" u="none" strike="noStrike" cap="none">
                <a:solidFill>
                  <a:schemeClr val="lt1"/>
                </a:solidFill>
                <a:latin typeface="Arial"/>
                <a:ea typeface="Arial"/>
                <a:cs typeface="Arial"/>
                <a:sym typeface="Arial"/>
              </a:defRPr>
            </a:lvl2pPr>
            <a:lvl3pPr marL="1371600" marR="0" lvl="2" indent="-228600" algn="l">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3pPr>
            <a:lvl4pPr marL="1828800" marR="0" lvl="3" indent="-228600" algn="l">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4pPr>
            <a:lvl5pPr marL="2286000" marR="0" lvl="4" indent="-228600" algn="l">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5pPr>
            <a:lvl6pPr marL="2743200" marR="0" lvl="5" indent="-228600" algn="l">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6pPr>
            <a:lvl7pPr marL="3200400" marR="0" lvl="6" indent="-228600" algn="l">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7pPr>
            <a:lvl8pPr marL="3657600" marR="0" lvl="7" indent="-228600" algn="l">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8pPr>
            <a:lvl9pPr marL="4114800" marR="0" lvl="8" indent="-228600" algn="l">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9pPr>
          </a:lstStyle>
          <a:p>
            <a:endParaRPr/>
          </a:p>
        </p:txBody>
      </p:sp>
      <p:sp>
        <p:nvSpPr>
          <p:cNvPr id="874" name="Google Shape;874;p169"/>
          <p:cNvSpPr txBox="1">
            <a:spLocks noGrp="1"/>
          </p:cNvSpPr>
          <p:nvPr>
            <p:ph type="sldNum" idx="12"/>
          </p:nvPr>
        </p:nvSpPr>
        <p:spPr>
          <a:xfrm>
            <a:off x="6126163" y="4869180"/>
            <a:ext cx="2560500" cy="102900"/>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700"/>
              <a:buFont typeface="Arial"/>
              <a:buNone/>
              <a:defRPr sz="7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00"/>
              <a:buFont typeface="Arial"/>
              <a:buNone/>
              <a:defRPr sz="7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00"/>
              <a:buFont typeface="Arial"/>
              <a:buNone/>
              <a:defRPr sz="7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00"/>
              <a:buFont typeface="Arial"/>
              <a:buNone/>
              <a:defRPr sz="7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00"/>
              <a:buFont typeface="Arial"/>
              <a:buNone/>
              <a:defRPr sz="7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00"/>
              <a:buFont typeface="Arial"/>
              <a:buNone/>
              <a:defRPr sz="7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00"/>
              <a:buFont typeface="Arial"/>
              <a:buNone/>
              <a:defRPr sz="7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00"/>
              <a:buFont typeface="Arial"/>
              <a:buNone/>
              <a:defRPr sz="7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00"/>
              <a:buFont typeface="Arial"/>
              <a:buNone/>
              <a:defRPr sz="7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l-GR"/>
              <a:t>‹#›</a:t>
            </a:fld>
            <a:endParaRPr/>
          </a:p>
        </p:txBody>
      </p:sp>
      <p:sp>
        <p:nvSpPr>
          <p:cNvPr id="875" name="Google Shape;875;p169"/>
          <p:cNvSpPr/>
          <p:nvPr/>
        </p:nvSpPr>
        <p:spPr>
          <a:xfrm>
            <a:off x="457200" y="738141"/>
            <a:ext cx="731522" cy="427720"/>
          </a:xfrm>
          <a:custGeom>
            <a:avLst/>
            <a:gdLst/>
            <a:ahLst/>
            <a:cxnLst/>
            <a:rect l="l" t="t" r="r" b="b"/>
            <a:pathLst>
              <a:path w="1811" h="1424" extrusionOk="0">
                <a:moveTo>
                  <a:pt x="1757" y="1424"/>
                </a:moveTo>
                <a:lnTo>
                  <a:pt x="1757" y="1424"/>
                </a:lnTo>
                <a:lnTo>
                  <a:pt x="1099" y="1424"/>
                </a:lnTo>
                <a:lnTo>
                  <a:pt x="1099" y="953"/>
                </a:lnTo>
                <a:cubicBezTo>
                  <a:pt x="1099" y="761"/>
                  <a:pt x="1115" y="610"/>
                  <a:pt x="1149" y="501"/>
                </a:cubicBezTo>
                <a:cubicBezTo>
                  <a:pt x="1183" y="392"/>
                  <a:pt x="1245" y="293"/>
                  <a:pt x="1337" y="206"/>
                </a:cubicBezTo>
                <a:cubicBezTo>
                  <a:pt x="1428" y="118"/>
                  <a:pt x="1543" y="50"/>
                  <a:pt x="1682" y="0"/>
                </a:cubicBezTo>
                <a:lnTo>
                  <a:pt x="1811" y="271"/>
                </a:lnTo>
                <a:cubicBezTo>
                  <a:pt x="1680" y="315"/>
                  <a:pt x="1586" y="376"/>
                  <a:pt x="1529" y="454"/>
                </a:cubicBezTo>
                <a:cubicBezTo>
                  <a:pt x="1472" y="532"/>
                  <a:pt x="1442" y="636"/>
                  <a:pt x="1439" y="766"/>
                </a:cubicBezTo>
                <a:lnTo>
                  <a:pt x="1757" y="766"/>
                </a:lnTo>
                <a:lnTo>
                  <a:pt x="1757" y="1424"/>
                </a:lnTo>
                <a:close/>
                <a:moveTo>
                  <a:pt x="658" y="1424"/>
                </a:moveTo>
                <a:lnTo>
                  <a:pt x="658" y="1424"/>
                </a:lnTo>
                <a:lnTo>
                  <a:pt x="0" y="1424"/>
                </a:lnTo>
                <a:lnTo>
                  <a:pt x="0" y="953"/>
                </a:lnTo>
                <a:cubicBezTo>
                  <a:pt x="0" y="763"/>
                  <a:pt x="16" y="612"/>
                  <a:pt x="50" y="502"/>
                </a:cubicBezTo>
                <a:cubicBezTo>
                  <a:pt x="83" y="392"/>
                  <a:pt x="146" y="293"/>
                  <a:pt x="236" y="206"/>
                </a:cubicBezTo>
                <a:cubicBezTo>
                  <a:pt x="327" y="118"/>
                  <a:pt x="442" y="50"/>
                  <a:pt x="583" y="0"/>
                </a:cubicBezTo>
                <a:lnTo>
                  <a:pt x="712" y="271"/>
                </a:lnTo>
                <a:cubicBezTo>
                  <a:pt x="581" y="315"/>
                  <a:pt x="487" y="376"/>
                  <a:pt x="430" y="454"/>
                </a:cubicBezTo>
                <a:cubicBezTo>
                  <a:pt x="373" y="532"/>
                  <a:pt x="342" y="636"/>
                  <a:pt x="339" y="766"/>
                </a:cubicBezTo>
                <a:lnTo>
                  <a:pt x="658" y="766"/>
                </a:lnTo>
                <a:lnTo>
                  <a:pt x="658" y="1424"/>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876" name="Google Shape;876;p169"/>
          <p:cNvSpPr txBox="1"/>
          <p:nvPr/>
        </p:nvSpPr>
        <p:spPr>
          <a:xfrm>
            <a:off x="455293" y="4869180"/>
            <a:ext cx="3981900" cy="102900"/>
          </a:xfrm>
          <a:prstGeom prst="rect">
            <a:avLst/>
          </a:prstGeom>
          <a:no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Clr>
                <a:srgbClr val="000000"/>
              </a:buClr>
              <a:buSzPts val="700"/>
              <a:buFont typeface="Arial"/>
              <a:buNone/>
            </a:pPr>
            <a:r>
              <a:rPr lang="el-GR" sz="700" b="0" i="0" u="none" strike="noStrike" cap="none">
                <a:solidFill>
                  <a:schemeClr val="lt1"/>
                </a:solidFill>
                <a:latin typeface="Arial"/>
                <a:ea typeface="Arial"/>
                <a:cs typeface="Arial"/>
                <a:sym typeface="Arial"/>
              </a:rPr>
              <a:t>PwC</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matchingName="Quote 1 Image">
  <p:cSld name="Quote 1 Image">
    <p:spTree>
      <p:nvGrpSpPr>
        <p:cNvPr id="1" name="Shape 877"/>
        <p:cNvGrpSpPr/>
        <p:nvPr/>
      </p:nvGrpSpPr>
      <p:grpSpPr>
        <a:xfrm>
          <a:off x="0" y="0"/>
          <a:ext cx="0" cy="0"/>
          <a:chOff x="0" y="0"/>
          <a:chExt cx="0" cy="0"/>
        </a:xfrm>
      </p:grpSpPr>
      <p:sp>
        <p:nvSpPr>
          <p:cNvPr id="878" name="Google Shape;878;p170"/>
          <p:cNvSpPr/>
          <p:nvPr/>
        </p:nvSpPr>
        <p:spPr>
          <a:xfrm>
            <a:off x="4572000" y="0"/>
            <a:ext cx="4572000" cy="5143500"/>
          </a:xfrm>
          <a:prstGeom prst="rect">
            <a:avLst/>
          </a:prstGeom>
          <a:solidFill>
            <a:srgbClr val="DEDED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879" name="Google Shape;879;p170"/>
          <p:cNvSpPr txBox="1">
            <a:spLocks noGrp="1"/>
          </p:cNvSpPr>
          <p:nvPr>
            <p:ph type="body" idx="1"/>
          </p:nvPr>
        </p:nvSpPr>
        <p:spPr>
          <a:xfrm>
            <a:off x="457199" y="1371600"/>
            <a:ext cx="3979800" cy="3257700"/>
          </a:xfrm>
          <a:prstGeom prst="rect">
            <a:avLst/>
          </a:prstGeom>
          <a:noFill/>
          <a:ln>
            <a:noFill/>
          </a:ln>
        </p:spPr>
        <p:txBody>
          <a:bodyPr spcFirstLastPara="1" wrap="square" lIns="0" tIns="0" rIns="0" bIns="0" anchor="t" anchorCtr="0">
            <a:noAutofit/>
          </a:bodyPr>
          <a:lstStyle>
            <a:lvl1pPr marL="457200" marR="0" lvl="0" indent="-228600" algn="l">
              <a:lnSpc>
                <a:spcPct val="85000"/>
              </a:lnSpc>
              <a:spcBef>
                <a:spcPts val="0"/>
              </a:spcBef>
              <a:spcAft>
                <a:spcPts val="0"/>
              </a:spcAft>
              <a:buClr>
                <a:schemeClr val="dk1"/>
              </a:buClr>
              <a:buSzPts val="3200"/>
              <a:buFont typeface="Arial"/>
              <a:buNone/>
              <a:defRPr sz="3200" b="0" i="0" u="none" strike="noStrike" cap="none">
                <a:solidFill>
                  <a:schemeClr val="dk1"/>
                </a:solidFill>
                <a:latin typeface="Georgia"/>
                <a:ea typeface="Georgia"/>
                <a:cs typeface="Georgia"/>
                <a:sym typeface="Georgia"/>
              </a:defRPr>
            </a:lvl1pPr>
            <a:lvl2pPr marL="914400" marR="0" lvl="1" indent="-228600" algn="l">
              <a:lnSpc>
                <a:spcPct val="100000"/>
              </a:lnSpc>
              <a:spcBef>
                <a:spcPts val="1800"/>
              </a:spcBef>
              <a:spcAft>
                <a:spcPts val="0"/>
              </a:spcAft>
              <a:buClr>
                <a:schemeClr val="dk1"/>
              </a:buClr>
              <a:buSzPts val="1400"/>
              <a:buFont typeface="Arial"/>
              <a:buNone/>
              <a:defRPr sz="1400" b="1" i="0" u="none" strike="noStrike" cap="none">
                <a:solidFill>
                  <a:schemeClr val="dk1"/>
                </a:solidFill>
                <a:latin typeface="Arial"/>
                <a:ea typeface="Arial"/>
                <a:cs typeface="Arial"/>
                <a:sym typeface="Arial"/>
              </a:defRPr>
            </a:lvl2pPr>
            <a:lvl3pPr marL="1371600" marR="0" lvl="2" indent="-228600" algn="l">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L="1828800" marR="0" lvl="3" indent="-228600" algn="l">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L="2286000" marR="0" lvl="4" indent="-228600" algn="l">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L="2743200" marR="0" lvl="5" indent="-228600" algn="l">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6pPr>
            <a:lvl7pPr marL="3200400" marR="0" lvl="6" indent="-228600" algn="l">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7pPr>
            <a:lvl8pPr marL="3657600" marR="0" lvl="7" indent="-228600" algn="l">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8pPr>
            <a:lvl9pPr marL="4114800" marR="0" lvl="8" indent="-228600" algn="l">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9pPr>
          </a:lstStyle>
          <a:p>
            <a:endParaRPr/>
          </a:p>
        </p:txBody>
      </p:sp>
      <p:sp>
        <p:nvSpPr>
          <p:cNvPr id="880" name="Google Shape;880;p170"/>
          <p:cNvSpPr txBox="1">
            <a:spLocks noGrp="1"/>
          </p:cNvSpPr>
          <p:nvPr>
            <p:ph type="sldNum" idx="12"/>
          </p:nvPr>
        </p:nvSpPr>
        <p:spPr>
          <a:xfrm>
            <a:off x="6126163" y="4869180"/>
            <a:ext cx="2560500" cy="102900"/>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700"/>
              <a:buFont typeface="Arial"/>
              <a:buNone/>
              <a:defRPr sz="7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00"/>
              <a:buFont typeface="Arial"/>
              <a:buNone/>
              <a:defRPr sz="7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00"/>
              <a:buFont typeface="Arial"/>
              <a:buNone/>
              <a:defRPr sz="7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00"/>
              <a:buFont typeface="Arial"/>
              <a:buNone/>
              <a:defRPr sz="7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00"/>
              <a:buFont typeface="Arial"/>
              <a:buNone/>
              <a:defRPr sz="7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00"/>
              <a:buFont typeface="Arial"/>
              <a:buNone/>
              <a:defRPr sz="7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00"/>
              <a:buFont typeface="Arial"/>
              <a:buNone/>
              <a:defRPr sz="7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00"/>
              <a:buFont typeface="Arial"/>
              <a:buNone/>
              <a:defRPr sz="7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00"/>
              <a:buFont typeface="Arial"/>
              <a:buNone/>
              <a:defRPr sz="7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l-GR"/>
              <a:t>‹#›</a:t>
            </a:fld>
            <a:endParaRPr/>
          </a:p>
        </p:txBody>
      </p:sp>
      <p:sp>
        <p:nvSpPr>
          <p:cNvPr id="881" name="Google Shape;881;p170"/>
          <p:cNvSpPr/>
          <p:nvPr/>
        </p:nvSpPr>
        <p:spPr>
          <a:xfrm>
            <a:off x="457200" y="738141"/>
            <a:ext cx="731522" cy="427720"/>
          </a:xfrm>
          <a:custGeom>
            <a:avLst/>
            <a:gdLst/>
            <a:ahLst/>
            <a:cxnLst/>
            <a:rect l="l" t="t" r="r" b="b"/>
            <a:pathLst>
              <a:path w="1811" h="1424" extrusionOk="0">
                <a:moveTo>
                  <a:pt x="1757" y="1424"/>
                </a:moveTo>
                <a:lnTo>
                  <a:pt x="1757" y="1424"/>
                </a:lnTo>
                <a:lnTo>
                  <a:pt x="1099" y="1424"/>
                </a:lnTo>
                <a:lnTo>
                  <a:pt x="1099" y="953"/>
                </a:lnTo>
                <a:cubicBezTo>
                  <a:pt x="1099" y="761"/>
                  <a:pt x="1115" y="610"/>
                  <a:pt x="1149" y="501"/>
                </a:cubicBezTo>
                <a:cubicBezTo>
                  <a:pt x="1183" y="392"/>
                  <a:pt x="1245" y="293"/>
                  <a:pt x="1337" y="206"/>
                </a:cubicBezTo>
                <a:cubicBezTo>
                  <a:pt x="1428" y="118"/>
                  <a:pt x="1543" y="50"/>
                  <a:pt x="1682" y="0"/>
                </a:cubicBezTo>
                <a:lnTo>
                  <a:pt x="1811" y="271"/>
                </a:lnTo>
                <a:cubicBezTo>
                  <a:pt x="1680" y="315"/>
                  <a:pt x="1586" y="376"/>
                  <a:pt x="1529" y="454"/>
                </a:cubicBezTo>
                <a:cubicBezTo>
                  <a:pt x="1472" y="532"/>
                  <a:pt x="1442" y="636"/>
                  <a:pt x="1439" y="766"/>
                </a:cubicBezTo>
                <a:lnTo>
                  <a:pt x="1757" y="766"/>
                </a:lnTo>
                <a:lnTo>
                  <a:pt x="1757" y="1424"/>
                </a:lnTo>
                <a:close/>
                <a:moveTo>
                  <a:pt x="658" y="1424"/>
                </a:moveTo>
                <a:lnTo>
                  <a:pt x="658" y="1424"/>
                </a:lnTo>
                <a:lnTo>
                  <a:pt x="0" y="1424"/>
                </a:lnTo>
                <a:lnTo>
                  <a:pt x="0" y="953"/>
                </a:lnTo>
                <a:cubicBezTo>
                  <a:pt x="0" y="763"/>
                  <a:pt x="16" y="612"/>
                  <a:pt x="50" y="502"/>
                </a:cubicBezTo>
                <a:cubicBezTo>
                  <a:pt x="83" y="392"/>
                  <a:pt x="146" y="293"/>
                  <a:pt x="236" y="206"/>
                </a:cubicBezTo>
                <a:cubicBezTo>
                  <a:pt x="327" y="118"/>
                  <a:pt x="442" y="50"/>
                  <a:pt x="583" y="0"/>
                </a:cubicBezTo>
                <a:lnTo>
                  <a:pt x="712" y="271"/>
                </a:lnTo>
                <a:cubicBezTo>
                  <a:pt x="581" y="315"/>
                  <a:pt x="487" y="376"/>
                  <a:pt x="430" y="454"/>
                </a:cubicBezTo>
                <a:cubicBezTo>
                  <a:pt x="373" y="532"/>
                  <a:pt x="342" y="636"/>
                  <a:pt x="339" y="766"/>
                </a:cubicBezTo>
                <a:lnTo>
                  <a:pt x="658" y="766"/>
                </a:lnTo>
                <a:lnTo>
                  <a:pt x="658" y="1424"/>
                </a:lnTo>
                <a:close/>
              </a:path>
            </a:pathLst>
          </a:custGeom>
          <a:solidFill>
            <a:srgbClr val="000000"/>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dk1"/>
              </a:solidFill>
              <a:latin typeface="Arial"/>
              <a:ea typeface="Arial"/>
              <a:cs typeface="Arial"/>
              <a:sym typeface="Arial"/>
            </a:endParaRPr>
          </a:p>
        </p:txBody>
      </p:sp>
    </p:spTree>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showMasterSp="0" matchingName="Quote 2 Orange">
  <p:cSld name="Quote 2 Orange">
    <p:bg>
      <p:bgPr>
        <a:solidFill>
          <a:srgbClr val="D04A02"/>
        </a:solidFill>
        <a:effectLst/>
      </p:bgPr>
    </p:bg>
    <p:spTree>
      <p:nvGrpSpPr>
        <p:cNvPr id="1" name="Shape 882"/>
        <p:cNvGrpSpPr/>
        <p:nvPr/>
      </p:nvGrpSpPr>
      <p:grpSpPr>
        <a:xfrm>
          <a:off x="0" y="0"/>
          <a:ext cx="0" cy="0"/>
          <a:chOff x="0" y="0"/>
          <a:chExt cx="0" cy="0"/>
        </a:xfrm>
      </p:grpSpPr>
      <p:sp>
        <p:nvSpPr>
          <p:cNvPr id="883" name="Google Shape;883;p171"/>
          <p:cNvSpPr txBox="1">
            <a:spLocks noGrp="1"/>
          </p:cNvSpPr>
          <p:nvPr>
            <p:ph type="body" idx="1"/>
          </p:nvPr>
        </p:nvSpPr>
        <p:spPr>
          <a:xfrm>
            <a:off x="457200" y="1577579"/>
            <a:ext cx="6949500" cy="3051600"/>
          </a:xfrm>
          <a:prstGeom prst="rect">
            <a:avLst/>
          </a:prstGeom>
          <a:noFill/>
          <a:ln>
            <a:noFill/>
          </a:ln>
        </p:spPr>
        <p:txBody>
          <a:bodyPr spcFirstLastPara="1" wrap="square" lIns="0" tIns="0" rIns="0" bIns="0" anchor="t" anchorCtr="0">
            <a:noAutofit/>
          </a:bodyPr>
          <a:lstStyle>
            <a:lvl1pPr marL="457200" marR="0" lvl="0" indent="-228600" algn="l">
              <a:lnSpc>
                <a:spcPct val="85000"/>
              </a:lnSpc>
              <a:spcBef>
                <a:spcPts val="0"/>
              </a:spcBef>
              <a:spcAft>
                <a:spcPts val="0"/>
              </a:spcAft>
              <a:buClr>
                <a:schemeClr val="lt1"/>
              </a:buClr>
              <a:buSzPts val="3200"/>
              <a:buFont typeface="Arial"/>
              <a:buNone/>
              <a:defRPr sz="3200" b="0" i="0" u="none" strike="noStrike" cap="none">
                <a:solidFill>
                  <a:schemeClr val="lt1"/>
                </a:solidFill>
                <a:latin typeface="Georgia"/>
                <a:ea typeface="Georgia"/>
                <a:cs typeface="Georgia"/>
                <a:sym typeface="Georgia"/>
              </a:defRPr>
            </a:lvl1pPr>
            <a:lvl2pPr marL="914400" marR="0" lvl="1" indent="-228600" algn="l">
              <a:lnSpc>
                <a:spcPct val="100000"/>
              </a:lnSpc>
              <a:spcBef>
                <a:spcPts val="1800"/>
              </a:spcBef>
              <a:spcAft>
                <a:spcPts val="0"/>
              </a:spcAft>
              <a:buClr>
                <a:schemeClr val="lt1"/>
              </a:buClr>
              <a:buSzPts val="1400"/>
              <a:buFont typeface="Arial"/>
              <a:buNone/>
              <a:defRPr sz="1400" b="1" i="0" u="none" strike="noStrike" cap="none">
                <a:solidFill>
                  <a:schemeClr val="lt1"/>
                </a:solidFill>
                <a:latin typeface="Arial"/>
                <a:ea typeface="Arial"/>
                <a:cs typeface="Arial"/>
                <a:sym typeface="Arial"/>
              </a:defRPr>
            </a:lvl2pPr>
            <a:lvl3pPr marL="1371600" marR="0" lvl="2" indent="-228600" algn="l">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3pPr>
            <a:lvl4pPr marL="1828800" marR="0" lvl="3" indent="-228600" algn="l">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4pPr>
            <a:lvl5pPr marL="2286000" marR="0" lvl="4" indent="-228600" algn="l">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5pPr>
            <a:lvl6pPr marL="2743200" marR="0" lvl="5" indent="-228600" algn="l">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6pPr>
            <a:lvl7pPr marL="3200400" marR="0" lvl="6" indent="-228600" algn="l">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7pPr>
            <a:lvl8pPr marL="3657600" marR="0" lvl="7" indent="-228600" algn="l">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8pPr>
            <a:lvl9pPr marL="4114800" marR="0" lvl="8" indent="-228600" algn="l">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9pPr>
          </a:lstStyle>
          <a:p>
            <a:endParaRPr/>
          </a:p>
        </p:txBody>
      </p:sp>
      <p:sp>
        <p:nvSpPr>
          <p:cNvPr id="884" name="Google Shape;884;p171"/>
          <p:cNvSpPr txBox="1">
            <a:spLocks noGrp="1"/>
          </p:cNvSpPr>
          <p:nvPr>
            <p:ph type="sldNum" idx="12"/>
          </p:nvPr>
        </p:nvSpPr>
        <p:spPr>
          <a:xfrm>
            <a:off x="6126163" y="4869180"/>
            <a:ext cx="2560500" cy="102900"/>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700"/>
              <a:buFont typeface="Arial"/>
              <a:buNone/>
              <a:defRPr sz="7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00"/>
              <a:buFont typeface="Arial"/>
              <a:buNone/>
              <a:defRPr sz="7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00"/>
              <a:buFont typeface="Arial"/>
              <a:buNone/>
              <a:defRPr sz="7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00"/>
              <a:buFont typeface="Arial"/>
              <a:buNone/>
              <a:defRPr sz="7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00"/>
              <a:buFont typeface="Arial"/>
              <a:buNone/>
              <a:defRPr sz="7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00"/>
              <a:buFont typeface="Arial"/>
              <a:buNone/>
              <a:defRPr sz="7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00"/>
              <a:buFont typeface="Arial"/>
              <a:buNone/>
              <a:defRPr sz="7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00"/>
              <a:buFont typeface="Arial"/>
              <a:buNone/>
              <a:defRPr sz="7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00"/>
              <a:buFont typeface="Arial"/>
              <a:buNone/>
              <a:defRPr sz="7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l-GR"/>
              <a:t>‹#›</a:t>
            </a:fld>
            <a:endParaRPr/>
          </a:p>
        </p:txBody>
      </p:sp>
      <p:sp>
        <p:nvSpPr>
          <p:cNvPr id="885" name="Google Shape;885;p171"/>
          <p:cNvSpPr/>
          <p:nvPr/>
        </p:nvSpPr>
        <p:spPr>
          <a:xfrm>
            <a:off x="457200" y="943881"/>
            <a:ext cx="731522" cy="427720"/>
          </a:xfrm>
          <a:custGeom>
            <a:avLst/>
            <a:gdLst/>
            <a:ahLst/>
            <a:cxnLst/>
            <a:rect l="l" t="t" r="r" b="b"/>
            <a:pathLst>
              <a:path w="1811" h="1424" extrusionOk="0">
                <a:moveTo>
                  <a:pt x="1757" y="1424"/>
                </a:moveTo>
                <a:lnTo>
                  <a:pt x="1757" y="1424"/>
                </a:lnTo>
                <a:lnTo>
                  <a:pt x="1099" y="1424"/>
                </a:lnTo>
                <a:lnTo>
                  <a:pt x="1099" y="953"/>
                </a:lnTo>
                <a:cubicBezTo>
                  <a:pt x="1099" y="761"/>
                  <a:pt x="1115" y="610"/>
                  <a:pt x="1149" y="501"/>
                </a:cubicBezTo>
                <a:cubicBezTo>
                  <a:pt x="1183" y="392"/>
                  <a:pt x="1245" y="293"/>
                  <a:pt x="1337" y="206"/>
                </a:cubicBezTo>
                <a:cubicBezTo>
                  <a:pt x="1428" y="118"/>
                  <a:pt x="1543" y="50"/>
                  <a:pt x="1682" y="0"/>
                </a:cubicBezTo>
                <a:lnTo>
                  <a:pt x="1811" y="271"/>
                </a:lnTo>
                <a:cubicBezTo>
                  <a:pt x="1680" y="315"/>
                  <a:pt x="1586" y="376"/>
                  <a:pt x="1529" y="454"/>
                </a:cubicBezTo>
                <a:cubicBezTo>
                  <a:pt x="1472" y="532"/>
                  <a:pt x="1442" y="636"/>
                  <a:pt x="1439" y="766"/>
                </a:cubicBezTo>
                <a:lnTo>
                  <a:pt x="1757" y="766"/>
                </a:lnTo>
                <a:lnTo>
                  <a:pt x="1757" y="1424"/>
                </a:lnTo>
                <a:close/>
                <a:moveTo>
                  <a:pt x="658" y="1424"/>
                </a:moveTo>
                <a:lnTo>
                  <a:pt x="658" y="1424"/>
                </a:lnTo>
                <a:lnTo>
                  <a:pt x="0" y="1424"/>
                </a:lnTo>
                <a:lnTo>
                  <a:pt x="0" y="953"/>
                </a:lnTo>
                <a:cubicBezTo>
                  <a:pt x="0" y="763"/>
                  <a:pt x="16" y="612"/>
                  <a:pt x="50" y="502"/>
                </a:cubicBezTo>
                <a:cubicBezTo>
                  <a:pt x="83" y="392"/>
                  <a:pt x="146" y="293"/>
                  <a:pt x="236" y="206"/>
                </a:cubicBezTo>
                <a:cubicBezTo>
                  <a:pt x="327" y="118"/>
                  <a:pt x="442" y="50"/>
                  <a:pt x="583" y="0"/>
                </a:cubicBezTo>
                <a:lnTo>
                  <a:pt x="712" y="271"/>
                </a:lnTo>
                <a:cubicBezTo>
                  <a:pt x="581" y="315"/>
                  <a:pt x="487" y="376"/>
                  <a:pt x="430" y="454"/>
                </a:cubicBezTo>
                <a:cubicBezTo>
                  <a:pt x="373" y="532"/>
                  <a:pt x="342" y="636"/>
                  <a:pt x="339" y="766"/>
                </a:cubicBezTo>
                <a:lnTo>
                  <a:pt x="658" y="766"/>
                </a:lnTo>
                <a:lnTo>
                  <a:pt x="658" y="1424"/>
                </a:lnTo>
                <a:close/>
              </a:path>
            </a:pathLst>
          </a:custGeom>
          <a:solidFill>
            <a:srgbClr val="FFFFFF"/>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dk1"/>
              </a:solidFill>
              <a:latin typeface="Arial"/>
              <a:ea typeface="Arial"/>
              <a:cs typeface="Arial"/>
              <a:sym typeface="Arial"/>
            </a:endParaRPr>
          </a:p>
        </p:txBody>
      </p:sp>
      <p:sp>
        <p:nvSpPr>
          <p:cNvPr id="886" name="Google Shape;886;p171"/>
          <p:cNvSpPr txBox="1"/>
          <p:nvPr/>
        </p:nvSpPr>
        <p:spPr>
          <a:xfrm>
            <a:off x="455293" y="4869180"/>
            <a:ext cx="3981900" cy="102900"/>
          </a:xfrm>
          <a:prstGeom prst="rect">
            <a:avLst/>
          </a:prstGeom>
          <a:no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Clr>
                <a:srgbClr val="000000"/>
              </a:buClr>
              <a:buSzPts val="700"/>
              <a:buFont typeface="Arial"/>
              <a:buNone/>
            </a:pPr>
            <a:r>
              <a:rPr lang="el-GR" sz="700" b="0" i="0" u="none" strike="noStrike" cap="none">
                <a:solidFill>
                  <a:schemeClr val="lt1"/>
                </a:solidFill>
                <a:latin typeface="Arial"/>
                <a:ea typeface="Arial"/>
                <a:cs typeface="Arial"/>
                <a:sym typeface="Arial"/>
              </a:rPr>
              <a:t>PwC</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showMasterSp="0" matchingName="Quote 2 Red">
  <p:cSld name="Quote 2 Red">
    <p:bg>
      <p:bgPr>
        <a:solidFill>
          <a:srgbClr val="E0301E"/>
        </a:solidFill>
        <a:effectLst/>
      </p:bgPr>
    </p:bg>
    <p:spTree>
      <p:nvGrpSpPr>
        <p:cNvPr id="1" name="Shape 887"/>
        <p:cNvGrpSpPr/>
        <p:nvPr/>
      </p:nvGrpSpPr>
      <p:grpSpPr>
        <a:xfrm>
          <a:off x="0" y="0"/>
          <a:ext cx="0" cy="0"/>
          <a:chOff x="0" y="0"/>
          <a:chExt cx="0" cy="0"/>
        </a:xfrm>
      </p:grpSpPr>
      <p:sp>
        <p:nvSpPr>
          <p:cNvPr id="888" name="Google Shape;888;p172"/>
          <p:cNvSpPr txBox="1">
            <a:spLocks noGrp="1"/>
          </p:cNvSpPr>
          <p:nvPr>
            <p:ph type="body" idx="1"/>
          </p:nvPr>
        </p:nvSpPr>
        <p:spPr>
          <a:xfrm>
            <a:off x="457200" y="1577579"/>
            <a:ext cx="6949500" cy="3051600"/>
          </a:xfrm>
          <a:prstGeom prst="rect">
            <a:avLst/>
          </a:prstGeom>
          <a:noFill/>
          <a:ln>
            <a:noFill/>
          </a:ln>
        </p:spPr>
        <p:txBody>
          <a:bodyPr spcFirstLastPara="1" wrap="square" lIns="0" tIns="0" rIns="0" bIns="0" anchor="t" anchorCtr="0">
            <a:noAutofit/>
          </a:bodyPr>
          <a:lstStyle>
            <a:lvl1pPr marL="457200" marR="0" lvl="0" indent="-228600" algn="l">
              <a:lnSpc>
                <a:spcPct val="85000"/>
              </a:lnSpc>
              <a:spcBef>
                <a:spcPts val="0"/>
              </a:spcBef>
              <a:spcAft>
                <a:spcPts val="0"/>
              </a:spcAft>
              <a:buClr>
                <a:schemeClr val="lt1"/>
              </a:buClr>
              <a:buSzPts val="3200"/>
              <a:buFont typeface="Arial"/>
              <a:buNone/>
              <a:defRPr sz="3200" b="0" i="0" u="none" strike="noStrike" cap="none">
                <a:solidFill>
                  <a:schemeClr val="lt1"/>
                </a:solidFill>
                <a:latin typeface="Georgia"/>
                <a:ea typeface="Georgia"/>
                <a:cs typeface="Georgia"/>
                <a:sym typeface="Georgia"/>
              </a:defRPr>
            </a:lvl1pPr>
            <a:lvl2pPr marL="914400" marR="0" lvl="1" indent="-228600" algn="l">
              <a:lnSpc>
                <a:spcPct val="100000"/>
              </a:lnSpc>
              <a:spcBef>
                <a:spcPts val="1800"/>
              </a:spcBef>
              <a:spcAft>
                <a:spcPts val="0"/>
              </a:spcAft>
              <a:buClr>
                <a:schemeClr val="lt1"/>
              </a:buClr>
              <a:buSzPts val="1400"/>
              <a:buFont typeface="Arial"/>
              <a:buNone/>
              <a:defRPr sz="1400" b="1" i="0" u="none" strike="noStrike" cap="none">
                <a:solidFill>
                  <a:schemeClr val="lt1"/>
                </a:solidFill>
                <a:latin typeface="Arial"/>
                <a:ea typeface="Arial"/>
                <a:cs typeface="Arial"/>
                <a:sym typeface="Arial"/>
              </a:defRPr>
            </a:lvl2pPr>
            <a:lvl3pPr marL="1371600" marR="0" lvl="2" indent="-228600" algn="l">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3pPr>
            <a:lvl4pPr marL="1828800" marR="0" lvl="3" indent="-228600" algn="l">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4pPr>
            <a:lvl5pPr marL="2286000" marR="0" lvl="4" indent="-228600" algn="l">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5pPr>
            <a:lvl6pPr marL="2743200" marR="0" lvl="5" indent="-228600" algn="l">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6pPr>
            <a:lvl7pPr marL="3200400" marR="0" lvl="6" indent="-228600" algn="l">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7pPr>
            <a:lvl8pPr marL="3657600" marR="0" lvl="7" indent="-228600" algn="l">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8pPr>
            <a:lvl9pPr marL="4114800" marR="0" lvl="8" indent="-228600" algn="l">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9pPr>
          </a:lstStyle>
          <a:p>
            <a:endParaRPr/>
          </a:p>
        </p:txBody>
      </p:sp>
      <p:sp>
        <p:nvSpPr>
          <p:cNvPr id="889" name="Google Shape;889;p172"/>
          <p:cNvSpPr txBox="1">
            <a:spLocks noGrp="1"/>
          </p:cNvSpPr>
          <p:nvPr>
            <p:ph type="sldNum" idx="12"/>
          </p:nvPr>
        </p:nvSpPr>
        <p:spPr>
          <a:xfrm>
            <a:off x="6126163" y="4869180"/>
            <a:ext cx="2560500" cy="102900"/>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700"/>
              <a:buFont typeface="Arial"/>
              <a:buNone/>
              <a:defRPr sz="7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00"/>
              <a:buFont typeface="Arial"/>
              <a:buNone/>
              <a:defRPr sz="7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00"/>
              <a:buFont typeface="Arial"/>
              <a:buNone/>
              <a:defRPr sz="7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00"/>
              <a:buFont typeface="Arial"/>
              <a:buNone/>
              <a:defRPr sz="7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00"/>
              <a:buFont typeface="Arial"/>
              <a:buNone/>
              <a:defRPr sz="7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00"/>
              <a:buFont typeface="Arial"/>
              <a:buNone/>
              <a:defRPr sz="7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00"/>
              <a:buFont typeface="Arial"/>
              <a:buNone/>
              <a:defRPr sz="7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00"/>
              <a:buFont typeface="Arial"/>
              <a:buNone/>
              <a:defRPr sz="7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00"/>
              <a:buFont typeface="Arial"/>
              <a:buNone/>
              <a:defRPr sz="7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l-GR"/>
              <a:t>‹#›</a:t>
            </a:fld>
            <a:endParaRPr/>
          </a:p>
        </p:txBody>
      </p:sp>
      <p:sp>
        <p:nvSpPr>
          <p:cNvPr id="890" name="Google Shape;890;p172"/>
          <p:cNvSpPr/>
          <p:nvPr/>
        </p:nvSpPr>
        <p:spPr>
          <a:xfrm>
            <a:off x="457200" y="943881"/>
            <a:ext cx="731522" cy="427720"/>
          </a:xfrm>
          <a:custGeom>
            <a:avLst/>
            <a:gdLst/>
            <a:ahLst/>
            <a:cxnLst/>
            <a:rect l="l" t="t" r="r" b="b"/>
            <a:pathLst>
              <a:path w="1811" h="1424" extrusionOk="0">
                <a:moveTo>
                  <a:pt x="1757" y="1424"/>
                </a:moveTo>
                <a:lnTo>
                  <a:pt x="1757" y="1424"/>
                </a:lnTo>
                <a:lnTo>
                  <a:pt x="1099" y="1424"/>
                </a:lnTo>
                <a:lnTo>
                  <a:pt x="1099" y="953"/>
                </a:lnTo>
                <a:cubicBezTo>
                  <a:pt x="1099" y="761"/>
                  <a:pt x="1115" y="610"/>
                  <a:pt x="1149" y="501"/>
                </a:cubicBezTo>
                <a:cubicBezTo>
                  <a:pt x="1183" y="392"/>
                  <a:pt x="1245" y="293"/>
                  <a:pt x="1337" y="206"/>
                </a:cubicBezTo>
                <a:cubicBezTo>
                  <a:pt x="1428" y="118"/>
                  <a:pt x="1543" y="50"/>
                  <a:pt x="1682" y="0"/>
                </a:cubicBezTo>
                <a:lnTo>
                  <a:pt x="1811" y="271"/>
                </a:lnTo>
                <a:cubicBezTo>
                  <a:pt x="1680" y="315"/>
                  <a:pt x="1586" y="376"/>
                  <a:pt x="1529" y="454"/>
                </a:cubicBezTo>
                <a:cubicBezTo>
                  <a:pt x="1472" y="532"/>
                  <a:pt x="1442" y="636"/>
                  <a:pt x="1439" y="766"/>
                </a:cubicBezTo>
                <a:lnTo>
                  <a:pt x="1757" y="766"/>
                </a:lnTo>
                <a:lnTo>
                  <a:pt x="1757" y="1424"/>
                </a:lnTo>
                <a:close/>
                <a:moveTo>
                  <a:pt x="658" y="1424"/>
                </a:moveTo>
                <a:lnTo>
                  <a:pt x="658" y="1424"/>
                </a:lnTo>
                <a:lnTo>
                  <a:pt x="0" y="1424"/>
                </a:lnTo>
                <a:lnTo>
                  <a:pt x="0" y="953"/>
                </a:lnTo>
                <a:cubicBezTo>
                  <a:pt x="0" y="763"/>
                  <a:pt x="16" y="612"/>
                  <a:pt x="50" y="502"/>
                </a:cubicBezTo>
                <a:cubicBezTo>
                  <a:pt x="83" y="392"/>
                  <a:pt x="146" y="293"/>
                  <a:pt x="236" y="206"/>
                </a:cubicBezTo>
                <a:cubicBezTo>
                  <a:pt x="327" y="118"/>
                  <a:pt x="442" y="50"/>
                  <a:pt x="583" y="0"/>
                </a:cubicBezTo>
                <a:lnTo>
                  <a:pt x="712" y="271"/>
                </a:lnTo>
                <a:cubicBezTo>
                  <a:pt x="581" y="315"/>
                  <a:pt x="487" y="376"/>
                  <a:pt x="430" y="454"/>
                </a:cubicBezTo>
                <a:cubicBezTo>
                  <a:pt x="373" y="532"/>
                  <a:pt x="342" y="636"/>
                  <a:pt x="339" y="766"/>
                </a:cubicBezTo>
                <a:lnTo>
                  <a:pt x="658" y="766"/>
                </a:lnTo>
                <a:lnTo>
                  <a:pt x="658" y="1424"/>
                </a:lnTo>
                <a:close/>
              </a:path>
            </a:pathLst>
          </a:custGeom>
          <a:solidFill>
            <a:srgbClr val="FFFFFF"/>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dk1"/>
              </a:solidFill>
              <a:latin typeface="Arial"/>
              <a:ea typeface="Arial"/>
              <a:cs typeface="Arial"/>
              <a:sym typeface="Arial"/>
            </a:endParaRPr>
          </a:p>
        </p:txBody>
      </p:sp>
      <p:sp>
        <p:nvSpPr>
          <p:cNvPr id="891" name="Google Shape;891;p172"/>
          <p:cNvSpPr txBox="1"/>
          <p:nvPr/>
        </p:nvSpPr>
        <p:spPr>
          <a:xfrm>
            <a:off x="455293" y="4869180"/>
            <a:ext cx="3981900" cy="102900"/>
          </a:xfrm>
          <a:prstGeom prst="rect">
            <a:avLst/>
          </a:prstGeom>
          <a:no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Clr>
                <a:srgbClr val="000000"/>
              </a:buClr>
              <a:buSzPts val="700"/>
              <a:buFont typeface="Arial"/>
              <a:buNone/>
            </a:pPr>
            <a:r>
              <a:rPr lang="el-GR" sz="700" b="0" i="0" u="none" strike="noStrike" cap="none">
                <a:solidFill>
                  <a:schemeClr val="lt1"/>
                </a:solidFill>
                <a:latin typeface="Arial"/>
                <a:ea typeface="Arial"/>
                <a:cs typeface="Arial"/>
                <a:sym typeface="Arial"/>
              </a:rPr>
              <a:t>PwC</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showMasterSp="0" matchingName="Quote 2 Rose">
  <p:cSld name="Quote 2 Rose">
    <p:bg>
      <p:bgPr>
        <a:solidFill>
          <a:srgbClr val="D93954"/>
        </a:solidFill>
        <a:effectLst/>
      </p:bgPr>
    </p:bg>
    <p:spTree>
      <p:nvGrpSpPr>
        <p:cNvPr id="1" name="Shape 892"/>
        <p:cNvGrpSpPr/>
        <p:nvPr/>
      </p:nvGrpSpPr>
      <p:grpSpPr>
        <a:xfrm>
          <a:off x="0" y="0"/>
          <a:ext cx="0" cy="0"/>
          <a:chOff x="0" y="0"/>
          <a:chExt cx="0" cy="0"/>
        </a:xfrm>
      </p:grpSpPr>
      <p:sp>
        <p:nvSpPr>
          <p:cNvPr id="893" name="Google Shape;893;p173"/>
          <p:cNvSpPr txBox="1">
            <a:spLocks noGrp="1"/>
          </p:cNvSpPr>
          <p:nvPr>
            <p:ph type="body" idx="1"/>
          </p:nvPr>
        </p:nvSpPr>
        <p:spPr>
          <a:xfrm>
            <a:off x="457200" y="1577579"/>
            <a:ext cx="6949500" cy="3051600"/>
          </a:xfrm>
          <a:prstGeom prst="rect">
            <a:avLst/>
          </a:prstGeom>
          <a:noFill/>
          <a:ln>
            <a:noFill/>
          </a:ln>
        </p:spPr>
        <p:txBody>
          <a:bodyPr spcFirstLastPara="1" wrap="square" lIns="0" tIns="0" rIns="0" bIns="0" anchor="t" anchorCtr="0">
            <a:noAutofit/>
          </a:bodyPr>
          <a:lstStyle>
            <a:lvl1pPr marL="457200" marR="0" lvl="0" indent="-228600" algn="l">
              <a:lnSpc>
                <a:spcPct val="85000"/>
              </a:lnSpc>
              <a:spcBef>
                <a:spcPts val="0"/>
              </a:spcBef>
              <a:spcAft>
                <a:spcPts val="0"/>
              </a:spcAft>
              <a:buClr>
                <a:schemeClr val="lt1"/>
              </a:buClr>
              <a:buSzPts val="3200"/>
              <a:buFont typeface="Arial"/>
              <a:buNone/>
              <a:defRPr sz="3200" b="0" i="0" u="none" strike="noStrike" cap="none">
                <a:solidFill>
                  <a:schemeClr val="lt1"/>
                </a:solidFill>
                <a:latin typeface="Georgia"/>
                <a:ea typeface="Georgia"/>
                <a:cs typeface="Georgia"/>
                <a:sym typeface="Georgia"/>
              </a:defRPr>
            </a:lvl1pPr>
            <a:lvl2pPr marL="914400" marR="0" lvl="1" indent="-228600" algn="l">
              <a:lnSpc>
                <a:spcPct val="100000"/>
              </a:lnSpc>
              <a:spcBef>
                <a:spcPts val="1800"/>
              </a:spcBef>
              <a:spcAft>
                <a:spcPts val="0"/>
              </a:spcAft>
              <a:buClr>
                <a:schemeClr val="lt1"/>
              </a:buClr>
              <a:buSzPts val="1400"/>
              <a:buFont typeface="Arial"/>
              <a:buNone/>
              <a:defRPr sz="1400" b="1" i="0" u="none" strike="noStrike" cap="none">
                <a:solidFill>
                  <a:schemeClr val="lt1"/>
                </a:solidFill>
                <a:latin typeface="Arial"/>
                <a:ea typeface="Arial"/>
                <a:cs typeface="Arial"/>
                <a:sym typeface="Arial"/>
              </a:defRPr>
            </a:lvl2pPr>
            <a:lvl3pPr marL="1371600" marR="0" lvl="2" indent="-228600" algn="l">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3pPr>
            <a:lvl4pPr marL="1828800" marR="0" lvl="3" indent="-228600" algn="l">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4pPr>
            <a:lvl5pPr marL="2286000" marR="0" lvl="4" indent="-228600" algn="l">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5pPr>
            <a:lvl6pPr marL="2743200" marR="0" lvl="5" indent="-228600" algn="l">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6pPr>
            <a:lvl7pPr marL="3200400" marR="0" lvl="6" indent="-228600" algn="l">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7pPr>
            <a:lvl8pPr marL="3657600" marR="0" lvl="7" indent="-228600" algn="l">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8pPr>
            <a:lvl9pPr marL="4114800" marR="0" lvl="8" indent="-228600" algn="l">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9pPr>
          </a:lstStyle>
          <a:p>
            <a:endParaRPr/>
          </a:p>
        </p:txBody>
      </p:sp>
      <p:sp>
        <p:nvSpPr>
          <p:cNvPr id="894" name="Google Shape;894;p173"/>
          <p:cNvSpPr txBox="1">
            <a:spLocks noGrp="1"/>
          </p:cNvSpPr>
          <p:nvPr>
            <p:ph type="sldNum" idx="12"/>
          </p:nvPr>
        </p:nvSpPr>
        <p:spPr>
          <a:xfrm>
            <a:off x="6126163" y="4869180"/>
            <a:ext cx="2560500" cy="102900"/>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700"/>
              <a:buFont typeface="Arial"/>
              <a:buNone/>
              <a:defRPr sz="7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00"/>
              <a:buFont typeface="Arial"/>
              <a:buNone/>
              <a:defRPr sz="7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00"/>
              <a:buFont typeface="Arial"/>
              <a:buNone/>
              <a:defRPr sz="7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00"/>
              <a:buFont typeface="Arial"/>
              <a:buNone/>
              <a:defRPr sz="7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00"/>
              <a:buFont typeface="Arial"/>
              <a:buNone/>
              <a:defRPr sz="7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00"/>
              <a:buFont typeface="Arial"/>
              <a:buNone/>
              <a:defRPr sz="7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00"/>
              <a:buFont typeface="Arial"/>
              <a:buNone/>
              <a:defRPr sz="7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00"/>
              <a:buFont typeface="Arial"/>
              <a:buNone/>
              <a:defRPr sz="7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00"/>
              <a:buFont typeface="Arial"/>
              <a:buNone/>
              <a:defRPr sz="7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l-GR"/>
              <a:t>‹#›</a:t>
            </a:fld>
            <a:endParaRPr/>
          </a:p>
        </p:txBody>
      </p:sp>
      <p:sp>
        <p:nvSpPr>
          <p:cNvPr id="895" name="Google Shape;895;p173"/>
          <p:cNvSpPr/>
          <p:nvPr/>
        </p:nvSpPr>
        <p:spPr>
          <a:xfrm>
            <a:off x="457200" y="943881"/>
            <a:ext cx="731522" cy="427720"/>
          </a:xfrm>
          <a:custGeom>
            <a:avLst/>
            <a:gdLst/>
            <a:ahLst/>
            <a:cxnLst/>
            <a:rect l="l" t="t" r="r" b="b"/>
            <a:pathLst>
              <a:path w="1811" h="1424" extrusionOk="0">
                <a:moveTo>
                  <a:pt x="1757" y="1424"/>
                </a:moveTo>
                <a:lnTo>
                  <a:pt x="1757" y="1424"/>
                </a:lnTo>
                <a:lnTo>
                  <a:pt x="1099" y="1424"/>
                </a:lnTo>
                <a:lnTo>
                  <a:pt x="1099" y="953"/>
                </a:lnTo>
                <a:cubicBezTo>
                  <a:pt x="1099" y="761"/>
                  <a:pt x="1115" y="610"/>
                  <a:pt x="1149" y="501"/>
                </a:cubicBezTo>
                <a:cubicBezTo>
                  <a:pt x="1183" y="392"/>
                  <a:pt x="1245" y="293"/>
                  <a:pt x="1337" y="206"/>
                </a:cubicBezTo>
                <a:cubicBezTo>
                  <a:pt x="1428" y="118"/>
                  <a:pt x="1543" y="50"/>
                  <a:pt x="1682" y="0"/>
                </a:cubicBezTo>
                <a:lnTo>
                  <a:pt x="1811" y="271"/>
                </a:lnTo>
                <a:cubicBezTo>
                  <a:pt x="1680" y="315"/>
                  <a:pt x="1586" y="376"/>
                  <a:pt x="1529" y="454"/>
                </a:cubicBezTo>
                <a:cubicBezTo>
                  <a:pt x="1472" y="532"/>
                  <a:pt x="1442" y="636"/>
                  <a:pt x="1439" y="766"/>
                </a:cubicBezTo>
                <a:lnTo>
                  <a:pt x="1757" y="766"/>
                </a:lnTo>
                <a:lnTo>
                  <a:pt x="1757" y="1424"/>
                </a:lnTo>
                <a:close/>
                <a:moveTo>
                  <a:pt x="658" y="1424"/>
                </a:moveTo>
                <a:lnTo>
                  <a:pt x="658" y="1424"/>
                </a:lnTo>
                <a:lnTo>
                  <a:pt x="0" y="1424"/>
                </a:lnTo>
                <a:lnTo>
                  <a:pt x="0" y="953"/>
                </a:lnTo>
                <a:cubicBezTo>
                  <a:pt x="0" y="763"/>
                  <a:pt x="16" y="612"/>
                  <a:pt x="50" y="502"/>
                </a:cubicBezTo>
                <a:cubicBezTo>
                  <a:pt x="83" y="392"/>
                  <a:pt x="146" y="293"/>
                  <a:pt x="236" y="206"/>
                </a:cubicBezTo>
                <a:cubicBezTo>
                  <a:pt x="327" y="118"/>
                  <a:pt x="442" y="50"/>
                  <a:pt x="583" y="0"/>
                </a:cubicBezTo>
                <a:lnTo>
                  <a:pt x="712" y="271"/>
                </a:lnTo>
                <a:cubicBezTo>
                  <a:pt x="581" y="315"/>
                  <a:pt x="487" y="376"/>
                  <a:pt x="430" y="454"/>
                </a:cubicBezTo>
                <a:cubicBezTo>
                  <a:pt x="373" y="532"/>
                  <a:pt x="342" y="636"/>
                  <a:pt x="339" y="766"/>
                </a:cubicBezTo>
                <a:lnTo>
                  <a:pt x="658" y="766"/>
                </a:lnTo>
                <a:lnTo>
                  <a:pt x="658" y="1424"/>
                </a:lnTo>
                <a:close/>
              </a:path>
            </a:pathLst>
          </a:custGeom>
          <a:solidFill>
            <a:srgbClr val="FFFFFF"/>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dk1"/>
              </a:solidFill>
              <a:latin typeface="Arial"/>
              <a:ea typeface="Arial"/>
              <a:cs typeface="Arial"/>
              <a:sym typeface="Arial"/>
            </a:endParaRPr>
          </a:p>
        </p:txBody>
      </p:sp>
      <p:sp>
        <p:nvSpPr>
          <p:cNvPr id="896" name="Google Shape;896;p173"/>
          <p:cNvSpPr txBox="1"/>
          <p:nvPr/>
        </p:nvSpPr>
        <p:spPr>
          <a:xfrm>
            <a:off x="455293" y="4869180"/>
            <a:ext cx="3981900" cy="102900"/>
          </a:xfrm>
          <a:prstGeom prst="rect">
            <a:avLst/>
          </a:prstGeom>
          <a:no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Clr>
                <a:srgbClr val="000000"/>
              </a:buClr>
              <a:buSzPts val="700"/>
              <a:buFont typeface="Arial"/>
              <a:buNone/>
            </a:pPr>
            <a:r>
              <a:rPr lang="el-GR" sz="700" b="0" i="0" u="none" strike="noStrike" cap="none">
                <a:solidFill>
                  <a:schemeClr val="lt1"/>
                </a:solidFill>
                <a:latin typeface="Arial"/>
                <a:ea typeface="Arial"/>
                <a:cs typeface="Arial"/>
                <a:sym typeface="Arial"/>
              </a:rPr>
              <a:t>PwC</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showMasterSp="0" matchingName="Quote 2 Grey">
  <p:cSld name="Quote 2 Grey">
    <p:bg>
      <p:bgPr>
        <a:solidFill>
          <a:srgbClr val="464646"/>
        </a:solidFill>
        <a:effectLst/>
      </p:bgPr>
    </p:bg>
    <p:spTree>
      <p:nvGrpSpPr>
        <p:cNvPr id="1" name="Shape 897"/>
        <p:cNvGrpSpPr/>
        <p:nvPr/>
      </p:nvGrpSpPr>
      <p:grpSpPr>
        <a:xfrm>
          <a:off x="0" y="0"/>
          <a:ext cx="0" cy="0"/>
          <a:chOff x="0" y="0"/>
          <a:chExt cx="0" cy="0"/>
        </a:xfrm>
      </p:grpSpPr>
      <p:sp>
        <p:nvSpPr>
          <p:cNvPr id="898" name="Google Shape;898;p174"/>
          <p:cNvSpPr txBox="1">
            <a:spLocks noGrp="1"/>
          </p:cNvSpPr>
          <p:nvPr>
            <p:ph type="body" idx="1"/>
          </p:nvPr>
        </p:nvSpPr>
        <p:spPr>
          <a:xfrm>
            <a:off x="457200" y="1577579"/>
            <a:ext cx="6949500" cy="3051600"/>
          </a:xfrm>
          <a:prstGeom prst="rect">
            <a:avLst/>
          </a:prstGeom>
          <a:noFill/>
          <a:ln>
            <a:noFill/>
          </a:ln>
        </p:spPr>
        <p:txBody>
          <a:bodyPr spcFirstLastPara="1" wrap="square" lIns="0" tIns="0" rIns="0" bIns="0" anchor="t" anchorCtr="0">
            <a:noAutofit/>
          </a:bodyPr>
          <a:lstStyle>
            <a:lvl1pPr marL="457200" marR="0" lvl="0" indent="-228600" algn="l">
              <a:lnSpc>
                <a:spcPct val="85000"/>
              </a:lnSpc>
              <a:spcBef>
                <a:spcPts val="0"/>
              </a:spcBef>
              <a:spcAft>
                <a:spcPts val="0"/>
              </a:spcAft>
              <a:buClr>
                <a:schemeClr val="lt1"/>
              </a:buClr>
              <a:buSzPts val="3200"/>
              <a:buFont typeface="Arial"/>
              <a:buNone/>
              <a:defRPr sz="3200" b="0" i="0" u="none" strike="noStrike" cap="none">
                <a:solidFill>
                  <a:schemeClr val="lt1"/>
                </a:solidFill>
                <a:latin typeface="Georgia"/>
                <a:ea typeface="Georgia"/>
                <a:cs typeface="Georgia"/>
                <a:sym typeface="Georgia"/>
              </a:defRPr>
            </a:lvl1pPr>
            <a:lvl2pPr marL="914400" marR="0" lvl="1" indent="-228600" algn="l">
              <a:lnSpc>
                <a:spcPct val="100000"/>
              </a:lnSpc>
              <a:spcBef>
                <a:spcPts val="1800"/>
              </a:spcBef>
              <a:spcAft>
                <a:spcPts val="0"/>
              </a:spcAft>
              <a:buClr>
                <a:schemeClr val="lt1"/>
              </a:buClr>
              <a:buSzPts val="1400"/>
              <a:buFont typeface="Arial"/>
              <a:buNone/>
              <a:defRPr sz="1400" b="1" i="0" u="none" strike="noStrike" cap="none">
                <a:solidFill>
                  <a:schemeClr val="lt1"/>
                </a:solidFill>
                <a:latin typeface="Arial"/>
                <a:ea typeface="Arial"/>
                <a:cs typeface="Arial"/>
                <a:sym typeface="Arial"/>
              </a:defRPr>
            </a:lvl2pPr>
            <a:lvl3pPr marL="1371600" marR="0" lvl="2" indent="-228600" algn="l">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3pPr>
            <a:lvl4pPr marL="1828800" marR="0" lvl="3" indent="-228600" algn="l">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4pPr>
            <a:lvl5pPr marL="2286000" marR="0" lvl="4" indent="-228600" algn="l">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5pPr>
            <a:lvl6pPr marL="2743200" marR="0" lvl="5" indent="-228600" algn="l">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6pPr>
            <a:lvl7pPr marL="3200400" marR="0" lvl="6" indent="-228600" algn="l">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7pPr>
            <a:lvl8pPr marL="3657600" marR="0" lvl="7" indent="-228600" algn="l">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8pPr>
            <a:lvl9pPr marL="4114800" marR="0" lvl="8" indent="-228600" algn="l">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9pPr>
          </a:lstStyle>
          <a:p>
            <a:endParaRPr/>
          </a:p>
        </p:txBody>
      </p:sp>
      <p:sp>
        <p:nvSpPr>
          <p:cNvPr id="899" name="Google Shape;899;p174"/>
          <p:cNvSpPr txBox="1">
            <a:spLocks noGrp="1"/>
          </p:cNvSpPr>
          <p:nvPr>
            <p:ph type="sldNum" idx="12"/>
          </p:nvPr>
        </p:nvSpPr>
        <p:spPr>
          <a:xfrm>
            <a:off x="6126163" y="4869180"/>
            <a:ext cx="2560500" cy="102900"/>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700"/>
              <a:buFont typeface="Arial"/>
              <a:buNone/>
              <a:defRPr sz="7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00"/>
              <a:buFont typeface="Arial"/>
              <a:buNone/>
              <a:defRPr sz="7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00"/>
              <a:buFont typeface="Arial"/>
              <a:buNone/>
              <a:defRPr sz="7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00"/>
              <a:buFont typeface="Arial"/>
              <a:buNone/>
              <a:defRPr sz="7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00"/>
              <a:buFont typeface="Arial"/>
              <a:buNone/>
              <a:defRPr sz="7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00"/>
              <a:buFont typeface="Arial"/>
              <a:buNone/>
              <a:defRPr sz="7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00"/>
              <a:buFont typeface="Arial"/>
              <a:buNone/>
              <a:defRPr sz="7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00"/>
              <a:buFont typeface="Arial"/>
              <a:buNone/>
              <a:defRPr sz="7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00"/>
              <a:buFont typeface="Arial"/>
              <a:buNone/>
              <a:defRPr sz="7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l-GR"/>
              <a:t>‹#›</a:t>
            </a:fld>
            <a:endParaRPr/>
          </a:p>
        </p:txBody>
      </p:sp>
      <p:sp>
        <p:nvSpPr>
          <p:cNvPr id="900" name="Google Shape;900;p174"/>
          <p:cNvSpPr/>
          <p:nvPr/>
        </p:nvSpPr>
        <p:spPr>
          <a:xfrm>
            <a:off x="457200" y="943881"/>
            <a:ext cx="731522" cy="427720"/>
          </a:xfrm>
          <a:custGeom>
            <a:avLst/>
            <a:gdLst/>
            <a:ahLst/>
            <a:cxnLst/>
            <a:rect l="l" t="t" r="r" b="b"/>
            <a:pathLst>
              <a:path w="1811" h="1424" extrusionOk="0">
                <a:moveTo>
                  <a:pt x="1757" y="1424"/>
                </a:moveTo>
                <a:lnTo>
                  <a:pt x="1757" y="1424"/>
                </a:lnTo>
                <a:lnTo>
                  <a:pt x="1099" y="1424"/>
                </a:lnTo>
                <a:lnTo>
                  <a:pt x="1099" y="953"/>
                </a:lnTo>
                <a:cubicBezTo>
                  <a:pt x="1099" y="761"/>
                  <a:pt x="1115" y="610"/>
                  <a:pt x="1149" y="501"/>
                </a:cubicBezTo>
                <a:cubicBezTo>
                  <a:pt x="1183" y="392"/>
                  <a:pt x="1245" y="293"/>
                  <a:pt x="1337" y="206"/>
                </a:cubicBezTo>
                <a:cubicBezTo>
                  <a:pt x="1428" y="118"/>
                  <a:pt x="1543" y="50"/>
                  <a:pt x="1682" y="0"/>
                </a:cubicBezTo>
                <a:lnTo>
                  <a:pt x="1811" y="271"/>
                </a:lnTo>
                <a:cubicBezTo>
                  <a:pt x="1680" y="315"/>
                  <a:pt x="1586" y="376"/>
                  <a:pt x="1529" y="454"/>
                </a:cubicBezTo>
                <a:cubicBezTo>
                  <a:pt x="1472" y="532"/>
                  <a:pt x="1442" y="636"/>
                  <a:pt x="1439" y="766"/>
                </a:cubicBezTo>
                <a:lnTo>
                  <a:pt x="1757" y="766"/>
                </a:lnTo>
                <a:lnTo>
                  <a:pt x="1757" y="1424"/>
                </a:lnTo>
                <a:close/>
                <a:moveTo>
                  <a:pt x="658" y="1424"/>
                </a:moveTo>
                <a:lnTo>
                  <a:pt x="658" y="1424"/>
                </a:lnTo>
                <a:lnTo>
                  <a:pt x="0" y="1424"/>
                </a:lnTo>
                <a:lnTo>
                  <a:pt x="0" y="953"/>
                </a:lnTo>
                <a:cubicBezTo>
                  <a:pt x="0" y="763"/>
                  <a:pt x="16" y="612"/>
                  <a:pt x="50" y="502"/>
                </a:cubicBezTo>
                <a:cubicBezTo>
                  <a:pt x="83" y="392"/>
                  <a:pt x="146" y="293"/>
                  <a:pt x="236" y="206"/>
                </a:cubicBezTo>
                <a:cubicBezTo>
                  <a:pt x="327" y="118"/>
                  <a:pt x="442" y="50"/>
                  <a:pt x="583" y="0"/>
                </a:cubicBezTo>
                <a:lnTo>
                  <a:pt x="712" y="271"/>
                </a:lnTo>
                <a:cubicBezTo>
                  <a:pt x="581" y="315"/>
                  <a:pt x="487" y="376"/>
                  <a:pt x="430" y="454"/>
                </a:cubicBezTo>
                <a:cubicBezTo>
                  <a:pt x="373" y="532"/>
                  <a:pt x="342" y="636"/>
                  <a:pt x="339" y="766"/>
                </a:cubicBezTo>
                <a:lnTo>
                  <a:pt x="658" y="766"/>
                </a:lnTo>
                <a:lnTo>
                  <a:pt x="658" y="1424"/>
                </a:lnTo>
                <a:close/>
              </a:path>
            </a:pathLst>
          </a:custGeom>
          <a:solidFill>
            <a:srgbClr val="FFFFFF"/>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dk1"/>
              </a:solidFill>
              <a:latin typeface="Arial"/>
              <a:ea typeface="Arial"/>
              <a:cs typeface="Arial"/>
              <a:sym typeface="Arial"/>
            </a:endParaRPr>
          </a:p>
        </p:txBody>
      </p:sp>
      <p:sp>
        <p:nvSpPr>
          <p:cNvPr id="901" name="Google Shape;901;p174"/>
          <p:cNvSpPr txBox="1"/>
          <p:nvPr/>
        </p:nvSpPr>
        <p:spPr>
          <a:xfrm>
            <a:off x="455293" y="4869180"/>
            <a:ext cx="3981900" cy="102900"/>
          </a:xfrm>
          <a:prstGeom prst="rect">
            <a:avLst/>
          </a:prstGeom>
          <a:no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Clr>
                <a:srgbClr val="000000"/>
              </a:buClr>
              <a:buSzPts val="700"/>
              <a:buFont typeface="Arial"/>
              <a:buNone/>
            </a:pPr>
            <a:r>
              <a:rPr lang="el-GR" sz="700" b="0" i="0" u="none" strike="noStrike" cap="none">
                <a:solidFill>
                  <a:schemeClr val="lt1"/>
                </a:solidFill>
                <a:latin typeface="Arial"/>
                <a:ea typeface="Arial"/>
                <a:cs typeface="Arial"/>
                <a:sym typeface="Arial"/>
              </a:rPr>
              <a:t>PwC</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matchingName="Title Slide All Grey">
  <p:cSld name="Title Slide All Grey">
    <p:bg>
      <p:bgPr>
        <a:solidFill>
          <a:srgbClr val="464646"/>
        </a:solidFill>
        <a:effectLst/>
      </p:bgPr>
    </p:bg>
    <p:spTree>
      <p:nvGrpSpPr>
        <p:cNvPr id="1" name="Shape 104"/>
        <p:cNvGrpSpPr/>
        <p:nvPr/>
      </p:nvGrpSpPr>
      <p:grpSpPr>
        <a:xfrm>
          <a:off x="0" y="0"/>
          <a:ext cx="0" cy="0"/>
          <a:chOff x="0" y="0"/>
          <a:chExt cx="0" cy="0"/>
        </a:xfrm>
      </p:grpSpPr>
      <p:sp>
        <p:nvSpPr>
          <p:cNvPr id="105" name="Google Shape;105;p100"/>
          <p:cNvSpPr txBox="1">
            <a:spLocks noGrp="1"/>
          </p:cNvSpPr>
          <p:nvPr>
            <p:ph type="ctrTitle"/>
          </p:nvPr>
        </p:nvSpPr>
        <p:spPr>
          <a:xfrm>
            <a:off x="457200" y="342899"/>
            <a:ext cx="5394300" cy="1885800"/>
          </a:xfrm>
          <a:prstGeom prst="rect">
            <a:avLst/>
          </a:prstGeom>
          <a:noFill/>
          <a:ln>
            <a:noFill/>
          </a:ln>
        </p:spPr>
        <p:txBody>
          <a:bodyPr spcFirstLastPara="1" wrap="square" lIns="0" tIns="0" rIns="0" bIns="0" anchor="b" anchorCtr="0">
            <a:noAutofit/>
          </a:bodyPr>
          <a:lstStyle>
            <a:lvl1pPr marR="0" lvl="0" algn="l">
              <a:lnSpc>
                <a:spcPct val="85000"/>
              </a:lnSpc>
              <a:spcBef>
                <a:spcPts val="0"/>
              </a:spcBef>
              <a:spcAft>
                <a:spcPts val="0"/>
              </a:spcAft>
              <a:buClr>
                <a:schemeClr val="lt1"/>
              </a:buClr>
              <a:buSzPts val="4400"/>
              <a:buFont typeface="Georgia"/>
              <a:buNone/>
              <a:defRPr sz="4400" b="0" i="0" u="none" strike="noStrike" cap="none">
                <a:solidFill>
                  <a:schemeClr val="lt1"/>
                </a:solidFill>
                <a:latin typeface="Georgia"/>
                <a:ea typeface="Georgia"/>
                <a:cs typeface="Georgia"/>
                <a:sym typeface="Georgia"/>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pic>
        <p:nvPicPr>
          <p:cNvPr id="106" name="Google Shape;106;p100"/>
          <p:cNvPicPr preferRelativeResize="0"/>
          <p:nvPr/>
        </p:nvPicPr>
        <p:blipFill rotWithShape="1">
          <a:blip r:embed="rId2">
            <a:alphaModFix/>
          </a:blip>
          <a:srcRect/>
          <a:stretch/>
        </p:blipFill>
        <p:spPr>
          <a:xfrm>
            <a:off x="201168" y="3998214"/>
            <a:ext cx="1227583" cy="1013388"/>
          </a:xfrm>
          <a:prstGeom prst="rect">
            <a:avLst/>
          </a:prstGeom>
          <a:noFill/>
          <a:ln>
            <a:noFill/>
          </a:ln>
        </p:spPr>
      </p:pic>
      <p:sp>
        <p:nvSpPr>
          <p:cNvPr id="107" name="Google Shape;107;p100"/>
          <p:cNvSpPr txBox="1">
            <a:spLocks noGrp="1"/>
          </p:cNvSpPr>
          <p:nvPr>
            <p:ph type="subTitle" idx="1"/>
          </p:nvPr>
        </p:nvSpPr>
        <p:spPr>
          <a:xfrm>
            <a:off x="457200" y="2811780"/>
            <a:ext cx="3980400" cy="445800"/>
          </a:xfrm>
          <a:prstGeom prst="rect">
            <a:avLst/>
          </a:prstGeom>
          <a:noFill/>
          <a:ln>
            <a:noFill/>
          </a:ln>
        </p:spPr>
        <p:txBody>
          <a:bodyPr spcFirstLastPara="1" wrap="square" lIns="0" tIns="0" rIns="0" bIns="0" anchor="t" anchorCtr="0">
            <a:noAutofit/>
          </a:bodyPr>
          <a:lstStyle>
            <a:lvl1pPr marR="0" lvl="0" algn="l">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1pPr>
            <a:lvl2pPr marR="0" lvl="1" algn="l">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2pPr>
            <a:lvl3pPr marR="0" lvl="2" algn="l">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3pPr>
            <a:lvl4pPr marR="0" lvl="3" algn="l">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4pPr>
            <a:lvl5pPr marR="0" lvl="4" algn="l">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5pPr>
            <a:lvl6pPr marR="0" lvl="5" algn="l">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6pPr>
            <a:lvl7pPr marR="0" lvl="6" algn="l">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7pPr>
            <a:lvl8pPr marR="0" lvl="7" algn="l">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8pPr>
            <a:lvl9pPr marR="0" lvl="8" algn="l">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9pPr>
          </a:lstStyle>
          <a:p>
            <a:endParaRPr/>
          </a:p>
        </p:txBody>
      </p:sp>
    </p:spTree>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matchingName="Quote 2">
  <p:cSld name="Quote 2">
    <p:spTree>
      <p:nvGrpSpPr>
        <p:cNvPr id="1" name="Shape 902"/>
        <p:cNvGrpSpPr/>
        <p:nvPr/>
      </p:nvGrpSpPr>
      <p:grpSpPr>
        <a:xfrm>
          <a:off x="0" y="0"/>
          <a:ext cx="0" cy="0"/>
          <a:chOff x="0" y="0"/>
          <a:chExt cx="0" cy="0"/>
        </a:xfrm>
      </p:grpSpPr>
      <p:sp>
        <p:nvSpPr>
          <p:cNvPr id="903" name="Google Shape;903;p175"/>
          <p:cNvSpPr txBox="1">
            <a:spLocks noGrp="1"/>
          </p:cNvSpPr>
          <p:nvPr>
            <p:ph type="body" idx="1"/>
          </p:nvPr>
        </p:nvSpPr>
        <p:spPr>
          <a:xfrm>
            <a:off x="457200" y="1577579"/>
            <a:ext cx="6949200" cy="3051600"/>
          </a:xfrm>
          <a:prstGeom prst="rect">
            <a:avLst/>
          </a:prstGeom>
          <a:noFill/>
          <a:ln>
            <a:noFill/>
          </a:ln>
        </p:spPr>
        <p:txBody>
          <a:bodyPr spcFirstLastPara="1" wrap="square" lIns="0" tIns="0" rIns="0" bIns="0" anchor="t" anchorCtr="0">
            <a:noAutofit/>
          </a:bodyPr>
          <a:lstStyle>
            <a:lvl1pPr marL="457200" marR="0" lvl="0" indent="-228600" algn="l">
              <a:lnSpc>
                <a:spcPct val="85000"/>
              </a:lnSpc>
              <a:spcBef>
                <a:spcPts val="0"/>
              </a:spcBef>
              <a:spcAft>
                <a:spcPts val="0"/>
              </a:spcAft>
              <a:buClr>
                <a:schemeClr val="dk1"/>
              </a:buClr>
              <a:buSzPts val="3200"/>
              <a:buFont typeface="Arial"/>
              <a:buNone/>
              <a:defRPr sz="3200" b="0" i="0" u="none" strike="noStrike" cap="none">
                <a:solidFill>
                  <a:schemeClr val="dk1"/>
                </a:solidFill>
                <a:latin typeface="Georgia"/>
                <a:ea typeface="Georgia"/>
                <a:cs typeface="Georgia"/>
                <a:sym typeface="Georgia"/>
              </a:defRPr>
            </a:lvl1pPr>
            <a:lvl2pPr marL="914400" marR="0" lvl="1" indent="-228600" algn="l">
              <a:lnSpc>
                <a:spcPct val="100000"/>
              </a:lnSpc>
              <a:spcBef>
                <a:spcPts val="1800"/>
              </a:spcBef>
              <a:spcAft>
                <a:spcPts val="0"/>
              </a:spcAft>
              <a:buClr>
                <a:schemeClr val="dk1"/>
              </a:buClr>
              <a:buSzPts val="1400"/>
              <a:buFont typeface="Arial"/>
              <a:buNone/>
              <a:defRPr sz="1400" b="1" i="0" u="none" strike="noStrike" cap="none">
                <a:solidFill>
                  <a:schemeClr val="dk1"/>
                </a:solidFill>
                <a:latin typeface="Arial"/>
                <a:ea typeface="Arial"/>
                <a:cs typeface="Arial"/>
                <a:sym typeface="Arial"/>
              </a:defRPr>
            </a:lvl2pPr>
            <a:lvl3pPr marL="1371600" marR="0" lvl="2" indent="-228600" algn="l">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L="1828800" marR="0" lvl="3" indent="-228600" algn="l">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L="2286000" marR="0" lvl="4" indent="-228600" algn="l">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L="2743200" marR="0" lvl="5" indent="-228600" algn="l">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6pPr>
            <a:lvl7pPr marL="3200400" marR="0" lvl="6" indent="-228600" algn="l">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7pPr>
            <a:lvl8pPr marL="3657600" marR="0" lvl="7" indent="-228600" algn="l">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8pPr>
            <a:lvl9pPr marL="4114800" marR="0" lvl="8" indent="-228600" algn="l">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9pPr>
          </a:lstStyle>
          <a:p>
            <a:endParaRPr/>
          </a:p>
        </p:txBody>
      </p:sp>
      <p:sp>
        <p:nvSpPr>
          <p:cNvPr id="904" name="Google Shape;904;p175"/>
          <p:cNvSpPr txBox="1">
            <a:spLocks noGrp="1"/>
          </p:cNvSpPr>
          <p:nvPr>
            <p:ph type="sldNum" idx="12"/>
          </p:nvPr>
        </p:nvSpPr>
        <p:spPr>
          <a:xfrm>
            <a:off x="6126163" y="4869180"/>
            <a:ext cx="2560500" cy="102900"/>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l-GR"/>
              <a:t>‹#›</a:t>
            </a:fld>
            <a:endParaRPr/>
          </a:p>
        </p:txBody>
      </p:sp>
      <p:sp>
        <p:nvSpPr>
          <p:cNvPr id="905" name="Google Shape;905;p175"/>
          <p:cNvSpPr/>
          <p:nvPr/>
        </p:nvSpPr>
        <p:spPr>
          <a:xfrm>
            <a:off x="457200" y="943881"/>
            <a:ext cx="731522" cy="427720"/>
          </a:xfrm>
          <a:custGeom>
            <a:avLst/>
            <a:gdLst/>
            <a:ahLst/>
            <a:cxnLst/>
            <a:rect l="l" t="t" r="r" b="b"/>
            <a:pathLst>
              <a:path w="1811" h="1424" extrusionOk="0">
                <a:moveTo>
                  <a:pt x="1757" y="1424"/>
                </a:moveTo>
                <a:lnTo>
                  <a:pt x="1757" y="1424"/>
                </a:lnTo>
                <a:lnTo>
                  <a:pt x="1099" y="1424"/>
                </a:lnTo>
                <a:lnTo>
                  <a:pt x="1099" y="953"/>
                </a:lnTo>
                <a:cubicBezTo>
                  <a:pt x="1099" y="761"/>
                  <a:pt x="1115" y="610"/>
                  <a:pt x="1149" y="501"/>
                </a:cubicBezTo>
                <a:cubicBezTo>
                  <a:pt x="1183" y="392"/>
                  <a:pt x="1245" y="293"/>
                  <a:pt x="1337" y="206"/>
                </a:cubicBezTo>
                <a:cubicBezTo>
                  <a:pt x="1428" y="118"/>
                  <a:pt x="1543" y="50"/>
                  <a:pt x="1682" y="0"/>
                </a:cubicBezTo>
                <a:lnTo>
                  <a:pt x="1811" y="271"/>
                </a:lnTo>
                <a:cubicBezTo>
                  <a:pt x="1680" y="315"/>
                  <a:pt x="1586" y="376"/>
                  <a:pt x="1529" y="454"/>
                </a:cubicBezTo>
                <a:cubicBezTo>
                  <a:pt x="1472" y="532"/>
                  <a:pt x="1442" y="636"/>
                  <a:pt x="1439" y="766"/>
                </a:cubicBezTo>
                <a:lnTo>
                  <a:pt x="1757" y="766"/>
                </a:lnTo>
                <a:lnTo>
                  <a:pt x="1757" y="1424"/>
                </a:lnTo>
                <a:close/>
                <a:moveTo>
                  <a:pt x="658" y="1424"/>
                </a:moveTo>
                <a:lnTo>
                  <a:pt x="658" y="1424"/>
                </a:lnTo>
                <a:lnTo>
                  <a:pt x="0" y="1424"/>
                </a:lnTo>
                <a:lnTo>
                  <a:pt x="0" y="953"/>
                </a:lnTo>
                <a:cubicBezTo>
                  <a:pt x="0" y="763"/>
                  <a:pt x="16" y="612"/>
                  <a:pt x="50" y="502"/>
                </a:cubicBezTo>
                <a:cubicBezTo>
                  <a:pt x="83" y="392"/>
                  <a:pt x="146" y="293"/>
                  <a:pt x="236" y="206"/>
                </a:cubicBezTo>
                <a:cubicBezTo>
                  <a:pt x="327" y="118"/>
                  <a:pt x="442" y="50"/>
                  <a:pt x="583" y="0"/>
                </a:cubicBezTo>
                <a:lnTo>
                  <a:pt x="712" y="271"/>
                </a:lnTo>
                <a:cubicBezTo>
                  <a:pt x="581" y="315"/>
                  <a:pt x="487" y="376"/>
                  <a:pt x="430" y="454"/>
                </a:cubicBezTo>
                <a:cubicBezTo>
                  <a:pt x="373" y="532"/>
                  <a:pt x="342" y="636"/>
                  <a:pt x="339" y="766"/>
                </a:cubicBezTo>
                <a:lnTo>
                  <a:pt x="658" y="766"/>
                </a:lnTo>
                <a:lnTo>
                  <a:pt x="658" y="1424"/>
                </a:lnTo>
                <a:close/>
              </a:path>
            </a:pathLst>
          </a:custGeom>
          <a:solidFill>
            <a:srgbClr val="000000"/>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dk1"/>
              </a:solidFill>
              <a:latin typeface="Arial"/>
              <a:ea typeface="Arial"/>
              <a:cs typeface="Arial"/>
              <a:sym typeface="Arial"/>
            </a:endParaRPr>
          </a:p>
        </p:txBody>
      </p:sp>
    </p:spTree>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906"/>
        <p:cNvGrpSpPr/>
        <p:nvPr/>
      </p:nvGrpSpPr>
      <p:grpSpPr>
        <a:xfrm>
          <a:off x="0" y="0"/>
          <a:ext cx="0" cy="0"/>
          <a:chOff x="0" y="0"/>
          <a:chExt cx="0" cy="0"/>
        </a:xfrm>
      </p:grpSpPr>
      <p:sp>
        <p:nvSpPr>
          <p:cNvPr id="907" name="Google Shape;907;p176"/>
          <p:cNvSpPr txBox="1">
            <a:spLocks noGrp="1"/>
          </p:cNvSpPr>
          <p:nvPr>
            <p:ph type="body" idx="1"/>
          </p:nvPr>
        </p:nvSpPr>
        <p:spPr>
          <a:xfrm>
            <a:off x="457200" y="1577579"/>
            <a:ext cx="8229600" cy="3051600"/>
          </a:xfrm>
          <a:prstGeom prst="rect">
            <a:avLst/>
          </a:prstGeom>
          <a:noFill/>
          <a:ln>
            <a:noFill/>
          </a:ln>
        </p:spPr>
        <p:txBody>
          <a:bodyPr spcFirstLastPara="1" wrap="square" lIns="0" tIns="0" rIns="0" bIns="0" anchor="t" anchorCtr="0">
            <a:noAutofit/>
          </a:bodyPr>
          <a:lstStyle>
            <a:lvl1pPr marL="457200" marR="0" lvl="0" indent="-317500" algn="l">
              <a:lnSpc>
                <a:spcPct val="100000"/>
              </a:lnSpc>
              <a:spcBef>
                <a:spcPts val="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1pPr>
            <a:lvl2pPr marL="914400" marR="0" lvl="1" indent="-317500" algn="l">
              <a:lnSpc>
                <a:spcPct val="10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L="1371600" marR="0" lvl="2" indent="-317500" algn="l">
              <a:lnSpc>
                <a:spcPct val="10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3pPr>
            <a:lvl4pPr marL="1828800" marR="0" lvl="3" indent="-317500" algn="l">
              <a:lnSpc>
                <a:spcPct val="10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4pPr>
            <a:lvl5pPr marL="2286000" marR="0" lvl="4" indent="-317500" algn="l">
              <a:lnSpc>
                <a:spcPct val="10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5pPr>
            <a:lvl6pPr marL="2743200" marR="0" lvl="5" indent="-317500" algn="l">
              <a:lnSpc>
                <a:spcPct val="10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a:lnSpc>
                <a:spcPct val="10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a:lnSpc>
                <a:spcPct val="10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a:lnSpc>
                <a:spcPct val="100000"/>
              </a:lnSpc>
              <a:spcBef>
                <a:spcPts val="600"/>
              </a:spcBef>
              <a:spcAft>
                <a:spcPts val="60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sp>
        <p:nvSpPr>
          <p:cNvPr id="908" name="Google Shape;908;p176"/>
          <p:cNvSpPr txBox="1">
            <a:spLocks noGrp="1"/>
          </p:cNvSpPr>
          <p:nvPr>
            <p:ph type="sldNum" idx="12"/>
          </p:nvPr>
        </p:nvSpPr>
        <p:spPr>
          <a:xfrm>
            <a:off x="6126163" y="4869180"/>
            <a:ext cx="2560500" cy="102900"/>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l-GR"/>
              <a:t>‹#›</a:t>
            </a:fld>
            <a:endParaRPr/>
          </a:p>
        </p:txBody>
      </p:sp>
      <p:sp>
        <p:nvSpPr>
          <p:cNvPr id="909" name="Google Shape;909;p176"/>
          <p:cNvSpPr txBox="1">
            <a:spLocks noGrp="1"/>
          </p:cNvSpPr>
          <p:nvPr>
            <p:ph type="title"/>
          </p:nvPr>
        </p:nvSpPr>
        <p:spPr>
          <a:xfrm>
            <a:off x="457200" y="342900"/>
            <a:ext cx="8229600" cy="1028700"/>
          </a:xfrm>
          <a:prstGeom prst="rect">
            <a:avLst/>
          </a:prstGeom>
          <a:noFill/>
          <a:ln>
            <a:noFill/>
          </a:ln>
        </p:spPr>
        <p:txBody>
          <a:bodyPr spcFirstLastPara="1" wrap="square" lIns="0" tIns="0" rIns="0" bIns="0" anchor="t" anchorCtr="0">
            <a:noAutofit/>
          </a:bodyPr>
          <a:lstStyle>
            <a:lvl1pPr marR="0" lvl="0" algn="l">
              <a:lnSpc>
                <a:spcPct val="85000"/>
              </a:lnSpc>
              <a:spcBef>
                <a:spcPts val="0"/>
              </a:spcBef>
              <a:spcAft>
                <a:spcPts val="0"/>
              </a:spcAft>
              <a:buClr>
                <a:schemeClr val="dk1"/>
              </a:buClr>
              <a:buSzPts val="2800"/>
              <a:buFont typeface="Georgia"/>
              <a:buNone/>
              <a:defRPr sz="2800" b="0" i="0" u="none" strike="noStrike" cap="none">
                <a:solidFill>
                  <a:schemeClr val="dk1"/>
                </a:solidFill>
                <a:latin typeface="Georgia"/>
                <a:ea typeface="Georgia"/>
                <a:cs typeface="Georgia"/>
                <a:sym typeface="Georgia"/>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Tree>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matchingName="Title and Content - Subtitle">
  <p:cSld name="Title and Content - Subtitle">
    <p:spTree>
      <p:nvGrpSpPr>
        <p:cNvPr id="1" name="Shape 910"/>
        <p:cNvGrpSpPr/>
        <p:nvPr/>
      </p:nvGrpSpPr>
      <p:grpSpPr>
        <a:xfrm>
          <a:off x="0" y="0"/>
          <a:ext cx="0" cy="0"/>
          <a:chOff x="0" y="0"/>
          <a:chExt cx="0" cy="0"/>
        </a:xfrm>
      </p:grpSpPr>
      <p:sp>
        <p:nvSpPr>
          <p:cNvPr id="911" name="Google Shape;911;p177"/>
          <p:cNvSpPr txBox="1">
            <a:spLocks noGrp="1"/>
          </p:cNvSpPr>
          <p:nvPr>
            <p:ph type="body" idx="1"/>
          </p:nvPr>
        </p:nvSpPr>
        <p:spPr>
          <a:xfrm>
            <a:off x="457199" y="1577579"/>
            <a:ext cx="8229600" cy="3051600"/>
          </a:xfrm>
          <a:prstGeom prst="rect">
            <a:avLst/>
          </a:prstGeom>
          <a:noFill/>
          <a:ln>
            <a:noFill/>
          </a:ln>
        </p:spPr>
        <p:txBody>
          <a:bodyPr spcFirstLastPara="1" wrap="square" lIns="0" tIns="0" rIns="0" bIns="0" anchor="t" anchorCtr="0">
            <a:noAutofit/>
          </a:bodyPr>
          <a:lstStyle>
            <a:lvl1pPr marL="457200" marR="0" lvl="0" indent="-317500" algn="l">
              <a:lnSpc>
                <a:spcPct val="100000"/>
              </a:lnSpc>
              <a:spcBef>
                <a:spcPts val="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1pPr>
            <a:lvl2pPr marL="914400" marR="0" lvl="1" indent="-317500" algn="l">
              <a:lnSpc>
                <a:spcPct val="10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L="1371600" marR="0" lvl="2" indent="-317500" algn="l">
              <a:lnSpc>
                <a:spcPct val="10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3pPr>
            <a:lvl4pPr marL="1828800" marR="0" lvl="3" indent="-317500" algn="l">
              <a:lnSpc>
                <a:spcPct val="10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4pPr>
            <a:lvl5pPr marL="2286000" marR="0" lvl="4" indent="-317500" algn="l">
              <a:lnSpc>
                <a:spcPct val="10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5pPr>
            <a:lvl6pPr marL="2743200" marR="0" lvl="5" indent="-317500" algn="l">
              <a:lnSpc>
                <a:spcPct val="10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a:lnSpc>
                <a:spcPct val="10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a:lnSpc>
                <a:spcPct val="10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a:lnSpc>
                <a:spcPct val="100000"/>
              </a:lnSpc>
              <a:spcBef>
                <a:spcPts val="600"/>
              </a:spcBef>
              <a:spcAft>
                <a:spcPts val="60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sp>
        <p:nvSpPr>
          <p:cNvPr id="912" name="Google Shape;912;p177"/>
          <p:cNvSpPr txBox="1">
            <a:spLocks noGrp="1"/>
          </p:cNvSpPr>
          <p:nvPr>
            <p:ph type="sldNum" idx="12"/>
          </p:nvPr>
        </p:nvSpPr>
        <p:spPr>
          <a:xfrm>
            <a:off x="6126163" y="4869180"/>
            <a:ext cx="2560500" cy="102900"/>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l-GR"/>
              <a:t>‹#›</a:t>
            </a:fld>
            <a:endParaRPr/>
          </a:p>
        </p:txBody>
      </p:sp>
      <p:sp>
        <p:nvSpPr>
          <p:cNvPr id="913" name="Google Shape;913;p177"/>
          <p:cNvSpPr txBox="1">
            <a:spLocks noGrp="1"/>
          </p:cNvSpPr>
          <p:nvPr>
            <p:ph type="subTitle" idx="2"/>
          </p:nvPr>
        </p:nvSpPr>
        <p:spPr>
          <a:xfrm>
            <a:off x="457199" y="685801"/>
            <a:ext cx="8229600" cy="685800"/>
          </a:xfrm>
          <a:prstGeom prst="rect">
            <a:avLst/>
          </a:prstGeom>
          <a:noFill/>
          <a:ln>
            <a:noFill/>
          </a:ln>
        </p:spPr>
        <p:txBody>
          <a:bodyPr spcFirstLastPara="1" wrap="square" lIns="0" tIns="0" rIns="0" bIns="0" anchor="t" anchorCtr="0">
            <a:noAutofit/>
          </a:bodyPr>
          <a:lstStyle>
            <a:lvl1pPr marR="0" lvl="0" algn="l">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1pPr>
            <a:lvl2pPr marR="0" lvl="1" algn="l">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R="0" lvl="2" algn="l">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R="0" lvl="3" algn="l">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R="0" lvl="4" algn="l">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R="0" lvl="5" algn="l">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6pPr>
            <a:lvl7pPr marR="0" lvl="6" algn="l">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7pPr>
            <a:lvl8pPr marR="0" lvl="7" algn="l">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8pPr>
            <a:lvl9pPr marR="0" lvl="8" algn="l">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9pPr>
          </a:lstStyle>
          <a:p>
            <a:endParaRPr/>
          </a:p>
        </p:txBody>
      </p:sp>
      <p:sp>
        <p:nvSpPr>
          <p:cNvPr id="914" name="Google Shape;914;p177"/>
          <p:cNvSpPr txBox="1">
            <a:spLocks noGrp="1"/>
          </p:cNvSpPr>
          <p:nvPr>
            <p:ph type="title"/>
          </p:nvPr>
        </p:nvSpPr>
        <p:spPr>
          <a:xfrm>
            <a:off x="457200" y="342900"/>
            <a:ext cx="8229600" cy="342900"/>
          </a:xfrm>
          <a:prstGeom prst="rect">
            <a:avLst/>
          </a:prstGeom>
          <a:noFill/>
          <a:ln>
            <a:noFill/>
          </a:ln>
        </p:spPr>
        <p:txBody>
          <a:bodyPr spcFirstLastPara="1" wrap="square" lIns="0" tIns="0" rIns="0" bIns="0" anchor="t" anchorCtr="0">
            <a:noAutofit/>
          </a:bodyPr>
          <a:lstStyle>
            <a:lvl1pPr marR="0" lvl="0" algn="l">
              <a:lnSpc>
                <a:spcPct val="85000"/>
              </a:lnSpc>
              <a:spcBef>
                <a:spcPts val="0"/>
              </a:spcBef>
              <a:spcAft>
                <a:spcPts val="0"/>
              </a:spcAft>
              <a:buClr>
                <a:schemeClr val="dk1"/>
              </a:buClr>
              <a:buSzPts val="2800"/>
              <a:buFont typeface="Georgia"/>
              <a:buNone/>
              <a:defRPr sz="2800" b="0" i="0" u="none" strike="noStrike" cap="none">
                <a:solidFill>
                  <a:schemeClr val="dk1"/>
                </a:solidFill>
                <a:latin typeface="Georgia"/>
                <a:ea typeface="Georgia"/>
                <a:cs typeface="Georgia"/>
                <a:sym typeface="Georgia"/>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Tree>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915"/>
        <p:cNvGrpSpPr/>
        <p:nvPr/>
      </p:nvGrpSpPr>
      <p:grpSpPr>
        <a:xfrm>
          <a:off x="0" y="0"/>
          <a:ext cx="0" cy="0"/>
          <a:chOff x="0" y="0"/>
          <a:chExt cx="0" cy="0"/>
        </a:xfrm>
      </p:grpSpPr>
      <p:sp>
        <p:nvSpPr>
          <p:cNvPr id="916" name="Google Shape;916;p178"/>
          <p:cNvSpPr txBox="1">
            <a:spLocks noGrp="1"/>
          </p:cNvSpPr>
          <p:nvPr>
            <p:ph type="body" idx="1"/>
          </p:nvPr>
        </p:nvSpPr>
        <p:spPr>
          <a:xfrm>
            <a:off x="457199" y="1577579"/>
            <a:ext cx="3979800" cy="3051600"/>
          </a:xfrm>
          <a:prstGeom prst="rect">
            <a:avLst/>
          </a:prstGeom>
          <a:noFill/>
          <a:ln>
            <a:noFill/>
          </a:ln>
        </p:spPr>
        <p:txBody>
          <a:bodyPr spcFirstLastPara="1" wrap="square" lIns="0" tIns="0" rIns="0" bIns="0" anchor="t" anchorCtr="0">
            <a:noAutofit/>
          </a:bodyPr>
          <a:lstStyle>
            <a:lvl1pPr marL="457200" marR="0" lvl="0" indent="-317500" algn="l">
              <a:lnSpc>
                <a:spcPct val="100000"/>
              </a:lnSpc>
              <a:spcBef>
                <a:spcPts val="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1pPr>
            <a:lvl2pPr marL="914400" marR="0" lvl="1" indent="-317500" algn="l">
              <a:lnSpc>
                <a:spcPct val="10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L="1371600" marR="0" lvl="2" indent="-317500" algn="l">
              <a:lnSpc>
                <a:spcPct val="10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3pPr>
            <a:lvl4pPr marL="1828800" marR="0" lvl="3" indent="-317500" algn="l">
              <a:lnSpc>
                <a:spcPct val="10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4pPr>
            <a:lvl5pPr marL="2286000" marR="0" lvl="4" indent="-317500" algn="l">
              <a:lnSpc>
                <a:spcPct val="10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5pPr>
            <a:lvl6pPr marL="2743200" marR="0" lvl="5" indent="-317500" algn="l">
              <a:lnSpc>
                <a:spcPct val="10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a:lnSpc>
                <a:spcPct val="10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a:lnSpc>
                <a:spcPct val="10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a:lnSpc>
                <a:spcPct val="100000"/>
              </a:lnSpc>
              <a:spcBef>
                <a:spcPts val="600"/>
              </a:spcBef>
              <a:spcAft>
                <a:spcPts val="60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sp>
        <p:nvSpPr>
          <p:cNvPr id="917" name="Google Shape;917;p178"/>
          <p:cNvSpPr txBox="1">
            <a:spLocks noGrp="1"/>
          </p:cNvSpPr>
          <p:nvPr>
            <p:ph type="body" idx="2"/>
          </p:nvPr>
        </p:nvSpPr>
        <p:spPr>
          <a:xfrm>
            <a:off x="4706938" y="1577579"/>
            <a:ext cx="3979800" cy="3051600"/>
          </a:xfrm>
          <a:prstGeom prst="rect">
            <a:avLst/>
          </a:prstGeom>
          <a:noFill/>
          <a:ln>
            <a:noFill/>
          </a:ln>
        </p:spPr>
        <p:txBody>
          <a:bodyPr spcFirstLastPara="1" wrap="square" lIns="0" tIns="0" rIns="0" bIns="0" anchor="t" anchorCtr="0">
            <a:noAutofit/>
          </a:bodyPr>
          <a:lstStyle>
            <a:lvl1pPr marL="457200" marR="0" lvl="0" indent="-317500" algn="l">
              <a:lnSpc>
                <a:spcPct val="100000"/>
              </a:lnSpc>
              <a:spcBef>
                <a:spcPts val="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1pPr>
            <a:lvl2pPr marL="914400" marR="0" lvl="1" indent="-317500" algn="l">
              <a:lnSpc>
                <a:spcPct val="10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L="1371600" marR="0" lvl="2" indent="-317500" algn="l">
              <a:lnSpc>
                <a:spcPct val="10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3pPr>
            <a:lvl4pPr marL="1828800" marR="0" lvl="3" indent="-317500" algn="l">
              <a:lnSpc>
                <a:spcPct val="10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4pPr>
            <a:lvl5pPr marL="2286000" marR="0" lvl="4" indent="-317500" algn="l">
              <a:lnSpc>
                <a:spcPct val="10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5pPr>
            <a:lvl6pPr marL="2743200" marR="0" lvl="5" indent="-317500" algn="l">
              <a:lnSpc>
                <a:spcPct val="10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a:lnSpc>
                <a:spcPct val="10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a:lnSpc>
                <a:spcPct val="10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a:lnSpc>
                <a:spcPct val="100000"/>
              </a:lnSpc>
              <a:spcBef>
                <a:spcPts val="600"/>
              </a:spcBef>
              <a:spcAft>
                <a:spcPts val="60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sp>
        <p:nvSpPr>
          <p:cNvPr id="918" name="Google Shape;918;p178"/>
          <p:cNvSpPr txBox="1">
            <a:spLocks noGrp="1"/>
          </p:cNvSpPr>
          <p:nvPr>
            <p:ph type="sldNum" idx="12"/>
          </p:nvPr>
        </p:nvSpPr>
        <p:spPr>
          <a:xfrm>
            <a:off x="6126163" y="4869180"/>
            <a:ext cx="2560500" cy="102900"/>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l-GR"/>
              <a:t>‹#›</a:t>
            </a:fld>
            <a:endParaRPr/>
          </a:p>
        </p:txBody>
      </p:sp>
      <p:sp>
        <p:nvSpPr>
          <p:cNvPr id="919" name="Google Shape;919;p178"/>
          <p:cNvSpPr txBox="1">
            <a:spLocks noGrp="1"/>
          </p:cNvSpPr>
          <p:nvPr>
            <p:ph type="title"/>
          </p:nvPr>
        </p:nvSpPr>
        <p:spPr>
          <a:xfrm>
            <a:off x="457200" y="342900"/>
            <a:ext cx="8229600" cy="1028700"/>
          </a:xfrm>
          <a:prstGeom prst="rect">
            <a:avLst/>
          </a:prstGeom>
          <a:noFill/>
          <a:ln>
            <a:noFill/>
          </a:ln>
        </p:spPr>
        <p:txBody>
          <a:bodyPr spcFirstLastPara="1" wrap="square" lIns="0" tIns="0" rIns="0" bIns="0" anchor="t" anchorCtr="0">
            <a:noAutofit/>
          </a:bodyPr>
          <a:lstStyle>
            <a:lvl1pPr marR="0" lvl="0" algn="l">
              <a:lnSpc>
                <a:spcPct val="85000"/>
              </a:lnSpc>
              <a:spcBef>
                <a:spcPts val="0"/>
              </a:spcBef>
              <a:spcAft>
                <a:spcPts val="0"/>
              </a:spcAft>
              <a:buClr>
                <a:schemeClr val="dk1"/>
              </a:buClr>
              <a:buSzPts val="2800"/>
              <a:buFont typeface="Georgia"/>
              <a:buNone/>
              <a:defRPr sz="2800" b="0" i="0" u="none" strike="noStrike" cap="none">
                <a:solidFill>
                  <a:schemeClr val="dk1"/>
                </a:solidFill>
                <a:latin typeface="Georgia"/>
                <a:ea typeface="Georgia"/>
                <a:cs typeface="Georgia"/>
                <a:sym typeface="Georgia"/>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Tree>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matchingName="Three Content">
  <p:cSld name="Three Content">
    <p:spTree>
      <p:nvGrpSpPr>
        <p:cNvPr id="1" name="Shape 920"/>
        <p:cNvGrpSpPr/>
        <p:nvPr/>
      </p:nvGrpSpPr>
      <p:grpSpPr>
        <a:xfrm>
          <a:off x="0" y="0"/>
          <a:ext cx="0" cy="0"/>
          <a:chOff x="0" y="0"/>
          <a:chExt cx="0" cy="0"/>
        </a:xfrm>
      </p:grpSpPr>
      <p:sp>
        <p:nvSpPr>
          <p:cNvPr id="921" name="Google Shape;921;p179"/>
          <p:cNvSpPr txBox="1">
            <a:spLocks noGrp="1"/>
          </p:cNvSpPr>
          <p:nvPr>
            <p:ph type="body" idx="1"/>
          </p:nvPr>
        </p:nvSpPr>
        <p:spPr>
          <a:xfrm>
            <a:off x="457200" y="1577579"/>
            <a:ext cx="2560500" cy="3051600"/>
          </a:xfrm>
          <a:prstGeom prst="rect">
            <a:avLst/>
          </a:prstGeom>
          <a:noFill/>
          <a:ln>
            <a:noFill/>
          </a:ln>
        </p:spPr>
        <p:txBody>
          <a:bodyPr spcFirstLastPara="1" wrap="square" lIns="0" tIns="0" rIns="0" bIns="0" anchor="t" anchorCtr="0">
            <a:noAutofit/>
          </a:bodyPr>
          <a:lstStyle>
            <a:lvl1pPr marL="457200" marR="0" lvl="0" indent="-317500" algn="l">
              <a:lnSpc>
                <a:spcPct val="100000"/>
              </a:lnSpc>
              <a:spcBef>
                <a:spcPts val="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1pPr>
            <a:lvl2pPr marL="914400" marR="0" lvl="1" indent="-317500" algn="l">
              <a:lnSpc>
                <a:spcPct val="10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L="1371600" marR="0" lvl="2" indent="-317500" algn="l">
              <a:lnSpc>
                <a:spcPct val="10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3pPr>
            <a:lvl4pPr marL="1828800" marR="0" lvl="3" indent="-317500" algn="l">
              <a:lnSpc>
                <a:spcPct val="10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4pPr>
            <a:lvl5pPr marL="2286000" marR="0" lvl="4" indent="-317500" algn="l">
              <a:lnSpc>
                <a:spcPct val="10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5pPr>
            <a:lvl6pPr marL="2743200" marR="0" lvl="5" indent="-317500" algn="l">
              <a:lnSpc>
                <a:spcPct val="10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a:lnSpc>
                <a:spcPct val="10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a:lnSpc>
                <a:spcPct val="10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a:lnSpc>
                <a:spcPct val="100000"/>
              </a:lnSpc>
              <a:spcBef>
                <a:spcPts val="600"/>
              </a:spcBef>
              <a:spcAft>
                <a:spcPts val="60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sp>
        <p:nvSpPr>
          <p:cNvPr id="922" name="Google Shape;922;p179"/>
          <p:cNvSpPr txBox="1">
            <a:spLocks noGrp="1"/>
          </p:cNvSpPr>
          <p:nvPr>
            <p:ph type="body" idx="2"/>
          </p:nvPr>
        </p:nvSpPr>
        <p:spPr>
          <a:xfrm>
            <a:off x="3292475" y="1577579"/>
            <a:ext cx="2559000" cy="3051600"/>
          </a:xfrm>
          <a:prstGeom prst="rect">
            <a:avLst/>
          </a:prstGeom>
          <a:noFill/>
          <a:ln>
            <a:noFill/>
          </a:ln>
        </p:spPr>
        <p:txBody>
          <a:bodyPr spcFirstLastPara="1" wrap="square" lIns="0" tIns="0" rIns="0" bIns="0" anchor="t" anchorCtr="0">
            <a:noAutofit/>
          </a:bodyPr>
          <a:lstStyle>
            <a:lvl1pPr marL="457200" marR="0" lvl="0" indent="-317500" algn="l">
              <a:lnSpc>
                <a:spcPct val="100000"/>
              </a:lnSpc>
              <a:spcBef>
                <a:spcPts val="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1pPr>
            <a:lvl2pPr marL="914400" marR="0" lvl="1" indent="-317500" algn="l">
              <a:lnSpc>
                <a:spcPct val="10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L="1371600" marR="0" lvl="2" indent="-317500" algn="l">
              <a:lnSpc>
                <a:spcPct val="10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3pPr>
            <a:lvl4pPr marL="1828800" marR="0" lvl="3" indent="-317500" algn="l">
              <a:lnSpc>
                <a:spcPct val="10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4pPr>
            <a:lvl5pPr marL="2286000" marR="0" lvl="4" indent="-317500" algn="l">
              <a:lnSpc>
                <a:spcPct val="10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5pPr>
            <a:lvl6pPr marL="2743200" marR="0" lvl="5" indent="-317500" algn="l">
              <a:lnSpc>
                <a:spcPct val="10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a:lnSpc>
                <a:spcPct val="10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a:lnSpc>
                <a:spcPct val="10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a:lnSpc>
                <a:spcPct val="100000"/>
              </a:lnSpc>
              <a:spcBef>
                <a:spcPts val="600"/>
              </a:spcBef>
              <a:spcAft>
                <a:spcPts val="60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sp>
        <p:nvSpPr>
          <p:cNvPr id="923" name="Google Shape;923;p179"/>
          <p:cNvSpPr txBox="1">
            <a:spLocks noGrp="1"/>
          </p:cNvSpPr>
          <p:nvPr>
            <p:ph type="body" idx="3"/>
          </p:nvPr>
        </p:nvSpPr>
        <p:spPr>
          <a:xfrm>
            <a:off x="6126163" y="1577579"/>
            <a:ext cx="2560500" cy="3051600"/>
          </a:xfrm>
          <a:prstGeom prst="rect">
            <a:avLst/>
          </a:prstGeom>
          <a:noFill/>
          <a:ln>
            <a:noFill/>
          </a:ln>
        </p:spPr>
        <p:txBody>
          <a:bodyPr spcFirstLastPara="1" wrap="square" lIns="0" tIns="0" rIns="0" bIns="0" anchor="t" anchorCtr="0">
            <a:noAutofit/>
          </a:bodyPr>
          <a:lstStyle>
            <a:lvl1pPr marL="457200" marR="0" lvl="0" indent="-317500" algn="l">
              <a:lnSpc>
                <a:spcPct val="100000"/>
              </a:lnSpc>
              <a:spcBef>
                <a:spcPts val="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1pPr>
            <a:lvl2pPr marL="914400" marR="0" lvl="1" indent="-317500" algn="l">
              <a:lnSpc>
                <a:spcPct val="10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L="1371600" marR="0" lvl="2" indent="-317500" algn="l">
              <a:lnSpc>
                <a:spcPct val="10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3pPr>
            <a:lvl4pPr marL="1828800" marR="0" lvl="3" indent="-317500" algn="l">
              <a:lnSpc>
                <a:spcPct val="10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4pPr>
            <a:lvl5pPr marL="2286000" marR="0" lvl="4" indent="-317500" algn="l">
              <a:lnSpc>
                <a:spcPct val="10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5pPr>
            <a:lvl6pPr marL="2743200" marR="0" lvl="5" indent="-317500" algn="l">
              <a:lnSpc>
                <a:spcPct val="10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a:lnSpc>
                <a:spcPct val="10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a:lnSpc>
                <a:spcPct val="10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a:lnSpc>
                <a:spcPct val="100000"/>
              </a:lnSpc>
              <a:spcBef>
                <a:spcPts val="600"/>
              </a:spcBef>
              <a:spcAft>
                <a:spcPts val="60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sp>
        <p:nvSpPr>
          <p:cNvPr id="924" name="Google Shape;924;p179"/>
          <p:cNvSpPr txBox="1">
            <a:spLocks noGrp="1"/>
          </p:cNvSpPr>
          <p:nvPr>
            <p:ph type="sldNum" idx="12"/>
          </p:nvPr>
        </p:nvSpPr>
        <p:spPr>
          <a:xfrm>
            <a:off x="6126163" y="4869180"/>
            <a:ext cx="2560500" cy="102900"/>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l-GR"/>
              <a:t>‹#›</a:t>
            </a:fld>
            <a:endParaRPr/>
          </a:p>
        </p:txBody>
      </p:sp>
      <p:sp>
        <p:nvSpPr>
          <p:cNvPr id="925" name="Google Shape;925;p179"/>
          <p:cNvSpPr txBox="1">
            <a:spLocks noGrp="1"/>
          </p:cNvSpPr>
          <p:nvPr>
            <p:ph type="title"/>
          </p:nvPr>
        </p:nvSpPr>
        <p:spPr>
          <a:xfrm>
            <a:off x="457200" y="342900"/>
            <a:ext cx="8229600" cy="1028700"/>
          </a:xfrm>
          <a:prstGeom prst="rect">
            <a:avLst/>
          </a:prstGeom>
          <a:noFill/>
          <a:ln>
            <a:noFill/>
          </a:ln>
        </p:spPr>
        <p:txBody>
          <a:bodyPr spcFirstLastPara="1" wrap="square" lIns="0" tIns="0" rIns="0" bIns="0" anchor="t" anchorCtr="0">
            <a:noAutofit/>
          </a:bodyPr>
          <a:lstStyle>
            <a:lvl1pPr marR="0" lvl="0" algn="l">
              <a:lnSpc>
                <a:spcPct val="85000"/>
              </a:lnSpc>
              <a:spcBef>
                <a:spcPts val="0"/>
              </a:spcBef>
              <a:spcAft>
                <a:spcPts val="0"/>
              </a:spcAft>
              <a:buClr>
                <a:schemeClr val="dk1"/>
              </a:buClr>
              <a:buSzPts val="2800"/>
              <a:buFont typeface="Georgia"/>
              <a:buNone/>
              <a:defRPr sz="2800" b="0" i="0" u="none" strike="noStrike" cap="none">
                <a:solidFill>
                  <a:schemeClr val="dk1"/>
                </a:solidFill>
                <a:latin typeface="Georgia"/>
                <a:ea typeface="Georgia"/>
                <a:cs typeface="Georgia"/>
                <a:sym typeface="Georgia"/>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Tree>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matchingName="Four Content">
  <p:cSld name="Four Content">
    <p:spTree>
      <p:nvGrpSpPr>
        <p:cNvPr id="1" name="Shape 926"/>
        <p:cNvGrpSpPr/>
        <p:nvPr/>
      </p:nvGrpSpPr>
      <p:grpSpPr>
        <a:xfrm>
          <a:off x="0" y="0"/>
          <a:ext cx="0" cy="0"/>
          <a:chOff x="0" y="0"/>
          <a:chExt cx="0" cy="0"/>
        </a:xfrm>
      </p:grpSpPr>
      <p:sp>
        <p:nvSpPr>
          <p:cNvPr id="927" name="Google Shape;927;p180"/>
          <p:cNvSpPr txBox="1">
            <a:spLocks noGrp="1"/>
          </p:cNvSpPr>
          <p:nvPr>
            <p:ph type="body" idx="1"/>
          </p:nvPr>
        </p:nvSpPr>
        <p:spPr>
          <a:xfrm>
            <a:off x="457200" y="1577579"/>
            <a:ext cx="1847100" cy="3051600"/>
          </a:xfrm>
          <a:prstGeom prst="rect">
            <a:avLst/>
          </a:prstGeom>
          <a:noFill/>
          <a:ln>
            <a:noFill/>
          </a:ln>
        </p:spPr>
        <p:txBody>
          <a:bodyPr spcFirstLastPara="1" wrap="square" lIns="0" tIns="0" rIns="0" bIns="0" anchor="t" anchorCtr="0">
            <a:noAutofit/>
          </a:bodyPr>
          <a:lstStyle>
            <a:lvl1pPr marL="457200" marR="0" lvl="0" indent="-317500" algn="l">
              <a:lnSpc>
                <a:spcPct val="100000"/>
              </a:lnSpc>
              <a:spcBef>
                <a:spcPts val="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1pPr>
            <a:lvl2pPr marL="914400" marR="0" lvl="1" indent="-317500" algn="l">
              <a:lnSpc>
                <a:spcPct val="10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L="1371600" marR="0" lvl="2" indent="-317500" algn="l">
              <a:lnSpc>
                <a:spcPct val="10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3pPr>
            <a:lvl4pPr marL="1828800" marR="0" lvl="3" indent="-317500" algn="l">
              <a:lnSpc>
                <a:spcPct val="10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4pPr>
            <a:lvl5pPr marL="2286000" marR="0" lvl="4" indent="-317500" algn="l">
              <a:lnSpc>
                <a:spcPct val="10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5pPr>
            <a:lvl6pPr marL="2743200" marR="0" lvl="5" indent="-317500" algn="l">
              <a:lnSpc>
                <a:spcPct val="10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a:lnSpc>
                <a:spcPct val="10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a:lnSpc>
                <a:spcPct val="10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a:lnSpc>
                <a:spcPct val="100000"/>
              </a:lnSpc>
              <a:spcBef>
                <a:spcPts val="600"/>
              </a:spcBef>
              <a:spcAft>
                <a:spcPts val="60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sp>
        <p:nvSpPr>
          <p:cNvPr id="928" name="Google Shape;928;p180"/>
          <p:cNvSpPr txBox="1">
            <a:spLocks noGrp="1"/>
          </p:cNvSpPr>
          <p:nvPr>
            <p:ph type="body" idx="2"/>
          </p:nvPr>
        </p:nvSpPr>
        <p:spPr>
          <a:xfrm>
            <a:off x="2584704" y="1577579"/>
            <a:ext cx="1847100" cy="3051600"/>
          </a:xfrm>
          <a:prstGeom prst="rect">
            <a:avLst/>
          </a:prstGeom>
          <a:noFill/>
          <a:ln>
            <a:noFill/>
          </a:ln>
        </p:spPr>
        <p:txBody>
          <a:bodyPr spcFirstLastPara="1" wrap="square" lIns="0" tIns="0" rIns="0" bIns="0" anchor="t" anchorCtr="0">
            <a:noAutofit/>
          </a:bodyPr>
          <a:lstStyle>
            <a:lvl1pPr marL="457200" marR="0" lvl="0" indent="-317500" algn="l">
              <a:lnSpc>
                <a:spcPct val="100000"/>
              </a:lnSpc>
              <a:spcBef>
                <a:spcPts val="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1pPr>
            <a:lvl2pPr marL="914400" marR="0" lvl="1" indent="-317500" algn="l">
              <a:lnSpc>
                <a:spcPct val="10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L="1371600" marR="0" lvl="2" indent="-317500" algn="l">
              <a:lnSpc>
                <a:spcPct val="10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3pPr>
            <a:lvl4pPr marL="1828800" marR="0" lvl="3" indent="-317500" algn="l">
              <a:lnSpc>
                <a:spcPct val="10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4pPr>
            <a:lvl5pPr marL="2286000" marR="0" lvl="4" indent="-317500" algn="l">
              <a:lnSpc>
                <a:spcPct val="10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5pPr>
            <a:lvl6pPr marL="2743200" marR="0" lvl="5" indent="-317500" algn="l">
              <a:lnSpc>
                <a:spcPct val="10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a:lnSpc>
                <a:spcPct val="10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a:lnSpc>
                <a:spcPct val="10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a:lnSpc>
                <a:spcPct val="100000"/>
              </a:lnSpc>
              <a:spcBef>
                <a:spcPts val="600"/>
              </a:spcBef>
              <a:spcAft>
                <a:spcPts val="60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sp>
        <p:nvSpPr>
          <p:cNvPr id="929" name="Google Shape;929;p180"/>
          <p:cNvSpPr txBox="1">
            <a:spLocks noGrp="1"/>
          </p:cNvSpPr>
          <p:nvPr>
            <p:ph type="body" idx="3"/>
          </p:nvPr>
        </p:nvSpPr>
        <p:spPr>
          <a:xfrm>
            <a:off x="4712208" y="1577579"/>
            <a:ext cx="1847100" cy="3051600"/>
          </a:xfrm>
          <a:prstGeom prst="rect">
            <a:avLst/>
          </a:prstGeom>
          <a:noFill/>
          <a:ln>
            <a:noFill/>
          </a:ln>
        </p:spPr>
        <p:txBody>
          <a:bodyPr spcFirstLastPara="1" wrap="square" lIns="0" tIns="0" rIns="0" bIns="0" anchor="t" anchorCtr="0">
            <a:noAutofit/>
          </a:bodyPr>
          <a:lstStyle>
            <a:lvl1pPr marL="457200" marR="0" lvl="0" indent="-317500" algn="l">
              <a:lnSpc>
                <a:spcPct val="100000"/>
              </a:lnSpc>
              <a:spcBef>
                <a:spcPts val="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1pPr>
            <a:lvl2pPr marL="914400" marR="0" lvl="1" indent="-317500" algn="l">
              <a:lnSpc>
                <a:spcPct val="10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L="1371600" marR="0" lvl="2" indent="-317500" algn="l">
              <a:lnSpc>
                <a:spcPct val="10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3pPr>
            <a:lvl4pPr marL="1828800" marR="0" lvl="3" indent="-317500" algn="l">
              <a:lnSpc>
                <a:spcPct val="10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4pPr>
            <a:lvl5pPr marL="2286000" marR="0" lvl="4" indent="-317500" algn="l">
              <a:lnSpc>
                <a:spcPct val="10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5pPr>
            <a:lvl6pPr marL="2743200" marR="0" lvl="5" indent="-317500" algn="l">
              <a:lnSpc>
                <a:spcPct val="10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a:lnSpc>
                <a:spcPct val="10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a:lnSpc>
                <a:spcPct val="10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a:lnSpc>
                <a:spcPct val="100000"/>
              </a:lnSpc>
              <a:spcBef>
                <a:spcPts val="600"/>
              </a:spcBef>
              <a:spcAft>
                <a:spcPts val="60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sp>
        <p:nvSpPr>
          <p:cNvPr id="930" name="Google Shape;930;p180"/>
          <p:cNvSpPr txBox="1">
            <a:spLocks noGrp="1"/>
          </p:cNvSpPr>
          <p:nvPr>
            <p:ph type="body" idx="4"/>
          </p:nvPr>
        </p:nvSpPr>
        <p:spPr>
          <a:xfrm>
            <a:off x="6839712" y="1577579"/>
            <a:ext cx="1847100" cy="3051600"/>
          </a:xfrm>
          <a:prstGeom prst="rect">
            <a:avLst/>
          </a:prstGeom>
          <a:noFill/>
          <a:ln>
            <a:noFill/>
          </a:ln>
        </p:spPr>
        <p:txBody>
          <a:bodyPr spcFirstLastPara="1" wrap="square" lIns="0" tIns="0" rIns="0" bIns="0" anchor="t" anchorCtr="0">
            <a:noAutofit/>
          </a:bodyPr>
          <a:lstStyle>
            <a:lvl1pPr marL="457200" marR="0" lvl="0" indent="-317500" algn="l">
              <a:lnSpc>
                <a:spcPct val="100000"/>
              </a:lnSpc>
              <a:spcBef>
                <a:spcPts val="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1pPr>
            <a:lvl2pPr marL="914400" marR="0" lvl="1" indent="-317500" algn="l">
              <a:lnSpc>
                <a:spcPct val="10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L="1371600" marR="0" lvl="2" indent="-317500" algn="l">
              <a:lnSpc>
                <a:spcPct val="10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3pPr>
            <a:lvl4pPr marL="1828800" marR="0" lvl="3" indent="-317500" algn="l">
              <a:lnSpc>
                <a:spcPct val="10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4pPr>
            <a:lvl5pPr marL="2286000" marR="0" lvl="4" indent="-317500" algn="l">
              <a:lnSpc>
                <a:spcPct val="10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5pPr>
            <a:lvl6pPr marL="2743200" marR="0" lvl="5" indent="-317500" algn="l">
              <a:lnSpc>
                <a:spcPct val="10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a:lnSpc>
                <a:spcPct val="10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a:lnSpc>
                <a:spcPct val="10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a:lnSpc>
                <a:spcPct val="100000"/>
              </a:lnSpc>
              <a:spcBef>
                <a:spcPts val="600"/>
              </a:spcBef>
              <a:spcAft>
                <a:spcPts val="60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sp>
        <p:nvSpPr>
          <p:cNvPr id="931" name="Google Shape;931;p180"/>
          <p:cNvSpPr txBox="1">
            <a:spLocks noGrp="1"/>
          </p:cNvSpPr>
          <p:nvPr>
            <p:ph type="sldNum" idx="12"/>
          </p:nvPr>
        </p:nvSpPr>
        <p:spPr>
          <a:xfrm>
            <a:off x="6126163" y="4869180"/>
            <a:ext cx="2560500" cy="102900"/>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l-GR"/>
              <a:t>‹#›</a:t>
            </a:fld>
            <a:endParaRPr/>
          </a:p>
        </p:txBody>
      </p:sp>
      <p:sp>
        <p:nvSpPr>
          <p:cNvPr id="932" name="Google Shape;932;p180"/>
          <p:cNvSpPr txBox="1">
            <a:spLocks noGrp="1"/>
          </p:cNvSpPr>
          <p:nvPr>
            <p:ph type="title"/>
          </p:nvPr>
        </p:nvSpPr>
        <p:spPr>
          <a:xfrm>
            <a:off x="457200" y="342900"/>
            <a:ext cx="8229600" cy="1028700"/>
          </a:xfrm>
          <a:prstGeom prst="rect">
            <a:avLst/>
          </a:prstGeom>
          <a:noFill/>
          <a:ln>
            <a:noFill/>
          </a:ln>
        </p:spPr>
        <p:txBody>
          <a:bodyPr spcFirstLastPara="1" wrap="square" lIns="0" tIns="0" rIns="0" bIns="0" anchor="t" anchorCtr="0">
            <a:noAutofit/>
          </a:bodyPr>
          <a:lstStyle>
            <a:lvl1pPr marR="0" lvl="0" algn="l">
              <a:lnSpc>
                <a:spcPct val="85000"/>
              </a:lnSpc>
              <a:spcBef>
                <a:spcPts val="0"/>
              </a:spcBef>
              <a:spcAft>
                <a:spcPts val="0"/>
              </a:spcAft>
              <a:buClr>
                <a:schemeClr val="dk1"/>
              </a:buClr>
              <a:buSzPts val="2800"/>
              <a:buFont typeface="Georgia"/>
              <a:buNone/>
              <a:defRPr sz="2800" b="0" i="0" u="none" strike="noStrike" cap="none">
                <a:solidFill>
                  <a:schemeClr val="dk1"/>
                </a:solidFill>
                <a:latin typeface="Georgia"/>
                <a:ea typeface="Georgia"/>
                <a:cs typeface="Georgia"/>
                <a:sym typeface="Georgia"/>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Tree>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matchingName="Five Content">
  <p:cSld name="Five Content">
    <p:spTree>
      <p:nvGrpSpPr>
        <p:cNvPr id="1" name="Shape 933"/>
        <p:cNvGrpSpPr/>
        <p:nvPr/>
      </p:nvGrpSpPr>
      <p:grpSpPr>
        <a:xfrm>
          <a:off x="0" y="0"/>
          <a:ext cx="0" cy="0"/>
          <a:chOff x="0" y="0"/>
          <a:chExt cx="0" cy="0"/>
        </a:xfrm>
      </p:grpSpPr>
      <p:sp>
        <p:nvSpPr>
          <p:cNvPr id="934" name="Google Shape;934;p181"/>
          <p:cNvSpPr txBox="1">
            <a:spLocks noGrp="1"/>
          </p:cNvSpPr>
          <p:nvPr>
            <p:ph type="body" idx="1"/>
          </p:nvPr>
        </p:nvSpPr>
        <p:spPr>
          <a:xfrm>
            <a:off x="457200" y="1577579"/>
            <a:ext cx="1463100" cy="3051600"/>
          </a:xfrm>
          <a:prstGeom prst="rect">
            <a:avLst/>
          </a:prstGeom>
          <a:noFill/>
          <a:ln>
            <a:noFill/>
          </a:ln>
        </p:spPr>
        <p:txBody>
          <a:bodyPr spcFirstLastPara="1" wrap="square" lIns="0" tIns="0" rIns="0" bIns="0" anchor="t" anchorCtr="0">
            <a:noAutofit/>
          </a:bodyPr>
          <a:lstStyle>
            <a:lvl1pPr marL="457200" marR="0" lvl="0" indent="-304800" algn="l">
              <a:lnSpc>
                <a:spcPct val="100000"/>
              </a:lnSpc>
              <a:spcBef>
                <a:spcPts val="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1pPr>
            <a:lvl2pPr marL="914400" marR="0" lvl="1" indent="-304800" algn="l">
              <a:lnSpc>
                <a:spcPct val="100000"/>
              </a:lnSpc>
              <a:spcBef>
                <a:spcPts val="6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2pPr>
            <a:lvl3pPr marL="1371600" marR="0" lvl="2" indent="-304800" algn="l">
              <a:lnSpc>
                <a:spcPct val="100000"/>
              </a:lnSpc>
              <a:spcBef>
                <a:spcPts val="6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3pPr>
            <a:lvl4pPr marL="1828800" marR="0" lvl="3" indent="-304800" algn="l">
              <a:lnSpc>
                <a:spcPct val="100000"/>
              </a:lnSpc>
              <a:spcBef>
                <a:spcPts val="6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4pPr>
            <a:lvl5pPr marL="2286000" marR="0" lvl="4" indent="-304800" algn="l">
              <a:lnSpc>
                <a:spcPct val="100000"/>
              </a:lnSpc>
              <a:spcBef>
                <a:spcPts val="6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L="2743200" marR="0" lvl="5" indent="-304800" algn="l">
              <a:lnSpc>
                <a:spcPct val="100000"/>
              </a:lnSpc>
              <a:spcBef>
                <a:spcPts val="6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a:lnSpc>
                <a:spcPct val="100000"/>
              </a:lnSpc>
              <a:spcBef>
                <a:spcPts val="6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a:lnSpc>
                <a:spcPct val="100000"/>
              </a:lnSpc>
              <a:spcBef>
                <a:spcPts val="6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a:lnSpc>
                <a:spcPct val="100000"/>
              </a:lnSpc>
              <a:spcBef>
                <a:spcPts val="600"/>
              </a:spcBef>
              <a:spcAft>
                <a:spcPts val="60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935" name="Google Shape;935;p181"/>
          <p:cNvSpPr txBox="1">
            <a:spLocks noGrp="1"/>
          </p:cNvSpPr>
          <p:nvPr>
            <p:ph type="body" idx="2"/>
          </p:nvPr>
        </p:nvSpPr>
        <p:spPr>
          <a:xfrm>
            <a:off x="2148840" y="1577579"/>
            <a:ext cx="1463100" cy="3051600"/>
          </a:xfrm>
          <a:prstGeom prst="rect">
            <a:avLst/>
          </a:prstGeom>
          <a:noFill/>
          <a:ln>
            <a:noFill/>
          </a:ln>
        </p:spPr>
        <p:txBody>
          <a:bodyPr spcFirstLastPara="1" wrap="square" lIns="0" tIns="0" rIns="0" bIns="0" anchor="t" anchorCtr="0">
            <a:noAutofit/>
          </a:bodyPr>
          <a:lstStyle>
            <a:lvl1pPr marL="457200" marR="0" lvl="0" indent="-304800" algn="l">
              <a:lnSpc>
                <a:spcPct val="100000"/>
              </a:lnSpc>
              <a:spcBef>
                <a:spcPts val="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1pPr>
            <a:lvl2pPr marL="914400" marR="0" lvl="1" indent="-304800" algn="l">
              <a:lnSpc>
                <a:spcPct val="100000"/>
              </a:lnSpc>
              <a:spcBef>
                <a:spcPts val="6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2pPr>
            <a:lvl3pPr marL="1371600" marR="0" lvl="2" indent="-304800" algn="l">
              <a:lnSpc>
                <a:spcPct val="100000"/>
              </a:lnSpc>
              <a:spcBef>
                <a:spcPts val="6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3pPr>
            <a:lvl4pPr marL="1828800" marR="0" lvl="3" indent="-304800" algn="l">
              <a:lnSpc>
                <a:spcPct val="100000"/>
              </a:lnSpc>
              <a:spcBef>
                <a:spcPts val="6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4pPr>
            <a:lvl5pPr marL="2286000" marR="0" lvl="4" indent="-304800" algn="l">
              <a:lnSpc>
                <a:spcPct val="100000"/>
              </a:lnSpc>
              <a:spcBef>
                <a:spcPts val="6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L="2743200" marR="0" lvl="5" indent="-304800" algn="l">
              <a:lnSpc>
                <a:spcPct val="100000"/>
              </a:lnSpc>
              <a:spcBef>
                <a:spcPts val="6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a:lnSpc>
                <a:spcPct val="100000"/>
              </a:lnSpc>
              <a:spcBef>
                <a:spcPts val="6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a:lnSpc>
                <a:spcPct val="100000"/>
              </a:lnSpc>
              <a:spcBef>
                <a:spcPts val="6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a:lnSpc>
                <a:spcPct val="100000"/>
              </a:lnSpc>
              <a:spcBef>
                <a:spcPts val="600"/>
              </a:spcBef>
              <a:spcAft>
                <a:spcPts val="60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936" name="Google Shape;936;p181"/>
          <p:cNvSpPr txBox="1">
            <a:spLocks noGrp="1"/>
          </p:cNvSpPr>
          <p:nvPr>
            <p:ph type="body" idx="3"/>
          </p:nvPr>
        </p:nvSpPr>
        <p:spPr>
          <a:xfrm>
            <a:off x="3840480" y="1577579"/>
            <a:ext cx="1463100" cy="3051600"/>
          </a:xfrm>
          <a:prstGeom prst="rect">
            <a:avLst/>
          </a:prstGeom>
          <a:noFill/>
          <a:ln>
            <a:noFill/>
          </a:ln>
        </p:spPr>
        <p:txBody>
          <a:bodyPr spcFirstLastPara="1" wrap="square" lIns="0" tIns="0" rIns="0" bIns="0" anchor="t" anchorCtr="0">
            <a:noAutofit/>
          </a:bodyPr>
          <a:lstStyle>
            <a:lvl1pPr marL="457200" marR="0" lvl="0" indent="-304800" algn="l">
              <a:lnSpc>
                <a:spcPct val="100000"/>
              </a:lnSpc>
              <a:spcBef>
                <a:spcPts val="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1pPr>
            <a:lvl2pPr marL="914400" marR="0" lvl="1" indent="-304800" algn="l">
              <a:lnSpc>
                <a:spcPct val="100000"/>
              </a:lnSpc>
              <a:spcBef>
                <a:spcPts val="6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2pPr>
            <a:lvl3pPr marL="1371600" marR="0" lvl="2" indent="-304800" algn="l">
              <a:lnSpc>
                <a:spcPct val="100000"/>
              </a:lnSpc>
              <a:spcBef>
                <a:spcPts val="6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3pPr>
            <a:lvl4pPr marL="1828800" marR="0" lvl="3" indent="-304800" algn="l">
              <a:lnSpc>
                <a:spcPct val="100000"/>
              </a:lnSpc>
              <a:spcBef>
                <a:spcPts val="6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4pPr>
            <a:lvl5pPr marL="2286000" marR="0" lvl="4" indent="-304800" algn="l">
              <a:lnSpc>
                <a:spcPct val="100000"/>
              </a:lnSpc>
              <a:spcBef>
                <a:spcPts val="6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L="2743200" marR="0" lvl="5" indent="-304800" algn="l">
              <a:lnSpc>
                <a:spcPct val="100000"/>
              </a:lnSpc>
              <a:spcBef>
                <a:spcPts val="6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a:lnSpc>
                <a:spcPct val="100000"/>
              </a:lnSpc>
              <a:spcBef>
                <a:spcPts val="6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a:lnSpc>
                <a:spcPct val="100000"/>
              </a:lnSpc>
              <a:spcBef>
                <a:spcPts val="6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a:lnSpc>
                <a:spcPct val="100000"/>
              </a:lnSpc>
              <a:spcBef>
                <a:spcPts val="600"/>
              </a:spcBef>
              <a:spcAft>
                <a:spcPts val="60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937" name="Google Shape;937;p181"/>
          <p:cNvSpPr txBox="1">
            <a:spLocks noGrp="1"/>
          </p:cNvSpPr>
          <p:nvPr>
            <p:ph type="body" idx="4"/>
          </p:nvPr>
        </p:nvSpPr>
        <p:spPr>
          <a:xfrm>
            <a:off x="5532120" y="1577579"/>
            <a:ext cx="1463100" cy="3051600"/>
          </a:xfrm>
          <a:prstGeom prst="rect">
            <a:avLst/>
          </a:prstGeom>
          <a:noFill/>
          <a:ln>
            <a:noFill/>
          </a:ln>
        </p:spPr>
        <p:txBody>
          <a:bodyPr spcFirstLastPara="1" wrap="square" lIns="0" tIns="0" rIns="0" bIns="0" anchor="t" anchorCtr="0">
            <a:noAutofit/>
          </a:bodyPr>
          <a:lstStyle>
            <a:lvl1pPr marL="457200" marR="0" lvl="0" indent="-304800" algn="l">
              <a:lnSpc>
                <a:spcPct val="100000"/>
              </a:lnSpc>
              <a:spcBef>
                <a:spcPts val="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1pPr>
            <a:lvl2pPr marL="914400" marR="0" lvl="1" indent="-304800" algn="l">
              <a:lnSpc>
                <a:spcPct val="100000"/>
              </a:lnSpc>
              <a:spcBef>
                <a:spcPts val="6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2pPr>
            <a:lvl3pPr marL="1371600" marR="0" lvl="2" indent="-304800" algn="l">
              <a:lnSpc>
                <a:spcPct val="100000"/>
              </a:lnSpc>
              <a:spcBef>
                <a:spcPts val="6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3pPr>
            <a:lvl4pPr marL="1828800" marR="0" lvl="3" indent="-304800" algn="l">
              <a:lnSpc>
                <a:spcPct val="100000"/>
              </a:lnSpc>
              <a:spcBef>
                <a:spcPts val="6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4pPr>
            <a:lvl5pPr marL="2286000" marR="0" lvl="4" indent="-304800" algn="l">
              <a:lnSpc>
                <a:spcPct val="100000"/>
              </a:lnSpc>
              <a:spcBef>
                <a:spcPts val="6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L="2743200" marR="0" lvl="5" indent="-304800" algn="l">
              <a:lnSpc>
                <a:spcPct val="100000"/>
              </a:lnSpc>
              <a:spcBef>
                <a:spcPts val="6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a:lnSpc>
                <a:spcPct val="100000"/>
              </a:lnSpc>
              <a:spcBef>
                <a:spcPts val="6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a:lnSpc>
                <a:spcPct val="100000"/>
              </a:lnSpc>
              <a:spcBef>
                <a:spcPts val="6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a:lnSpc>
                <a:spcPct val="100000"/>
              </a:lnSpc>
              <a:spcBef>
                <a:spcPts val="600"/>
              </a:spcBef>
              <a:spcAft>
                <a:spcPts val="60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938" name="Google Shape;938;p181"/>
          <p:cNvSpPr txBox="1">
            <a:spLocks noGrp="1"/>
          </p:cNvSpPr>
          <p:nvPr>
            <p:ph type="body" idx="5"/>
          </p:nvPr>
        </p:nvSpPr>
        <p:spPr>
          <a:xfrm>
            <a:off x="7223760" y="1577579"/>
            <a:ext cx="1463100" cy="3051600"/>
          </a:xfrm>
          <a:prstGeom prst="rect">
            <a:avLst/>
          </a:prstGeom>
          <a:noFill/>
          <a:ln>
            <a:noFill/>
          </a:ln>
        </p:spPr>
        <p:txBody>
          <a:bodyPr spcFirstLastPara="1" wrap="square" lIns="0" tIns="0" rIns="0" bIns="0" anchor="t" anchorCtr="0">
            <a:noAutofit/>
          </a:bodyPr>
          <a:lstStyle>
            <a:lvl1pPr marL="457200" marR="0" lvl="0" indent="-304800" algn="l">
              <a:lnSpc>
                <a:spcPct val="100000"/>
              </a:lnSpc>
              <a:spcBef>
                <a:spcPts val="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1pPr>
            <a:lvl2pPr marL="914400" marR="0" lvl="1" indent="-304800" algn="l">
              <a:lnSpc>
                <a:spcPct val="100000"/>
              </a:lnSpc>
              <a:spcBef>
                <a:spcPts val="6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2pPr>
            <a:lvl3pPr marL="1371600" marR="0" lvl="2" indent="-304800" algn="l">
              <a:lnSpc>
                <a:spcPct val="100000"/>
              </a:lnSpc>
              <a:spcBef>
                <a:spcPts val="6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3pPr>
            <a:lvl4pPr marL="1828800" marR="0" lvl="3" indent="-304800" algn="l">
              <a:lnSpc>
                <a:spcPct val="100000"/>
              </a:lnSpc>
              <a:spcBef>
                <a:spcPts val="6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4pPr>
            <a:lvl5pPr marL="2286000" marR="0" lvl="4" indent="-304800" algn="l">
              <a:lnSpc>
                <a:spcPct val="100000"/>
              </a:lnSpc>
              <a:spcBef>
                <a:spcPts val="6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L="2743200" marR="0" lvl="5" indent="-304800" algn="l">
              <a:lnSpc>
                <a:spcPct val="100000"/>
              </a:lnSpc>
              <a:spcBef>
                <a:spcPts val="6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a:lnSpc>
                <a:spcPct val="100000"/>
              </a:lnSpc>
              <a:spcBef>
                <a:spcPts val="6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a:lnSpc>
                <a:spcPct val="100000"/>
              </a:lnSpc>
              <a:spcBef>
                <a:spcPts val="6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a:lnSpc>
                <a:spcPct val="100000"/>
              </a:lnSpc>
              <a:spcBef>
                <a:spcPts val="600"/>
              </a:spcBef>
              <a:spcAft>
                <a:spcPts val="60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939" name="Google Shape;939;p181"/>
          <p:cNvSpPr txBox="1">
            <a:spLocks noGrp="1"/>
          </p:cNvSpPr>
          <p:nvPr>
            <p:ph type="sldNum" idx="12"/>
          </p:nvPr>
        </p:nvSpPr>
        <p:spPr>
          <a:xfrm>
            <a:off x="6126163" y="4869180"/>
            <a:ext cx="2560500" cy="102900"/>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l-GR"/>
              <a:t>‹#›</a:t>
            </a:fld>
            <a:endParaRPr/>
          </a:p>
        </p:txBody>
      </p:sp>
      <p:sp>
        <p:nvSpPr>
          <p:cNvPr id="940" name="Google Shape;940;p181"/>
          <p:cNvSpPr txBox="1">
            <a:spLocks noGrp="1"/>
          </p:cNvSpPr>
          <p:nvPr>
            <p:ph type="title"/>
          </p:nvPr>
        </p:nvSpPr>
        <p:spPr>
          <a:xfrm>
            <a:off x="457200" y="342900"/>
            <a:ext cx="8229600" cy="1028700"/>
          </a:xfrm>
          <a:prstGeom prst="rect">
            <a:avLst/>
          </a:prstGeom>
          <a:noFill/>
          <a:ln>
            <a:noFill/>
          </a:ln>
        </p:spPr>
        <p:txBody>
          <a:bodyPr spcFirstLastPara="1" wrap="square" lIns="0" tIns="0" rIns="0" bIns="0" anchor="t" anchorCtr="0">
            <a:noAutofit/>
          </a:bodyPr>
          <a:lstStyle>
            <a:lvl1pPr marR="0" lvl="0" algn="l">
              <a:lnSpc>
                <a:spcPct val="85000"/>
              </a:lnSpc>
              <a:spcBef>
                <a:spcPts val="0"/>
              </a:spcBef>
              <a:spcAft>
                <a:spcPts val="0"/>
              </a:spcAft>
              <a:buClr>
                <a:schemeClr val="dk1"/>
              </a:buClr>
              <a:buSzPts val="2800"/>
              <a:buFont typeface="Georgia"/>
              <a:buNone/>
              <a:defRPr sz="2800" b="0" i="0" u="none" strike="noStrike" cap="none">
                <a:solidFill>
                  <a:schemeClr val="dk1"/>
                </a:solidFill>
                <a:latin typeface="Georgia"/>
                <a:ea typeface="Georgia"/>
                <a:cs typeface="Georgia"/>
                <a:sym typeface="Georgia"/>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Tree>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showMasterSp="0" matchingName="Section Header Rose">
  <p:cSld name="Section Header Rose">
    <p:bg>
      <p:bgPr>
        <a:solidFill>
          <a:srgbClr val="D93954"/>
        </a:solidFill>
        <a:effectLst/>
      </p:bgPr>
    </p:bg>
    <p:spTree>
      <p:nvGrpSpPr>
        <p:cNvPr id="1" name="Shape 941"/>
        <p:cNvGrpSpPr/>
        <p:nvPr/>
      </p:nvGrpSpPr>
      <p:grpSpPr>
        <a:xfrm>
          <a:off x="0" y="0"/>
          <a:ext cx="0" cy="0"/>
          <a:chOff x="0" y="0"/>
          <a:chExt cx="0" cy="0"/>
        </a:xfrm>
      </p:grpSpPr>
      <p:sp>
        <p:nvSpPr>
          <p:cNvPr id="942" name="Google Shape;942;p182"/>
          <p:cNvSpPr txBox="1">
            <a:spLocks noGrp="1"/>
          </p:cNvSpPr>
          <p:nvPr>
            <p:ph type="title"/>
          </p:nvPr>
        </p:nvSpPr>
        <p:spPr>
          <a:xfrm>
            <a:off x="3886200" y="1577579"/>
            <a:ext cx="3520500" cy="1988700"/>
          </a:xfrm>
          <a:prstGeom prst="rect">
            <a:avLst/>
          </a:prstGeom>
          <a:noFill/>
          <a:ln>
            <a:noFill/>
          </a:ln>
        </p:spPr>
        <p:txBody>
          <a:bodyPr spcFirstLastPara="1" wrap="square" lIns="0" tIns="0" rIns="0" bIns="0" anchor="t" anchorCtr="0">
            <a:noAutofit/>
          </a:bodyPr>
          <a:lstStyle>
            <a:lvl1pPr marR="0" lvl="0" algn="l">
              <a:lnSpc>
                <a:spcPct val="85000"/>
              </a:lnSpc>
              <a:spcBef>
                <a:spcPts val="0"/>
              </a:spcBef>
              <a:spcAft>
                <a:spcPts val="0"/>
              </a:spcAft>
              <a:buClr>
                <a:schemeClr val="lt1"/>
              </a:buClr>
              <a:buSzPts val="3600"/>
              <a:buFont typeface="Arial"/>
              <a:buNone/>
              <a:defRPr sz="3600" b="0" i="0" u="none" strike="noStrike" cap="none">
                <a:solidFill>
                  <a:schemeClr val="lt1"/>
                </a:solidFill>
                <a:latin typeface="Arial"/>
                <a:ea typeface="Arial"/>
                <a:cs typeface="Arial"/>
                <a:sym typeface="Arial"/>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943" name="Google Shape;943;p182"/>
          <p:cNvSpPr txBox="1">
            <a:spLocks noGrp="1"/>
          </p:cNvSpPr>
          <p:nvPr>
            <p:ph type="subTitle" idx="1"/>
          </p:nvPr>
        </p:nvSpPr>
        <p:spPr>
          <a:xfrm>
            <a:off x="457200" y="0"/>
            <a:ext cx="3429000" cy="5143500"/>
          </a:xfrm>
          <a:prstGeom prst="rect">
            <a:avLst/>
          </a:prstGeom>
          <a:noFill/>
          <a:ln>
            <a:noFill/>
          </a:ln>
        </p:spPr>
        <p:txBody>
          <a:bodyPr spcFirstLastPara="1" wrap="square" lIns="0" tIns="0" rIns="0" bIns="0" anchor="ctr" anchorCtr="0">
            <a:noAutofit/>
          </a:bodyPr>
          <a:lstStyle>
            <a:lvl1pPr marR="0" lvl="0" algn="l">
              <a:lnSpc>
                <a:spcPct val="95000"/>
              </a:lnSpc>
              <a:spcBef>
                <a:spcPts val="0"/>
              </a:spcBef>
              <a:spcAft>
                <a:spcPts val="0"/>
              </a:spcAft>
              <a:buClr>
                <a:schemeClr val="lt1"/>
              </a:buClr>
              <a:buSzPts val="45000"/>
              <a:buFont typeface="Arial"/>
              <a:buNone/>
              <a:defRPr sz="45000" b="0" i="0" u="none" strike="noStrike" cap="none">
                <a:solidFill>
                  <a:schemeClr val="lt1"/>
                </a:solidFill>
                <a:latin typeface="Arial"/>
                <a:ea typeface="Arial"/>
                <a:cs typeface="Arial"/>
                <a:sym typeface="Arial"/>
              </a:defRPr>
            </a:lvl1pPr>
            <a:lvl2pPr marR="0" lvl="1" algn="l">
              <a:lnSpc>
                <a:spcPct val="95000"/>
              </a:lnSpc>
              <a:spcBef>
                <a:spcPts val="0"/>
              </a:spcBef>
              <a:spcAft>
                <a:spcPts val="0"/>
              </a:spcAft>
              <a:buClr>
                <a:schemeClr val="lt1"/>
              </a:buClr>
              <a:buSzPts val="45000"/>
              <a:buFont typeface="Arial"/>
              <a:buNone/>
              <a:defRPr sz="45000" b="0" i="0" u="none" strike="noStrike" cap="none">
                <a:solidFill>
                  <a:schemeClr val="lt1"/>
                </a:solidFill>
                <a:latin typeface="Arial"/>
                <a:ea typeface="Arial"/>
                <a:cs typeface="Arial"/>
                <a:sym typeface="Arial"/>
              </a:defRPr>
            </a:lvl2pPr>
            <a:lvl3pPr marR="0" lvl="2" algn="l">
              <a:lnSpc>
                <a:spcPct val="95000"/>
              </a:lnSpc>
              <a:spcBef>
                <a:spcPts val="0"/>
              </a:spcBef>
              <a:spcAft>
                <a:spcPts val="0"/>
              </a:spcAft>
              <a:buClr>
                <a:schemeClr val="lt1"/>
              </a:buClr>
              <a:buSzPts val="45000"/>
              <a:buFont typeface="Arial"/>
              <a:buNone/>
              <a:defRPr sz="45000" b="0" i="0" u="none" strike="noStrike" cap="none">
                <a:solidFill>
                  <a:schemeClr val="lt1"/>
                </a:solidFill>
                <a:latin typeface="Arial"/>
                <a:ea typeface="Arial"/>
                <a:cs typeface="Arial"/>
                <a:sym typeface="Arial"/>
              </a:defRPr>
            </a:lvl3pPr>
            <a:lvl4pPr marR="0" lvl="3" algn="l">
              <a:lnSpc>
                <a:spcPct val="95000"/>
              </a:lnSpc>
              <a:spcBef>
                <a:spcPts val="0"/>
              </a:spcBef>
              <a:spcAft>
                <a:spcPts val="0"/>
              </a:spcAft>
              <a:buClr>
                <a:schemeClr val="lt1"/>
              </a:buClr>
              <a:buSzPts val="45000"/>
              <a:buFont typeface="Arial"/>
              <a:buNone/>
              <a:defRPr sz="45000" b="0" i="0" u="none" strike="noStrike" cap="none">
                <a:solidFill>
                  <a:schemeClr val="lt1"/>
                </a:solidFill>
                <a:latin typeface="Arial"/>
                <a:ea typeface="Arial"/>
                <a:cs typeface="Arial"/>
                <a:sym typeface="Arial"/>
              </a:defRPr>
            </a:lvl4pPr>
            <a:lvl5pPr marR="0" lvl="4" algn="l">
              <a:lnSpc>
                <a:spcPct val="95000"/>
              </a:lnSpc>
              <a:spcBef>
                <a:spcPts val="0"/>
              </a:spcBef>
              <a:spcAft>
                <a:spcPts val="0"/>
              </a:spcAft>
              <a:buClr>
                <a:schemeClr val="lt1"/>
              </a:buClr>
              <a:buSzPts val="45000"/>
              <a:buFont typeface="Arial"/>
              <a:buNone/>
              <a:defRPr sz="45000" b="0" i="0" u="none" strike="noStrike" cap="none">
                <a:solidFill>
                  <a:schemeClr val="lt1"/>
                </a:solidFill>
                <a:latin typeface="Arial"/>
                <a:ea typeface="Arial"/>
                <a:cs typeface="Arial"/>
                <a:sym typeface="Arial"/>
              </a:defRPr>
            </a:lvl5pPr>
            <a:lvl6pPr marR="0" lvl="5" algn="l">
              <a:lnSpc>
                <a:spcPct val="95000"/>
              </a:lnSpc>
              <a:spcBef>
                <a:spcPts val="0"/>
              </a:spcBef>
              <a:spcAft>
                <a:spcPts val="0"/>
              </a:spcAft>
              <a:buClr>
                <a:schemeClr val="lt1"/>
              </a:buClr>
              <a:buSzPts val="45000"/>
              <a:buFont typeface="Arial"/>
              <a:buNone/>
              <a:defRPr sz="45000" b="0" i="0" u="none" strike="noStrike" cap="none">
                <a:solidFill>
                  <a:schemeClr val="lt1"/>
                </a:solidFill>
                <a:latin typeface="Arial"/>
                <a:ea typeface="Arial"/>
                <a:cs typeface="Arial"/>
                <a:sym typeface="Arial"/>
              </a:defRPr>
            </a:lvl6pPr>
            <a:lvl7pPr marR="0" lvl="6" algn="l">
              <a:lnSpc>
                <a:spcPct val="95000"/>
              </a:lnSpc>
              <a:spcBef>
                <a:spcPts val="0"/>
              </a:spcBef>
              <a:spcAft>
                <a:spcPts val="0"/>
              </a:spcAft>
              <a:buClr>
                <a:schemeClr val="lt1"/>
              </a:buClr>
              <a:buSzPts val="45000"/>
              <a:buFont typeface="Arial"/>
              <a:buNone/>
              <a:defRPr sz="45000" b="0" i="0" u="none" strike="noStrike" cap="none">
                <a:solidFill>
                  <a:schemeClr val="lt1"/>
                </a:solidFill>
                <a:latin typeface="Arial"/>
                <a:ea typeface="Arial"/>
                <a:cs typeface="Arial"/>
                <a:sym typeface="Arial"/>
              </a:defRPr>
            </a:lvl7pPr>
            <a:lvl8pPr marR="0" lvl="7" algn="l">
              <a:lnSpc>
                <a:spcPct val="95000"/>
              </a:lnSpc>
              <a:spcBef>
                <a:spcPts val="0"/>
              </a:spcBef>
              <a:spcAft>
                <a:spcPts val="0"/>
              </a:spcAft>
              <a:buClr>
                <a:schemeClr val="lt1"/>
              </a:buClr>
              <a:buSzPts val="45000"/>
              <a:buFont typeface="Arial"/>
              <a:buNone/>
              <a:defRPr sz="45000" b="0" i="0" u="none" strike="noStrike" cap="none">
                <a:solidFill>
                  <a:schemeClr val="lt1"/>
                </a:solidFill>
                <a:latin typeface="Arial"/>
                <a:ea typeface="Arial"/>
                <a:cs typeface="Arial"/>
                <a:sym typeface="Arial"/>
              </a:defRPr>
            </a:lvl8pPr>
            <a:lvl9pPr marR="0" lvl="8" algn="l">
              <a:lnSpc>
                <a:spcPct val="95000"/>
              </a:lnSpc>
              <a:spcBef>
                <a:spcPts val="0"/>
              </a:spcBef>
              <a:spcAft>
                <a:spcPts val="0"/>
              </a:spcAft>
              <a:buClr>
                <a:schemeClr val="lt1"/>
              </a:buClr>
              <a:buSzPts val="45000"/>
              <a:buFont typeface="Arial"/>
              <a:buNone/>
              <a:defRPr sz="45000" b="0" i="0" u="none" strike="noStrike" cap="none">
                <a:solidFill>
                  <a:schemeClr val="lt1"/>
                </a:solidFill>
                <a:latin typeface="Arial"/>
                <a:ea typeface="Arial"/>
                <a:cs typeface="Arial"/>
                <a:sym typeface="Arial"/>
              </a:defRPr>
            </a:lvl9pPr>
          </a:lstStyle>
          <a:p>
            <a:endParaRPr/>
          </a:p>
        </p:txBody>
      </p:sp>
    </p:spTree>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matchingName="Content and Image">
  <p:cSld name="Content and Image">
    <p:spTree>
      <p:nvGrpSpPr>
        <p:cNvPr id="1" name="Shape 944"/>
        <p:cNvGrpSpPr/>
        <p:nvPr/>
      </p:nvGrpSpPr>
      <p:grpSpPr>
        <a:xfrm>
          <a:off x="0" y="0"/>
          <a:ext cx="0" cy="0"/>
          <a:chOff x="0" y="0"/>
          <a:chExt cx="0" cy="0"/>
        </a:xfrm>
      </p:grpSpPr>
      <p:sp>
        <p:nvSpPr>
          <p:cNvPr id="945" name="Google Shape;945;p183"/>
          <p:cNvSpPr/>
          <p:nvPr/>
        </p:nvSpPr>
        <p:spPr>
          <a:xfrm>
            <a:off x="4572000" y="0"/>
            <a:ext cx="4572000" cy="5143500"/>
          </a:xfrm>
          <a:prstGeom prst="rect">
            <a:avLst/>
          </a:prstGeom>
          <a:solidFill>
            <a:srgbClr val="DEDED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946" name="Google Shape;946;p183"/>
          <p:cNvSpPr txBox="1">
            <a:spLocks noGrp="1"/>
          </p:cNvSpPr>
          <p:nvPr>
            <p:ph type="body" idx="1"/>
          </p:nvPr>
        </p:nvSpPr>
        <p:spPr>
          <a:xfrm>
            <a:off x="457199" y="1577579"/>
            <a:ext cx="3979800" cy="3051600"/>
          </a:xfrm>
          <a:prstGeom prst="rect">
            <a:avLst/>
          </a:prstGeom>
          <a:noFill/>
          <a:ln>
            <a:noFill/>
          </a:ln>
        </p:spPr>
        <p:txBody>
          <a:bodyPr spcFirstLastPara="1" wrap="square" lIns="0" tIns="0" rIns="0" bIns="0" anchor="t" anchorCtr="0">
            <a:noAutofit/>
          </a:bodyPr>
          <a:lstStyle>
            <a:lvl1pPr marL="457200" marR="0" lvl="0" indent="-317500" algn="l">
              <a:lnSpc>
                <a:spcPct val="100000"/>
              </a:lnSpc>
              <a:spcBef>
                <a:spcPts val="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1pPr>
            <a:lvl2pPr marL="914400" marR="0" lvl="1" indent="-317500" algn="l">
              <a:lnSpc>
                <a:spcPct val="10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L="1371600" marR="0" lvl="2" indent="-317500" algn="l">
              <a:lnSpc>
                <a:spcPct val="10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3pPr>
            <a:lvl4pPr marL="1828800" marR="0" lvl="3" indent="-317500" algn="l">
              <a:lnSpc>
                <a:spcPct val="10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4pPr>
            <a:lvl5pPr marL="2286000" marR="0" lvl="4" indent="-317500" algn="l">
              <a:lnSpc>
                <a:spcPct val="10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5pPr>
            <a:lvl6pPr marL="2743200" marR="0" lvl="5" indent="-317500" algn="l">
              <a:lnSpc>
                <a:spcPct val="10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a:lnSpc>
                <a:spcPct val="10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a:lnSpc>
                <a:spcPct val="10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a:lnSpc>
                <a:spcPct val="100000"/>
              </a:lnSpc>
              <a:spcBef>
                <a:spcPts val="600"/>
              </a:spcBef>
              <a:spcAft>
                <a:spcPts val="60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sp>
        <p:nvSpPr>
          <p:cNvPr id="947" name="Google Shape;947;p183"/>
          <p:cNvSpPr txBox="1">
            <a:spLocks noGrp="1"/>
          </p:cNvSpPr>
          <p:nvPr>
            <p:ph type="sldNum" idx="12"/>
          </p:nvPr>
        </p:nvSpPr>
        <p:spPr>
          <a:xfrm>
            <a:off x="6126163" y="4869180"/>
            <a:ext cx="2560500" cy="102900"/>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700"/>
              <a:buFont typeface="Arial"/>
              <a:buNone/>
              <a:defRPr sz="7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00"/>
              <a:buFont typeface="Arial"/>
              <a:buNone/>
              <a:defRPr sz="7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00"/>
              <a:buFont typeface="Arial"/>
              <a:buNone/>
              <a:defRPr sz="7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00"/>
              <a:buFont typeface="Arial"/>
              <a:buNone/>
              <a:defRPr sz="7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00"/>
              <a:buFont typeface="Arial"/>
              <a:buNone/>
              <a:defRPr sz="7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00"/>
              <a:buFont typeface="Arial"/>
              <a:buNone/>
              <a:defRPr sz="7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00"/>
              <a:buFont typeface="Arial"/>
              <a:buNone/>
              <a:defRPr sz="7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00"/>
              <a:buFont typeface="Arial"/>
              <a:buNone/>
              <a:defRPr sz="7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00"/>
              <a:buFont typeface="Arial"/>
              <a:buNone/>
              <a:defRPr sz="7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l-GR"/>
              <a:t>‹#›</a:t>
            </a:fld>
            <a:endParaRPr/>
          </a:p>
        </p:txBody>
      </p:sp>
      <p:sp>
        <p:nvSpPr>
          <p:cNvPr id="948" name="Google Shape;948;p183"/>
          <p:cNvSpPr txBox="1">
            <a:spLocks noGrp="1"/>
          </p:cNvSpPr>
          <p:nvPr>
            <p:ph type="title"/>
          </p:nvPr>
        </p:nvSpPr>
        <p:spPr>
          <a:xfrm>
            <a:off x="457200" y="342900"/>
            <a:ext cx="3979800" cy="1028700"/>
          </a:xfrm>
          <a:prstGeom prst="rect">
            <a:avLst/>
          </a:prstGeom>
          <a:noFill/>
          <a:ln>
            <a:noFill/>
          </a:ln>
        </p:spPr>
        <p:txBody>
          <a:bodyPr spcFirstLastPara="1" wrap="square" lIns="0" tIns="0" rIns="0" bIns="0" anchor="t" anchorCtr="0">
            <a:noAutofit/>
          </a:bodyPr>
          <a:lstStyle>
            <a:lvl1pPr marR="0" lvl="0" algn="l">
              <a:lnSpc>
                <a:spcPct val="85000"/>
              </a:lnSpc>
              <a:spcBef>
                <a:spcPts val="0"/>
              </a:spcBef>
              <a:spcAft>
                <a:spcPts val="0"/>
              </a:spcAft>
              <a:buClr>
                <a:schemeClr val="dk1"/>
              </a:buClr>
              <a:buSzPts val="2800"/>
              <a:buFont typeface="Georgia"/>
              <a:buNone/>
              <a:defRPr sz="2800" b="0" i="0" u="none" strike="noStrike" cap="none">
                <a:solidFill>
                  <a:schemeClr val="dk1"/>
                </a:solidFill>
                <a:latin typeface="Georgia"/>
                <a:ea typeface="Georgia"/>
                <a:cs typeface="Georgia"/>
                <a:sym typeface="Georgia"/>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Tree>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matchingName="Three Images">
  <p:cSld name="Three Images">
    <p:spTree>
      <p:nvGrpSpPr>
        <p:cNvPr id="1" name="Shape 949"/>
        <p:cNvGrpSpPr/>
        <p:nvPr/>
      </p:nvGrpSpPr>
      <p:grpSpPr>
        <a:xfrm>
          <a:off x="0" y="0"/>
          <a:ext cx="0" cy="0"/>
          <a:chOff x="0" y="0"/>
          <a:chExt cx="0" cy="0"/>
        </a:xfrm>
      </p:grpSpPr>
      <p:sp>
        <p:nvSpPr>
          <p:cNvPr id="950" name="Google Shape;950;p184"/>
          <p:cNvSpPr/>
          <p:nvPr/>
        </p:nvSpPr>
        <p:spPr>
          <a:xfrm>
            <a:off x="457200" y="1577579"/>
            <a:ext cx="2560500" cy="1645800"/>
          </a:xfrm>
          <a:prstGeom prst="rect">
            <a:avLst/>
          </a:prstGeom>
          <a:solidFill>
            <a:srgbClr val="DEDED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951" name="Google Shape;951;p184"/>
          <p:cNvSpPr/>
          <p:nvPr/>
        </p:nvSpPr>
        <p:spPr>
          <a:xfrm>
            <a:off x="3291681" y="1577579"/>
            <a:ext cx="2560500" cy="1645800"/>
          </a:xfrm>
          <a:prstGeom prst="rect">
            <a:avLst/>
          </a:prstGeom>
          <a:solidFill>
            <a:srgbClr val="DEDED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952" name="Google Shape;952;p184"/>
          <p:cNvSpPr/>
          <p:nvPr/>
        </p:nvSpPr>
        <p:spPr>
          <a:xfrm>
            <a:off x="6126163" y="1577579"/>
            <a:ext cx="2560500" cy="1645800"/>
          </a:xfrm>
          <a:prstGeom prst="rect">
            <a:avLst/>
          </a:prstGeom>
          <a:solidFill>
            <a:srgbClr val="DEDED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953" name="Google Shape;953;p184"/>
          <p:cNvSpPr txBox="1">
            <a:spLocks noGrp="1"/>
          </p:cNvSpPr>
          <p:nvPr>
            <p:ph type="body" idx="1"/>
          </p:nvPr>
        </p:nvSpPr>
        <p:spPr>
          <a:xfrm>
            <a:off x="457200" y="3360420"/>
            <a:ext cx="2560500" cy="1268700"/>
          </a:xfrm>
          <a:prstGeom prst="rect">
            <a:avLst/>
          </a:prstGeom>
          <a:noFill/>
          <a:ln>
            <a:noFill/>
          </a:ln>
        </p:spPr>
        <p:txBody>
          <a:bodyPr spcFirstLastPara="1" wrap="square" lIns="0" tIns="0" rIns="0" bIns="0" anchor="t" anchorCtr="0">
            <a:noAutofit/>
          </a:bodyPr>
          <a:lstStyle>
            <a:lvl1pPr marL="457200" marR="0" lvl="0" indent="-317500" algn="l">
              <a:lnSpc>
                <a:spcPct val="100000"/>
              </a:lnSpc>
              <a:spcBef>
                <a:spcPts val="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1pPr>
            <a:lvl2pPr marL="914400" marR="0" lvl="1" indent="-317500" algn="l">
              <a:lnSpc>
                <a:spcPct val="100000"/>
              </a:lnSpc>
              <a:spcBef>
                <a:spcPts val="3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L="1371600" marR="0" lvl="2" indent="-317500" algn="l">
              <a:lnSpc>
                <a:spcPct val="100000"/>
              </a:lnSpc>
              <a:spcBef>
                <a:spcPts val="3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3pPr>
            <a:lvl4pPr marL="1828800" marR="0" lvl="3" indent="-317500" algn="l">
              <a:lnSpc>
                <a:spcPct val="100000"/>
              </a:lnSpc>
              <a:spcBef>
                <a:spcPts val="3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4pPr>
            <a:lvl5pPr marL="2286000" marR="0" lvl="4" indent="-317500" algn="l">
              <a:lnSpc>
                <a:spcPct val="100000"/>
              </a:lnSpc>
              <a:spcBef>
                <a:spcPts val="3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5pPr>
            <a:lvl6pPr marL="2743200" marR="0" lvl="5" indent="-317500" algn="l">
              <a:lnSpc>
                <a:spcPct val="100000"/>
              </a:lnSpc>
              <a:spcBef>
                <a:spcPts val="3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a:lnSpc>
                <a:spcPct val="100000"/>
              </a:lnSpc>
              <a:spcBef>
                <a:spcPts val="3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a:lnSpc>
                <a:spcPct val="100000"/>
              </a:lnSpc>
              <a:spcBef>
                <a:spcPts val="3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a:lnSpc>
                <a:spcPct val="100000"/>
              </a:lnSpc>
              <a:spcBef>
                <a:spcPts val="300"/>
              </a:spcBef>
              <a:spcAft>
                <a:spcPts val="30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sp>
        <p:nvSpPr>
          <p:cNvPr id="954" name="Google Shape;954;p184"/>
          <p:cNvSpPr txBox="1">
            <a:spLocks noGrp="1"/>
          </p:cNvSpPr>
          <p:nvPr>
            <p:ph type="body" idx="2"/>
          </p:nvPr>
        </p:nvSpPr>
        <p:spPr>
          <a:xfrm>
            <a:off x="3292476" y="3360420"/>
            <a:ext cx="2559000" cy="1268700"/>
          </a:xfrm>
          <a:prstGeom prst="rect">
            <a:avLst/>
          </a:prstGeom>
          <a:noFill/>
          <a:ln>
            <a:noFill/>
          </a:ln>
        </p:spPr>
        <p:txBody>
          <a:bodyPr spcFirstLastPara="1" wrap="square" lIns="0" tIns="0" rIns="0" bIns="0" anchor="t" anchorCtr="0">
            <a:noAutofit/>
          </a:bodyPr>
          <a:lstStyle>
            <a:lvl1pPr marL="457200" marR="0" lvl="0" indent="-317500" algn="l">
              <a:lnSpc>
                <a:spcPct val="100000"/>
              </a:lnSpc>
              <a:spcBef>
                <a:spcPts val="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1pPr>
            <a:lvl2pPr marL="914400" marR="0" lvl="1" indent="-317500" algn="l">
              <a:lnSpc>
                <a:spcPct val="100000"/>
              </a:lnSpc>
              <a:spcBef>
                <a:spcPts val="3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L="1371600" marR="0" lvl="2" indent="-317500" algn="l">
              <a:lnSpc>
                <a:spcPct val="100000"/>
              </a:lnSpc>
              <a:spcBef>
                <a:spcPts val="3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3pPr>
            <a:lvl4pPr marL="1828800" marR="0" lvl="3" indent="-317500" algn="l">
              <a:lnSpc>
                <a:spcPct val="100000"/>
              </a:lnSpc>
              <a:spcBef>
                <a:spcPts val="3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4pPr>
            <a:lvl5pPr marL="2286000" marR="0" lvl="4" indent="-317500" algn="l">
              <a:lnSpc>
                <a:spcPct val="100000"/>
              </a:lnSpc>
              <a:spcBef>
                <a:spcPts val="3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5pPr>
            <a:lvl6pPr marL="2743200" marR="0" lvl="5" indent="-317500" algn="l">
              <a:lnSpc>
                <a:spcPct val="100000"/>
              </a:lnSpc>
              <a:spcBef>
                <a:spcPts val="3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a:lnSpc>
                <a:spcPct val="100000"/>
              </a:lnSpc>
              <a:spcBef>
                <a:spcPts val="3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a:lnSpc>
                <a:spcPct val="100000"/>
              </a:lnSpc>
              <a:spcBef>
                <a:spcPts val="3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a:lnSpc>
                <a:spcPct val="100000"/>
              </a:lnSpc>
              <a:spcBef>
                <a:spcPts val="300"/>
              </a:spcBef>
              <a:spcAft>
                <a:spcPts val="30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sp>
        <p:nvSpPr>
          <p:cNvPr id="955" name="Google Shape;955;p184"/>
          <p:cNvSpPr txBox="1">
            <a:spLocks noGrp="1"/>
          </p:cNvSpPr>
          <p:nvPr>
            <p:ph type="body" idx="3"/>
          </p:nvPr>
        </p:nvSpPr>
        <p:spPr>
          <a:xfrm>
            <a:off x="6126163" y="3360420"/>
            <a:ext cx="2560500" cy="1268700"/>
          </a:xfrm>
          <a:prstGeom prst="rect">
            <a:avLst/>
          </a:prstGeom>
          <a:noFill/>
          <a:ln>
            <a:noFill/>
          </a:ln>
        </p:spPr>
        <p:txBody>
          <a:bodyPr spcFirstLastPara="1" wrap="square" lIns="0" tIns="0" rIns="0" bIns="0" anchor="t" anchorCtr="0">
            <a:noAutofit/>
          </a:bodyPr>
          <a:lstStyle>
            <a:lvl1pPr marL="457200" marR="0" lvl="0" indent="-317500" algn="l">
              <a:lnSpc>
                <a:spcPct val="100000"/>
              </a:lnSpc>
              <a:spcBef>
                <a:spcPts val="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1pPr>
            <a:lvl2pPr marL="914400" marR="0" lvl="1" indent="-317500" algn="l">
              <a:lnSpc>
                <a:spcPct val="100000"/>
              </a:lnSpc>
              <a:spcBef>
                <a:spcPts val="3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L="1371600" marR="0" lvl="2" indent="-317500" algn="l">
              <a:lnSpc>
                <a:spcPct val="100000"/>
              </a:lnSpc>
              <a:spcBef>
                <a:spcPts val="3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3pPr>
            <a:lvl4pPr marL="1828800" marR="0" lvl="3" indent="-317500" algn="l">
              <a:lnSpc>
                <a:spcPct val="100000"/>
              </a:lnSpc>
              <a:spcBef>
                <a:spcPts val="3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4pPr>
            <a:lvl5pPr marL="2286000" marR="0" lvl="4" indent="-317500" algn="l">
              <a:lnSpc>
                <a:spcPct val="100000"/>
              </a:lnSpc>
              <a:spcBef>
                <a:spcPts val="3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5pPr>
            <a:lvl6pPr marL="2743200" marR="0" lvl="5" indent="-317500" algn="l">
              <a:lnSpc>
                <a:spcPct val="100000"/>
              </a:lnSpc>
              <a:spcBef>
                <a:spcPts val="3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a:lnSpc>
                <a:spcPct val="100000"/>
              </a:lnSpc>
              <a:spcBef>
                <a:spcPts val="3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a:lnSpc>
                <a:spcPct val="100000"/>
              </a:lnSpc>
              <a:spcBef>
                <a:spcPts val="3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a:lnSpc>
                <a:spcPct val="100000"/>
              </a:lnSpc>
              <a:spcBef>
                <a:spcPts val="300"/>
              </a:spcBef>
              <a:spcAft>
                <a:spcPts val="30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sp>
        <p:nvSpPr>
          <p:cNvPr id="956" name="Google Shape;956;p184"/>
          <p:cNvSpPr txBox="1">
            <a:spLocks noGrp="1"/>
          </p:cNvSpPr>
          <p:nvPr>
            <p:ph type="sldNum" idx="12"/>
          </p:nvPr>
        </p:nvSpPr>
        <p:spPr>
          <a:xfrm>
            <a:off x="6126163" y="4869180"/>
            <a:ext cx="2560500" cy="102900"/>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l-GR"/>
              <a:t>‹#›</a:t>
            </a:fld>
            <a:endParaRPr/>
          </a:p>
        </p:txBody>
      </p:sp>
      <p:sp>
        <p:nvSpPr>
          <p:cNvPr id="957" name="Google Shape;957;p184"/>
          <p:cNvSpPr txBox="1">
            <a:spLocks noGrp="1"/>
          </p:cNvSpPr>
          <p:nvPr>
            <p:ph type="title"/>
          </p:nvPr>
        </p:nvSpPr>
        <p:spPr>
          <a:xfrm>
            <a:off x="457200" y="342900"/>
            <a:ext cx="8229600" cy="1028700"/>
          </a:xfrm>
          <a:prstGeom prst="rect">
            <a:avLst/>
          </a:prstGeom>
          <a:noFill/>
          <a:ln>
            <a:noFill/>
          </a:ln>
        </p:spPr>
        <p:txBody>
          <a:bodyPr spcFirstLastPara="1" wrap="square" lIns="0" tIns="0" rIns="0" bIns="0" anchor="t" anchorCtr="0">
            <a:noAutofit/>
          </a:bodyPr>
          <a:lstStyle>
            <a:lvl1pPr marR="0" lvl="0" algn="l">
              <a:lnSpc>
                <a:spcPct val="85000"/>
              </a:lnSpc>
              <a:spcBef>
                <a:spcPts val="0"/>
              </a:spcBef>
              <a:spcAft>
                <a:spcPts val="0"/>
              </a:spcAft>
              <a:buClr>
                <a:schemeClr val="dk1"/>
              </a:buClr>
              <a:buSzPts val="2800"/>
              <a:buFont typeface="Georgia"/>
              <a:buNone/>
              <a:defRPr sz="2800" b="0" i="0" u="none" strike="noStrike" cap="none">
                <a:solidFill>
                  <a:schemeClr val="dk1"/>
                </a:solidFill>
                <a:latin typeface="Georgia"/>
                <a:ea typeface="Georgia"/>
                <a:cs typeface="Georgia"/>
                <a:sym typeface="Georgia"/>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matchingName="Title Slide All White">
  <p:cSld name="Title Slide All White">
    <p:bg>
      <p:bgPr>
        <a:solidFill>
          <a:schemeClr val="lt1"/>
        </a:solidFill>
        <a:effectLst/>
      </p:bgPr>
    </p:bg>
    <p:spTree>
      <p:nvGrpSpPr>
        <p:cNvPr id="1" name="Shape 108"/>
        <p:cNvGrpSpPr/>
        <p:nvPr/>
      </p:nvGrpSpPr>
      <p:grpSpPr>
        <a:xfrm>
          <a:off x="0" y="0"/>
          <a:ext cx="0" cy="0"/>
          <a:chOff x="0" y="0"/>
          <a:chExt cx="0" cy="0"/>
        </a:xfrm>
      </p:grpSpPr>
      <p:sp>
        <p:nvSpPr>
          <p:cNvPr id="109" name="Google Shape;109;p101"/>
          <p:cNvSpPr txBox="1">
            <a:spLocks noGrp="1"/>
          </p:cNvSpPr>
          <p:nvPr>
            <p:ph type="ctrTitle"/>
          </p:nvPr>
        </p:nvSpPr>
        <p:spPr>
          <a:xfrm>
            <a:off x="457200" y="342901"/>
            <a:ext cx="5394300" cy="1885800"/>
          </a:xfrm>
          <a:prstGeom prst="rect">
            <a:avLst/>
          </a:prstGeom>
          <a:noFill/>
          <a:ln>
            <a:noFill/>
          </a:ln>
        </p:spPr>
        <p:txBody>
          <a:bodyPr spcFirstLastPara="1" wrap="square" lIns="0" tIns="0" rIns="0" bIns="0" anchor="b" anchorCtr="0">
            <a:noAutofit/>
          </a:bodyPr>
          <a:lstStyle>
            <a:lvl1pPr marR="0" lvl="0" algn="l">
              <a:lnSpc>
                <a:spcPct val="85000"/>
              </a:lnSpc>
              <a:spcBef>
                <a:spcPts val="0"/>
              </a:spcBef>
              <a:spcAft>
                <a:spcPts val="0"/>
              </a:spcAft>
              <a:buClr>
                <a:schemeClr val="dk1"/>
              </a:buClr>
              <a:buSzPts val="4400"/>
              <a:buFont typeface="Georgia"/>
              <a:buNone/>
              <a:defRPr sz="4400" b="0" i="0" u="none" strike="noStrike" cap="none">
                <a:solidFill>
                  <a:schemeClr val="dk1"/>
                </a:solidFill>
                <a:latin typeface="Georgia"/>
                <a:ea typeface="Georgia"/>
                <a:cs typeface="Georgia"/>
                <a:sym typeface="Georgia"/>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pic>
        <p:nvPicPr>
          <p:cNvPr id="110" name="Google Shape;110;p101"/>
          <p:cNvPicPr preferRelativeResize="0"/>
          <p:nvPr/>
        </p:nvPicPr>
        <p:blipFill rotWithShape="1">
          <a:blip r:embed="rId2">
            <a:alphaModFix/>
          </a:blip>
          <a:srcRect/>
          <a:stretch/>
        </p:blipFill>
        <p:spPr>
          <a:xfrm>
            <a:off x="201168" y="3998214"/>
            <a:ext cx="1227583" cy="1013388"/>
          </a:xfrm>
          <a:prstGeom prst="rect">
            <a:avLst/>
          </a:prstGeom>
          <a:noFill/>
          <a:ln>
            <a:noFill/>
          </a:ln>
        </p:spPr>
      </p:pic>
      <p:sp>
        <p:nvSpPr>
          <p:cNvPr id="111" name="Google Shape;111;p101"/>
          <p:cNvSpPr txBox="1">
            <a:spLocks noGrp="1"/>
          </p:cNvSpPr>
          <p:nvPr>
            <p:ph type="subTitle" idx="1"/>
          </p:nvPr>
        </p:nvSpPr>
        <p:spPr>
          <a:xfrm>
            <a:off x="457200" y="2811780"/>
            <a:ext cx="3980400" cy="445800"/>
          </a:xfrm>
          <a:prstGeom prst="rect">
            <a:avLst/>
          </a:prstGeom>
          <a:noFill/>
          <a:ln>
            <a:noFill/>
          </a:ln>
        </p:spPr>
        <p:txBody>
          <a:bodyPr spcFirstLastPara="1" wrap="square" lIns="0" tIns="0" rIns="0" bIns="0" anchor="t" anchorCtr="0">
            <a:noAutofit/>
          </a:bodyPr>
          <a:lstStyle>
            <a:lvl1pPr marR="0" lvl="0" algn="l">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1pPr>
            <a:lvl2pPr marR="0" lvl="1" algn="l">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2pPr>
            <a:lvl3pPr marR="0" lvl="2" algn="l">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R="0" lvl="3" algn="l">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R="0" lvl="4" algn="l">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R="0" lvl="5" algn="l">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6pPr>
            <a:lvl7pPr marR="0" lvl="6" algn="l">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7pPr>
            <a:lvl8pPr marR="0" lvl="7" algn="l">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8pPr>
            <a:lvl9pPr marR="0" lvl="8" algn="l">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958"/>
        <p:cNvGrpSpPr/>
        <p:nvPr/>
      </p:nvGrpSpPr>
      <p:grpSpPr>
        <a:xfrm>
          <a:off x="0" y="0"/>
          <a:ext cx="0" cy="0"/>
          <a:chOff x="0" y="0"/>
          <a:chExt cx="0" cy="0"/>
        </a:xfrm>
      </p:grpSpPr>
      <p:sp>
        <p:nvSpPr>
          <p:cNvPr id="959" name="Google Shape;959;p185"/>
          <p:cNvSpPr txBox="1">
            <a:spLocks noGrp="1"/>
          </p:cNvSpPr>
          <p:nvPr>
            <p:ph type="sldNum" idx="12"/>
          </p:nvPr>
        </p:nvSpPr>
        <p:spPr>
          <a:xfrm>
            <a:off x="6126163" y="4869180"/>
            <a:ext cx="2560500" cy="102900"/>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l-GR"/>
              <a:t>‹#›</a:t>
            </a:fld>
            <a:endParaRPr/>
          </a:p>
        </p:txBody>
      </p:sp>
      <p:sp>
        <p:nvSpPr>
          <p:cNvPr id="960" name="Google Shape;960;p185"/>
          <p:cNvSpPr txBox="1">
            <a:spLocks noGrp="1"/>
          </p:cNvSpPr>
          <p:nvPr>
            <p:ph type="title"/>
          </p:nvPr>
        </p:nvSpPr>
        <p:spPr>
          <a:xfrm>
            <a:off x="457200" y="342900"/>
            <a:ext cx="8229600" cy="1028700"/>
          </a:xfrm>
          <a:prstGeom prst="rect">
            <a:avLst/>
          </a:prstGeom>
          <a:noFill/>
          <a:ln>
            <a:noFill/>
          </a:ln>
        </p:spPr>
        <p:txBody>
          <a:bodyPr spcFirstLastPara="1" wrap="square" lIns="0" tIns="0" rIns="0" bIns="0" anchor="t" anchorCtr="0">
            <a:noAutofit/>
          </a:bodyPr>
          <a:lstStyle>
            <a:lvl1pPr marR="0" lvl="0" algn="l">
              <a:lnSpc>
                <a:spcPct val="85000"/>
              </a:lnSpc>
              <a:spcBef>
                <a:spcPts val="0"/>
              </a:spcBef>
              <a:spcAft>
                <a:spcPts val="0"/>
              </a:spcAft>
              <a:buClr>
                <a:schemeClr val="dk1"/>
              </a:buClr>
              <a:buSzPts val="2800"/>
              <a:buFont typeface="Georgia"/>
              <a:buNone/>
              <a:defRPr sz="2800" b="0" i="0" u="none" strike="noStrike" cap="none">
                <a:solidFill>
                  <a:schemeClr val="dk1"/>
                </a:solidFill>
                <a:latin typeface="Georgia"/>
                <a:ea typeface="Georgia"/>
                <a:cs typeface="Georgia"/>
                <a:sym typeface="Georgia"/>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Tree>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matchingName="Three Content Infographic">
  <p:cSld name="Three Content Infographic">
    <p:spTree>
      <p:nvGrpSpPr>
        <p:cNvPr id="1" name="Shape 961"/>
        <p:cNvGrpSpPr/>
        <p:nvPr/>
      </p:nvGrpSpPr>
      <p:grpSpPr>
        <a:xfrm>
          <a:off x="0" y="0"/>
          <a:ext cx="0" cy="0"/>
          <a:chOff x="0" y="0"/>
          <a:chExt cx="0" cy="0"/>
        </a:xfrm>
      </p:grpSpPr>
      <p:sp>
        <p:nvSpPr>
          <p:cNvPr id="962" name="Google Shape;962;p186"/>
          <p:cNvSpPr txBox="1">
            <a:spLocks noGrp="1"/>
          </p:cNvSpPr>
          <p:nvPr>
            <p:ph type="body" idx="1"/>
          </p:nvPr>
        </p:nvSpPr>
        <p:spPr>
          <a:xfrm>
            <a:off x="457200" y="2708910"/>
            <a:ext cx="2560500" cy="1920300"/>
          </a:xfrm>
          <a:prstGeom prst="rect">
            <a:avLst/>
          </a:prstGeom>
          <a:noFill/>
          <a:ln>
            <a:noFill/>
          </a:ln>
        </p:spPr>
        <p:txBody>
          <a:bodyPr spcFirstLastPara="1" wrap="square" lIns="0" tIns="0" rIns="0" bIns="0" anchor="t" anchorCtr="0">
            <a:noAutofit/>
          </a:bodyPr>
          <a:lstStyle>
            <a:lvl1pPr marL="457200" marR="0" lvl="0" indent="-317500" algn="l">
              <a:lnSpc>
                <a:spcPct val="100000"/>
              </a:lnSpc>
              <a:spcBef>
                <a:spcPts val="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1pPr>
            <a:lvl2pPr marL="914400" marR="0" lvl="1" indent="-317500" algn="l">
              <a:lnSpc>
                <a:spcPct val="100000"/>
              </a:lnSpc>
              <a:spcBef>
                <a:spcPts val="45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L="1371600" marR="0" lvl="2" indent="-317500" algn="l">
              <a:lnSpc>
                <a:spcPct val="10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3pPr>
            <a:lvl4pPr marL="1828800" marR="0" lvl="3" indent="-317500" algn="l">
              <a:lnSpc>
                <a:spcPct val="10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4pPr>
            <a:lvl5pPr marL="2286000" marR="0" lvl="4" indent="-317500" algn="l">
              <a:lnSpc>
                <a:spcPct val="10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5pPr>
            <a:lvl6pPr marL="2743200" marR="0" lvl="5" indent="-317500" algn="l">
              <a:lnSpc>
                <a:spcPct val="10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a:lnSpc>
                <a:spcPct val="10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a:lnSpc>
                <a:spcPct val="10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a:lnSpc>
                <a:spcPct val="100000"/>
              </a:lnSpc>
              <a:spcBef>
                <a:spcPts val="600"/>
              </a:spcBef>
              <a:spcAft>
                <a:spcPts val="60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sp>
        <p:nvSpPr>
          <p:cNvPr id="963" name="Google Shape;963;p186"/>
          <p:cNvSpPr txBox="1">
            <a:spLocks noGrp="1"/>
          </p:cNvSpPr>
          <p:nvPr>
            <p:ph type="body" idx="2"/>
          </p:nvPr>
        </p:nvSpPr>
        <p:spPr>
          <a:xfrm>
            <a:off x="457200" y="1577579"/>
            <a:ext cx="2560500" cy="994200"/>
          </a:xfrm>
          <a:prstGeom prst="rect">
            <a:avLst/>
          </a:prstGeom>
          <a:noFill/>
          <a:ln>
            <a:noFill/>
          </a:ln>
        </p:spPr>
        <p:txBody>
          <a:bodyPr spcFirstLastPara="1" wrap="square" lIns="0" tIns="0" rIns="0" bIns="0" anchor="ctr" anchorCtr="0">
            <a:noAutofit/>
          </a:bodyPr>
          <a:lstStyle>
            <a:lvl1pPr marL="457200" marR="0" lvl="0" indent="-228600" algn="l">
              <a:lnSpc>
                <a:spcPct val="100000"/>
              </a:lnSpc>
              <a:spcBef>
                <a:spcPts val="0"/>
              </a:spcBef>
              <a:spcAft>
                <a:spcPts val="0"/>
              </a:spcAft>
              <a:buClr>
                <a:schemeClr val="accent3"/>
              </a:buClr>
              <a:buSzPts val="7200"/>
              <a:buFont typeface="Arial"/>
              <a:buNone/>
              <a:defRPr sz="7200" b="0" i="0" u="none" strike="noStrike" cap="none">
                <a:solidFill>
                  <a:schemeClr val="accent3"/>
                </a:solidFill>
                <a:latin typeface="Arial"/>
                <a:ea typeface="Arial"/>
                <a:cs typeface="Arial"/>
                <a:sym typeface="Arial"/>
              </a:defRPr>
            </a:lvl1pPr>
            <a:lvl2pPr marL="914400" marR="0" lvl="1" indent="-317500" algn="l">
              <a:lnSpc>
                <a:spcPct val="10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L="1371600" marR="0" lvl="2" indent="-317500" algn="l">
              <a:lnSpc>
                <a:spcPct val="10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3pPr>
            <a:lvl4pPr marL="1828800" marR="0" lvl="3" indent="-317500" algn="l">
              <a:lnSpc>
                <a:spcPct val="10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4pPr>
            <a:lvl5pPr marL="2286000" marR="0" lvl="4" indent="-317500" algn="l">
              <a:lnSpc>
                <a:spcPct val="10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5pPr>
            <a:lvl6pPr marL="2743200" marR="0" lvl="5" indent="-317500" algn="l">
              <a:lnSpc>
                <a:spcPct val="10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a:lnSpc>
                <a:spcPct val="10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a:lnSpc>
                <a:spcPct val="10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a:lnSpc>
                <a:spcPct val="100000"/>
              </a:lnSpc>
              <a:spcBef>
                <a:spcPts val="600"/>
              </a:spcBef>
              <a:spcAft>
                <a:spcPts val="60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sp>
        <p:nvSpPr>
          <p:cNvPr id="964" name="Google Shape;964;p186"/>
          <p:cNvSpPr txBox="1">
            <a:spLocks noGrp="1"/>
          </p:cNvSpPr>
          <p:nvPr>
            <p:ph type="body" idx="3"/>
          </p:nvPr>
        </p:nvSpPr>
        <p:spPr>
          <a:xfrm>
            <a:off x="3292475" y="1577579"/>
            <a:ext cx="2559000" cy="994200"/>
          </a:xfrm>
          <a:prstGeom prst="rect">
            <a:avLst/>
          </a:prstGeom>
          <a:noFill/>
          <a:ln>
            <a:noFill/>
          </a:ln>
        </p:spPr>
        <p:txBody>
          <a:bodyPr spcFirstLastPara="1" wrap="square" lIns="0" tIns="0" rIns="0" bIns="0" anchor="ctr" anchorCtr="0">
            <a:noAutofit/>
          </a:bodyPr>
          <a:lstStyle>
            <a:lvl1pPr marL="457200" marR="0" lvl="0" indent="-228600" algn="l">
              <a:lnSpc>
                <a:spcPct val="100000"/>
              </a:lnSpc>
              <a:spcBef>
                <a:spcPts val="0"/>
              </a:spcBef>
              <a:spcAft>
                <a:spcPts val="0"/>
              </a:spcAft>
              <a:buClr>
                <a:schemeClr val="dk2"/>
              </a:buClr>
              <a:buSzPts val="7200"/>
              <a:buFont typeface="Arial"/>
              <a:buNone/>
              <a:defRPr sz="7200" b="0" i="0" u="none" strike="noStrike" cap="none">
                <a:solidFill>
                  <a:schemeClr val="dk2"/>
                </a:solidFill>
                <a:latin typeface="Arial"/>
                <a:ea typeface="Arial"/>
                <a:cs typeface="Arial"/>
                <a:sym typeface="Arial"/>
              </a:defRPr>
            </a:lvl1pPr>
            <a:lvl2pPr marL="914400" marR="0" lvl="1" indent="-317500" algn="l">
              <a:lnSpc>
                <a:spcPct val="10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L="1371600" marR="0" lvl="2" indent="-317500" algn="l">
              <a:lnSpc>
                <a:spcPct val="10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3pPr>
            <a:lvl4pPr marL="1828800" marR="0" lvl="3" indent="-317500" algn="l">
              <a:lnSpc>
                <a:spcPct val="10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4pPr>
            <a:lvl5pPr marL="2286000" marR="0" lvl="4" indent="-317500" algn="l">
              <a:lnSpc>
                <a:spcPct val="10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5pPr>
            <a:lvl6pPr marL="2743200" marR="0" lvl="5" indent="-317500" algn="l">
              <a:lnSpc>
                <a:spcPct val="10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a:lnSpc>
                <a:spcPct val="10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a:lnSpc>
                <a:spcPct val="10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a:lnSpc>
                <a:spcPct val="100000"/>
              </a:lnSpc>
              <a:spcBef>
                <a:spcPts val="600"/>
              </a:spcBef>
              <a:spcAft>
                <a:spcPts val="60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sp>
        <p:nvSpPr>
          <p:cNvPr id="965" name="Google Shape;965;p186"/>
          <p:cNvSpPr txBox="1">
            <a:spLocks noGrp="1"/>
          </p:cNvSpPr>
          <p:nvPr>
            <p:ph type="body" idx="4"/>
          </p:nvPr>
        </p:nvSpPr>
        <p:spPr>
          <a:xfrm>
            <a:off x="6126164" y="1577579"/>
            <a:ext cx="2560500" cy="994200"/>
          </a:xfrm>
          <a:prstGeom prst="rect">
            <a:avLst/>
          </a:prstGeom>
          <a:noFill/>
          <a:ln>
            <a:noFill/>
          </a:ln>
        </p:spPr>
        <p:txBody>
          <a:bodyPr spcFirstLastPara="1" wrap="square" lIns="0" tIns="0" rIns="0" bIns="0" anchor="ctr" anchorCtr="0">
            <a:noAutofit/>
          </a:bodyPr>
          <a:lstStyle>
            <a:lvl1pPr marL="457200" marR="0" lvl="0" indent="-228600" algn="l">
              <a:lnSpc>
                <a:spcPct val="100000"/>
              </a:lnSpc>
              <a:spcBef>
                <a:spcPts val="0"/>
              </a:spcBef>
              <a:spcAft>
                <a:spcPts val="0"/>
              </a:spcAft>
              <a:buClr>
                <a:schemeClr val="accent1"/>
              </a:buClr>
              <a:buSzPts val="7200"/>
              <a:buFont typeface="Arial"/>
              <a:buNone/>
              <a:defRPr sz="7200" b="0" i="0" u="none" strike="noStrike" cap="none">
                <a:solidFill>
                  <a:schemeClr val="accent1"/>
                </a:solidFill>
                <a:latin typeface="Arial"/>
                <a:ea typeface="Arial"/>
                <a:cs typeface="Arial"/>
                <a:sym typeface="Arial"/>
              </a:defRPr>
            </a:lvl1pPr>
            <a:lvl2pPr marL="914400" marR="0" lvl="1" indent="-317500" algn="l">
              <a:lnSpc>
                <a:spcPct val="10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L="1371600" marR="0" lvl="2" indent="-317500" algn="l">
              <a:lnSpc>
                <a:spcPct val="10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3pPr>
            <a:lvl4pPr marL="1828800" marR="0" lvl="3" indent="-317500" algn="l">
              <a:lnSpc>
                <a:spcPct val="10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4pPr>
            <a:lvl5pPr marL="2286000" marR="0" lvl="4" indent="-317500" algn="l">
              <a:lnSpc>
                <a:spcPct val="10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5pPr>
            <a:lvl6pPr marL="2743200" marR="0" lvl="5" indent="-317500" algn="l">
              <a:lnSpc>
                <a:spcPct val="10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a:lnSpc>
                <a:spcPct val="10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a:lnSpc>
                <a:spcPct val="10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a:lnSpc>
                <a:spcPct val="100000"/>
              </a:lnSpc>
              <a:spcBef>
                <a:spcPts val="600"/>
              </a:spcBef>
              <a:spcAft>
                <a:spcPts val="60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sp>
        <p:nvSpPr>
          <p:cNvPr id="966" name="Google Shape;966;p186"/>
          <p:cNvSpPr txBox="1">
            <a:spLocks noGrp="1"/>
          </p:cNvSpPr>
          <p:nvPr>
            <p:ph type="sldNum" idx="12"/>
          </p:nvPr>
        </p:nvSpPr>
        <p:spPr>
          <a:xfrm>
            <a:off x="6126163" y="4869180"/>
            <a:ext cx="2560500" cy="102900"/>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l-GR"/>
              <a:t>‹#›</a:t>
            </a:fld>
            <a:endParaRPr/>
          </a:p>
        </p:txBody>
      </p:sp>
      <p:sp>
        <p:nvSpPr>
          <p:cNvPr id="967" name="Google Shape;967;p186"/>
          <p:cNvSpPr txBox="1">
            <a:spLocks noGrp="1"/>
          </p:cNvSpPr>
          <p:nvPr>
            <p:ph type="body" idx="5"/>
          </p:nvPr>
        </p:nvSpPr>
        <p:spPr>
          <a:xfrm>
            <a:off x="3292475" y="2708911"/>
            <a:ext cx="2559000" cy="1920300"/>
          </a:xfrm>
          <a:prstGeom prst="rect">
            <a:avLst/>
          </a:prstGeom>
          <a:noFill/>
          <a:ln>
            <a:noFill/>
          </a:ln>
        </p:spPr>
        <p:txBody>
          <a:bodyPr spcFirstLastPara="1" wrap="square" lIns="0" tIns="0" rIns="0" bIns="0" anchor="t" anchorCtr="0">
            <a:noAutofit/>
          </a:bodyPr>
          <a:lstStyle>
            <a:lvl1pPr marL="457200" marR="0" lvl="0" indent="-317500" algn="l">
              <a:lnSpc>
                <a:spcPct val="100000"/>
              </a:lnSpc>
              <a:spcBef>
                <a:spcPts val="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1pPr>
            <a:lvl2pPr marL="914400" marR="0" lvl="1" indent="-317500" algn="l">
              <a:lnSpc>
                <a:spcPct val="100000"/>
              </a:lnSpc>
              <a:spcBef>
                <a:spcPts val="45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L="1371600" marR="0" lvl="2" indent="-317500" algn="l">
              <a:lnSpc>
                <a:spcPct val="10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3pPr>
            <a:lvl4pPr marL="1828800" marR="0" lvl="3" indent="-317500" algn="l">
              <a:lnSpc>
                <a:spcPct val="10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4pPr>
            <a:lvl5pPr marL="2286000" marR="0" lvl="4" indent="-317500" algn="l">
              <a:lnSpc>
                <a:spcPct val="10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5pPr>
            <a:lvl6pPr marL="2743200" marR="0" lvl="5" indent="-317500" algn="l">
              <a:lnSpc>
                <a:spcPct val="10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a:lnSpc>
                <a:spcPct val="10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a:lnSpc>
                <a:spcPct val="10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a:lnSpc>
                <a:spcPct val="100000"/>
              </a:lnSpc>
              <a:spcBef>
                <a:spcPts val="600"/>
              </a:spcBef>
              <a:spcAft>
                <a:spcPts val="60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sp>
        <p:nvSpPr>
          <p:cNvPr id="968" name="Google Shape;968;p186"/>
          <p:cNvSpPr txBox="1">
            <a:spLocks noGrp="1"/>
          </p:cNvSpPr>
          <p:nvPr>
            <p:ph type="body" idx="6"/>
          </p:nvPr>
        </p:nvSpPr>
        <p:spPr>
          <a:xfrm>
            <a:off x="6123781" y="2708910"/>
            <a:ext cx="2562900" cy="1920300"/>
          </a:xfrm>
          <a:prstGeom prst="rect">
            <a:avLst/>
          </a:prstGeom>
          <a:noFill/>
          <a:ln>
            <a:noFill/>
          </a:ln>
        </p:spPr>
        <p:txBody>
          <a:bodyPr spcFirstLastPara="1" wrap="square" lIns="0" tIns="0" rIns="0" bIns="0" anchor="t" anchorCtr="0">
            <a:noAutofit/>
          </a:bodyPr>
          <a:lstStyle>
            <a:lvl1pPr marL="457200" marR="0" lvl="0" indent="-317500" algn="l">
              <a:lnSpc>
                <a:spcPct val="100000"/>
              </a:lnSpc>
              <a:spcBef>
                <a:spcPts val="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1pPr>
            <a:lvl2pPr marL="914400" marR="0" lvl="1" indent="-317500" algn="l">
              <a:lnSpc>
                <a:spcPct val="100000"/>
              </a:lnSpc>
              <a:spcBef>
                <a:spcPts val="45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L="1371600" marR="0" lvl="2" indent="-317500" algn="l">
              <a:lnSpc>
                <a:spcPct val="10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3pPr>
            <a:lvl4pPr marL="1828800" marR="0" lvl="3" indent="-317500" algn="l">
              <a:lnSpc>
                <a:spcPct val="10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4pPr>
            <a:lvl5pPr marL="2286000" marR="0" lvl="4" indent="-317500" algn="l">
              <a:lnSpc>
                <a:spcPct val="10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5pPr>
            <a:lvl6pPr marL="2743200" marR="0" lvl="5" indent="-317500" algn="l">
              <a:lnSpc>
                <a:spcPct val="10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a:lnSpc>
                <a:spcPct val="10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a:lnSpc>
                <a:spcPct val="10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a:lnSpc>
                <a:spcPct val="100000"/>
              </a:lnSpc>
              <a:spcBef>
                <a:spcPts val="600"/>
              </a:spcBef>
              <a:spcAft>
                <a:spcPts val="60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sp>
        <p:nvSpPr>
          <p:cNvPr id="969" name="Google Shape;969;p186"/>
          <p:cNvSpPr txBox="1">
            <a:spLocks noGrp="1"/>
          </p:cNvSpPr>
          <p:nvPr>
            <p:ph type="title"/>
          </p:nvPr>
        </p:nvSpPr>
        <p:spPr>
          <a:xfrm>
            <a:off x="457200" y="342900"/>
            <a:ext cx="8229600" cy="1028700"/>
          </a:xfrm>
          <a:prstGeom prst="rect">
            <a:avLst/>
          </a:prstGeom>
          <a:noFill/>
          <a:ln>
            <a:noFill/>
          </a:ln>
        </p:spPr>
        <p:txBody>
          <a:bodyPr spcFirstLastPara="1" wrap="square" lIns="0" tIns="0" rIns="0" bIns="0" anchor="t" anchorCtr="0">
            <a:noAutofit/>
          </a:bodyPr>
          <a:lstStyle>
            <a:lvl1pPr marR="0" lvl="0" algn="l">
              <a:lnSpc>
                <a:spcPct val="85000"/>
              </a:lnSpc>
              <a:spcBef>
                <a:spcPts val="0"/>
              </a:spcBef>
              <a:spcAft>
                <a:spcPts val="0"/>
              </a:spcAft>
              <a:buClr>
                <a:schemeClr val="dk1"/>
              </a:buClr>
              <a:buSzPts val="2800"/>
              <a:buFont typeface="Georgia"/>
              <a:buNone/>
              <a:defRPr sz="2800" b="0" i="0" u="none" strike="noStrike" cap="none">
                <a:solidFill>
                  <a:schemeClr val="dk1"/>
                </a:solidFill>
                <a:latin typeface="Georgia"/>
                <a:ea typeface="Georgia"/>
                <a:cs typeface="Georgia"/>
                <a:sym typeface="Georgia"/>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Tree>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matchingName="Infographic and Chart">
  <p:cSld name="Infographic and Chart">
    <p:spTree>
      <p:nvGrpSpPr>
        <p:cNvPr id="1" name="Shape 970"/>
        <p:cNvGrpSpPr/>
        <p:nvPr/>
      </p:nvGrpSpPr>
      <p:grpSpPr>
        <a:xfrm>
          <a:off x="0" y="0"/>
          <a:ext cx="0" cy="0"/>
          <a:chOff x="0" y="0"/>
          <a:chExt cx="0" cy="0"/>
        </a:xfrm>
      </p:grpSpPr>
      <p:sp>
        <p:nvSpPr>
          <p:cNvPr id="971" name="Google Shape;971;p187"/>
          <p:cNvSpPr/>
          <p:nvPr/>
        </p:nvSpPr>
        <p:spPr>
          <a:xfrm>
            <a:off x="0" y="1577579"/>
            <a:ext cx="3017700" cy="3051600"/>
          </a:xfrm>
          <a:prstGeom prst="rect">
            <a:avLst/>
          </a:prstGeom>
          <a:solidFill>
            <a:srgbClr val="D04A0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Arial"/>
              <a:ea typeface="Arial"/>
              <a:cs typeface="Arial"/>
              <a:sym typeface="Arial"/>
            </a:endParaRPr>
          </a:p>
        </p:txBody>
      </p:sp>
      <p:sp>
        <p:nvSpPr>
          <p:cNvPr id="972" name="Google Shape;972;p187"/>
          <p:cNvSpPr txBox="1">
            <a:spLocks noGrp="1"/>
          </p:cNvSpPr>
          <p:nvPr>
            <p:ph type="body" idx="1"/>
          </p:nvPr>
        </p:nvSpPr>
        <p:spPr>
          <a:xfrm>
            <a:off x="457200" y="1645920"/>
            <a:ext cx="2423100" cy="891600"/>
          </a:xfrm>
          <a:prstGeom prst="rect">
            <a:avLst/>
          </a:prstGeom>
          <a:noFill/>
          <a:ln>
            <a:noFill/>
          </a:ln>
        </p:spPr>
        <p:txBody>
          <a:bodyPr spcFirstLastPara="1" wrap="square" lIns="0" tIns="0" rIns="0" bIns="0" anchor="t" anchorCtr="0">
            <a:noAutofit/>
          </a:bodyPr>
          <a:lstStyle>
            <a:lvl1pPr marL="457200" marR="0" lvl="0" indent="-228600" algn="l">
              <a:lnSpc>
                <a:spcPct val="80000"/>
              </a:lnSpc>
              <a:spcBef>
                <a:spcPts val="0"/>
              </a:spcBef>
              <a:spcAft>
                <a:spcPts val="0"/>
              </a:spcAft>
              <a:buClr>
                <a:schemeClr val="lt1"/>
              </a:buClr>
              <a:buSzPts val="9600"/>
              <a:buFont typeface="Arial"/>
              <a:buNone/>
              <a:defRPr sz="9600" b="1" i="0" u="none" strike="noStrike" cap="none">
                <a:solidFill>
                  <a:schemeClr val="lt1"/>
                </a:solidFill>
                <a:latin typeface="Arial"/>
                <a:ea typeface="Arial"/>
                <a:cs typeface="Arial"/>
                <a:sym typeface="Arial"/>
              </a:defRPr>
            </a:lvl1pPr>
            <a:lvl2pPr marL="914400" marR="0" lvl="1" indent="-317500" algn="l">
              <a:lnSpc>
                <a:spcPct val="100000"/>
              </a:lnSpc>
              <a:spcBef>
                <a:spcPts val="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L="1371600" marR="0" lvl="2" indent="-317500" algn="l">
              <a:lnSpc>
                <a:spcPct val="10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3pPr>
            <a:lvl4pPr marL="1828800" marR="0" lvl="3" indent="-317500" algn="l">
              <a:lnSpc>
                <a:spcPct val="10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4pPr>
            <a:lvl5pPr marL="2286000" marR="0" lvl="4" indent="-317500" algn="l">
              <a:lnSpc>
                <a:spcPct val="10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5pPr>
            <a:lvl6pPr marL="2743200" marR="0" lvl="5" indent="-317500" algn="l">
              <a:lnSpc>
                <a:spcPct val="10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a:lnSpc>
                <a:spcPct val="10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a:lnSpc>
                <a:spcPct val="10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a:lnSpc>
                <a:spcPct val="100000"/>
              </a:lnSpc>
              <a:spcBef>
                <a:spcPts val="600"/>
              </a:spcBef>
              <a:spcAft>
                <a:spcPts val="60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sp>
        <p:nvSpPr>
          <p:cNvPr id="973" name="Google Shape;973;p187"/>
          <p:cNvSpPr txBox="1">
            <a:spLocks noGrp="1"/>
          </p:cNvSpPr>
          <p:nvPr>
            <p:ph type="body" idx="2"/>
          </p:nvPr>
        </p:nvSpPr>
        <p:spPr>
          <a:xfrm>
            <a:off x="457199" y="2674620"/>
            <a:ext cx="2423100" cy="1851600"/>
          </a:xfrm>
          <a:prstGeom prst="rect">
            <a:avLst/>
          </a:prstGeom>
          <a:noFill/>
          <a:ln>
            <a:noFill/>
          </a:ln>
        </p:spPr>
        <p:txBody>
          <a:bodyPr spcFirstLastPara="1" wrap="square" lIns="0" tIns="0" rIns="0" bIns="0" anchor="t" anchorCtr="0">
            <a:noAutofit/>
          </a:bodyPr>
          <a:lstStyle>
            <a:lvl1pPr marL="457200" marR="0" lvl="0" indent="-228600" algn="l">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1pPr>
            <a:lvl2pPr marL="914400" marR="0" lvl="1" indent="-228600" algn="l">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2pPr>
            <a:lvl3pPr marL="1371600" marR="0" lvl="2" indent="-228600" algn="l">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3pPr>
            <a:lvl4pPr marL="1828800" marR="0" lvl="3" indent="-228600" algn="l">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4pPr>
            <a:lvl5pPr marL="2286000" marR="0" lvl="4" indent="-228600" algn="l">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5pPr>
            <a:lvl6pPr marL="2743200" marR="0" lvl="5" indent="-228600" algn="l">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6pPr>
            <a:lvl7pPr marL="3200400" marR="0" lvl="6" indent="-228600" algn="l">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7pPr>
            <a:lvl8pPr marL="3657600" marR="0" lvl="7" indent="-228600" algn="l">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8pPr>
            <a:lvl9pPr marL="4114800" marR="0" lvl="8" indent="-228600" algn="l">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9pPr>
          </a:lstStyle>
          <a:p>
            <a:endParaRPr/>
          </a:p>
        </p:txBody>
      </p:sp>
      <p:sp>
        <p:nvSpPr>
          <p:cNvPr id="974" name="Google Shape;974;p187"/>
          <p:cNvSpPr txBox="1">
            <a:spLocks noGrp="1"/>
          </p:cNvSpPr>
          <p:nvPr>
            <p:ph type="sldNum" idx="12"/>
          </p:nvPr>
        </p:nvSpPr>
        <p:spPr>
          <a:xfrm>
            <a:off x="6126163" y="4869180"/>
            <a:ext cx="2560500" cy="102900"/>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l-GR"/>
              <a:t>‹#›</a:t>
            </a:fld>
            <a:endParaRPr/>
          </a:p>
        </p:txBody>
      </p:sp>
      <p:sp>
        <p:nvSpPr>
          <p:cNvPr id="975" name="Google Shape;975;p187"/>
          <p:cNvSpPr txBox="1">
            <a:spLocks noGrp="1"/>
          </p:cNvSpPr>
          <p:nvPr>
            <p:ph type="title"/>
          </p:nvPr>
        </p:nvSpPr>
        <p:spPr>
          <a:xfrm>
            <a:off x="457200" y="342900"/>
            <a:ext cx="8229600" cy="1028700"/>
          </a:xfrm>
          <a:prstGeom prst="rect">
            <a:avLst/>
          </a:prstGeom>
          <a:noFill/>
          <a:ln>
            <a:noFill/>
          </a:ln>
        </p:spPr>
        <p:txBody>
          <a:bodyPr spcFirstLastPara="1" wrap="square" lIns="0" tIns="0" rIns="0" bIns="0" anchor="t" anchorCtr="0">
            <a:noAutofit/>
          </a:bodyPr>
          <a:lstStyle>
            <a:lvl1pPr marR="0" lvl="0" algn="l">
              <a:lnSpc>
                <a:spcPct val="85000"/>
              </a:lnSpc>
              <a:spcBef>
                <a:spcPts val="0"/>
              </a:spcBef>
              <a:spcAft>
                <a:spcPts val="0"/>
              </a:spcAft>
              <a:buClr>
                <a:schemeClr val="dk1"/>
              </a:buClr>
              <a:buSzPts val="2800"/>
              <a:buFont typeface="Georgia"/>
              <a:buNone/>
              <a:defRPr sz="2800" b="0" i="0" u="none" strike="noStrike" cap="none">
                <a:solidFill>
                  <a:schemeClr val="dk1"/>
                </a:solidFill>
                <a:latin typeface="Georgia"/>
                <a:ea typeface="Georgia"/>
                <a:cs typeface="Georgia"/>
                <a:sym typeface="Georgia"/>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Tree>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showMasterSp="0" matchingName="One Column Content Dark">
  <p:cSld name="One Column Content Dark">
    <p:bg>
      <p:bgPr>
        <a:solidFill>
          <a:srgbClr val="464646"/>
        </a:solidFill>
        <a:effectLst/>
      </p:bgPr>
    </p:bg>
    <p:spTree>
      <p:nvGrpSpPr>
        <p:cNvPr id="1" name="Shape 976"/>
        <p:cNvGrpSpPr/>
        <p:nvPr/>
      </p:nvGrpSpPr>
      <p:grpSpPr>
        <a:xfrm>
          <a:off x="0" y="0"/>
          <a:ext cx="0" cy="0"/>
          <a:chOff x="0" y="0"/>
          <a:chExt cx="0" cy="0"/>
        </a:xfrm>
      </p:grpSpPr>
      <p:sp>
        <p:nvSpPr>
          <p:cNvPr id="977" name="Google Shape;977;p188"/>
          <p:cNvSpPr txBox="1">
            <a:spLocks noGrp="1"/>
          </p:cNvSpPr>
          <p:nvPr>
            <p:ph type="body" idx="1"/>
          </p:nvPr>
        </p:nvSpPr>
        <p:spPr>
          <a:xfrm>
            <a:off x="457200" y="1577579"/>
            <a:ext cx="2560500" cy="3051600"/>
          </a:xfrm>
          <a:prstGeom prst="rect">
            <a:avLst/>
          </a:prstGeom>
          <a:noFill/>
          <a:ln>
            <a:noFill/>
          </a:ln>
        </p:spPr>
        <p:txBody>
          <a:bodyPr spcFirstLastPara="1" wrap="square" lIns="0" tIns="0" rIns="0" bIns="0" anchor="t" anchorCtr="0">
            <a:noAutofit/>
          </a:bodyPr>
          <a:lstStyle>
            <a:lvl1pPr marL="457200" marR="0" lvl="0" indent="-317500" algn="l">
              <a:lnSpc>
                <a:spcPct val="100000"/>
              </a:lnSpc>
              <a:spcBef>
                <a:spcPts val="0"/>
              </a:spcBef>
              <a:spcAft>
                <a:spcPts val="0"/>
              </a:spcAft>
              <a:buClr>
                <a:schemeClr val="lt1"/>
              </a:buClr>
              <a:buSzPts val="1400"/>
              <a:buFont typeface="Arial"/>
              <a:buChar char="•"/>
              <a:defRPr sz="1400" b="0" i="0" u="none" strike="noStrike" cap="none">
                <a:solidFill>
                  <a:schemeClr val="lt1"/>
                </a:solidFill>
                <a:latin typeface="Arial"/>
                <a:ea typeface="Arial"/>
                <a:cs typeface="Arial"/>
                <a:sym typeface="Arial"/>
              </a:defRPr>
            </a:lvl1pPr>
            <a:lvl2pPr marL="914400" marR="0" lvl="1" indent="-317500" algn="l">
              <a:lnSpc>
                <a:spcPct val="100000"/>
              </a:lnSpc>
              <a:spcBef>
                <a:spcPts val="600"/>
              </a:spcBef>
              <a:spcAft>
                <a:spcPts val="0"/>
              </a:spcAft>
              <a:buClr>
                <a:schemeClr val="lt1"/>
              </a:buClr>
              <a:buSzPts val="1400"/>
              <a:buFont typeface="Arial"/>
              <a:buChar char="–"/>
              <a:defRPr sz="1400" b="0" i="0" u="none" strike="noStrike" cap="none">
                <a:solidFill>
                  <a:schemeClr val="lt1"/>
                </a:solidFill>
                <a:latin typeface="Arial"/>
                <a:ea typeface="Arial"/>
                <a:cs typeface="Arial"/>
                <a:sym typeface="Arial"/>
              </a:defRPr>
            </a:lvl2pPr>
            <a:lvl3pPr marL="1371600" marR="0" lvl="2" indent="-317500" algn="l">
              <a:lnSpc>
                <a:spcPct val="100000"/>
              </a:lnSpc>
              <a:spcBef>
                <a:spcPts val="600"/>
              </a:spcBef>
              <a:spcAft>
                <a:spcPts val="0"/>
              </a:spcAft>
              <a:buClr>
                <a:schemeClr val="lt1"/>
              </a:buClr>
              <a:buSzPts val="1400"/>
              <a:buFont typeface="Arial"/>
              <a:buChar char="•"/>
              <a:defRPr sz="1400" b="0" i="0" u="none" strike="noStrike" cap="none">
                <a:solidFill>
                  <a:schemeClr val="lt1"/>
                </a:solidFill>
                <a:latin typeface="Arial"/>
                <a:ea typeface="Arial"/>
                <a:cs typeface="Arial"/>
                <a:sym typeface="Arial"/>
              </a:defRPr>
            </a:lvl3pPr>
            <a:lvl4pPr marL="1828800" marR="0" lvl="3" indent="-317500" algn="l">
              <a:lnSpc>
                <a:spcPct val="100000"/>
              </a:lnSpc>
              <a:spcBef>
                <a:spcPts val="600"/>
              </a:spcBef>
              <a:spcAft>
                <a:spcPts val="0"/>
              </a:spcAft>
              <a:buClr>
                <a:schemeClr val="lt1"/>
              </a:buClr>
              <a:buSzPts val="1400"/>
              <a:buFont typeface="Arial"/>
              <a:buChar char="–"/>
              <a:defRPr sz="1400" b="0" i="0" u="none" strike="noStrike" cap="none">
                <a:solidFill>
                  <a:schemeClr val="lt1"/>
                </a:solidFill>
                <a:latin typeface="Arial"/>
                <a:ea typeface="Arial"/>
                <a:cs typeface="Arial"/>
                <a:sym typeface="Arial"/>
              </a:defRPr>
            </a:lvl4pPr>
            <a:lvl5pPr marL="2286000" marR="0" lvl="4" indent="-317500" algn="l">
              <a:lnSpc>
                <a:spcPct val="100000"/>
              </a:lnSpc>
              <a:spcBef>
                <a:spcPts val="600"/>
              </a:spcBef>
              <a:spcAft>
                <a:spcPts val="0"/>
              </a:spcAft>
              <a:buClr>
                <a:schemeClr val="lt1"/>
              </a:buClr>
              <a:buSzPts val="1400"/>
              <a:buFont typeface="Arial"/>
              <a:buChar char="•"/>
              <a:defRPr sz="1400" b="0" i="0" u="none" strike="noStrike" cap="none">
                <a:solidFill>
                  <a:schemeClr val="lt1"/>
                </a:solidFill>
                <a:latin typeface="Arial"/>
                <a:ea typeface="Arial"/>
                <a:cs typeface="Arial"/>
                <a:sym typeface="Arial"/>
              </a:defRPr>
            </a:lvl5pPr>
            <a:lvl6pPr marL="2743200" marR="0" lvl="5" indent="-317500" algn="l">
              <a:lnSpc>
                <a:spcPct val="100000"/>
              </a:lnSpc>
              <a:spcBef>
                <a:spcPts val="600"/>
              </a:spcBef>
              <a:spcAft>
                <a:spcPts val="0"/>
              </a:spcAft>
              <a:buClr>
                <a:schemeClr val="lt1"/>
              </a:buClr>
              <a:buSzPts val="1400"/>
              <a:buFont typeface="Arial"/>
              <a:buChar char="–"/>
              <a:defRPr sz="1400" b="0" i="0" u="none" strike="noStrike" cap="none">
                <a:solidFill>
                  <a:schemeClr val="lt1"/>
                </a:solidFill>
                <a:latin typeface="Arial"/>
                <a:ea typeface="Arial"/>
                <a:cs typeface="Arial"/>
                <a:sym typeface="Arial"/>
              </a:defRPr>
            </a:lvl6pPr>
            <a:lvl7pPr marL="3200400" marR="0" lvl="6" indent="-317500" algn="l">
              <a:lnSpc>
                <a:spcPct val="100000"/>
              </a:lnSpc>
              <a:spcBef>
                <a:spcPts val="600"/>
              </a:spcBef>
              <a:spcAft>
                <a:spcPts val="0"/>
              </a:spcAft>
              <a:buClr>
                <a:schemeClr val="lt1"/>
              </a:buClr>
              <a:buSzPts val="1400"/>
              <a:buFont typeface="Arial"/>
              <a:buChar char="•"/>
              <a:defRPr sz="1400" b="0" i="0" u="none" strike="noStrike" cap="none">
                <a:solidFill>
                  <a:schemeClr val="lt1"/>
                </a:solidFill>
                <a:latin typeface="Arial"/>
                <a:ea typeface="Arial"/>
                <a:cs typeface="Arial"/>
                <a:sym typeface="Arial"/>
              </a:defRPr>
            </a:lvl7pPr>
            <a:lvl8pPr marL="3657600" marR="0" lvl="7" indent="-317500" algn="l">
              <a:lnSpc>
                <a:spcPct val="100000"/>
              </a:lnSpc>
              <a:spcBef>
                <a:spcPts val="600"/>
              </a:spcBef>
              <a:spcAft>
                <a:spcPts val="0"/>
              </a:spcAft>
              <a:buClr>
                <a:schemeClr val="lt1"/>
              </a:buClr>
              <a:buSzPts val="1400"/>
              <a:buFont typeface="Arial"/>
              <a:buChar char="–"/>
              <a:defRPr sz="1400" b="0" i="0" u="none" strike="noStrike" cap="none">
                <a:solidFill>
                  <a:schemeClr val="lt1"/>
                </a:solidFill>
                <a:latin typeface="Arial"/>
                <a:ea typeface="Arial"/>
                <a:cs typeface="Arial"/>
                <a:sym typeface="Arial"/>
              </a:defRPr>
            </a:lvl8pPr>
            <a:lvl9pPr marL="4114800" marR="0" lvl="8" indent="-317500" algn="l">
              <a:lnSpc>
                <a:spcPct val="100000"/>
              </a:lnSpc>
              <a:spcBef>
                <a:spcPts val="600"/>
              </a:spcBef>
              <a:spcAft>
                <a:spcPts val="600"/>
              </a:spcAft>
              <a:buClr>
                <a:schemeClr val="lt1"/>
              </a:buClr>
              <a:buSzPts val="1400"/>
              <a:buFont typeface="Arial"/>
              <a:buChar char="•"/>
              <a:defRPr sz="1400" b="0" i="0" u="none" strike="noStrike" cap="none">
                <a:solidFill>
                  <a:schemeClr val="lt1"/>
                </a:solidFill>
                <a:latin typeface="Arial"/>
                <a:ea typeface="Arial"/>
                <a:cs typeface="Arial"/>
                <a:sym typeface="Arial"/>
              </a:defRPr>
            </a:lvl9pPr>
          </a:lstStyle>
          <a:p>
            <a:endParaRPr/>
          </a:p>
        </p:txBody>
      </p:sp>
      <p:sp>
        <p:nvSpPr>
          <p:cNvPr id="978" name="Google Shape;978;p188"/>
          <p:cNvSpPr txBox="1">
            <a:spLocks noGrp="1"/>
          </p:cNvSpPr>
          <p:nvPr>
            <p:ph type="sldNum" idx="12"/>
          </p:nvPr>
        </p:nvSpPr>
        <p:spPr>
          <a:xfrm>
            <a:off x="6126163" y="4869180"/>
            <a:ext cx="2560500" cy="102900"/>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700"/>
              <a:buFont typeface="Arial"/>
              <a:buNone/>
              <a:defRPr sz="7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00"/>
              <a:buFont typeface="Arial"/>
              <a:buNone/>
              <a:defRPr sz="7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00"/>
              <a:buFont typeface="Arial"/>
              <a:buNone/>
              <a:defRPr sz="7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00"/>
              <a:buFont typeface="Arial"/>
              <a:buNone/>
              <a:defRPr sz="7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00"/>
              <a:buFont typeface="Arial"/>
              <a:buNone/>
              <a:defRPr sz="7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00"/>
              <a:buFont typeface="Arial"/>
              <a:buNone/>
              <a:defRPr sz="7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00"/>
              <a:buFont typeface="Arial"/>
              <a:buNone/>
              <a:defRPr sz="7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00"/>
              <a:buFont typeface="Arial"/>
              <a:buNone/>
              <a:defRPr sz="7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00"/>
              <a:buFont typeface="Arial"/>
              <a:buNone/>
              <a:defRPr sz="7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l-GR"/>
              <a:t>‹#›</a:t>
            </a:fld>
            <a:endParaRPr/>
          </a:p>
        </p:txBody>
      </p:sp>
      <p:sp>
        <p:nvSpPr>
          <p:cNvPr id="979" name="Google Shape;979;p188"/>
          <p:cNvSpPr txBox="1">
            <a:spLocks noGrp="1"/>
          </p:cNvSpPr>
          <p:nvPr>
            <p:ph type="title"/>
          </p:nvPr>
        </p:nvSpPr>
        <p:spPr>
          <a:xfrm>
            <a:off x="457200" y="342900"/>
            <a:ext cx="8229600" cy="1028700"/>
          </a:xfrm>
          <a:prstGeom prst="rect">
            <a:avLst/>
          </a:prstGeom>
          <a:noFill/>
          <a:ln>
            <a:noFill/>
          </a:ln>
        </p:spPr>
        <p:txBody>
          <a:bodyPr spcFirstLastPara="1" wrap="square" lIns="0" tIns="0" rIns="0" bIns="0" anchor="t" anchorCtr="0">
            <a:noAutofit/>
          </a:bodyPr>
          <a:lstStyle>
            <a:lvl1pPr marR="0" lvl="0" algn="l">
              <a:lnSpc>
                <a:spcPct val="85000"/>
              </a:lnSpc>
              <a:spcBef>
                <a:spcPts val="0"/>
              </a:spcBef>
              <a:spcAft>
                <a:spcPts val="0"/>
              </a:spcAft>
              <a:buClr>
                <a:schemeClr val="lt1"/>
              </a:buClr>
              <a:buSzPts val="2800"/>
              <a:buFont typeface="Georgia"/>
              <a:buNone/>
              <a:defRPr sz="2800" b="0" i="0" u="none" strike="noStrike" cap="none">
                <a:solidFill>
                  <a:schemeClr val="lt1"/>
                </a:solidFill>
                <a:latin typeface="Georgia"/>
                <a:ea typeface="Georgia"/>
                <a:cs typeface="Georgia"/>
                <a:sym typeface="Georgia"/>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980" name="Google Shape;980;p188"/>
          <p:cNvSpPr txBox="1"/>
          <p:nvPr/>
        </p:nvSpPr>
        <p:spPr>
          <a:xfrm>
            <a:off x="455293" y="4869180"/>
            <a:ext cx="3981900" cy="102900"/>
          </a:xfrm>
          <a:prstGeom prst="rect">
            <a:avLst/>
          </a:prstGeom>
          <a:no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Clr>
                <a:srgbClr val="000000"/>
              </a:buClr>
              <a:buSzPts val="700"/>
              <a:buFont typeface="Arial"/>
              <a:buNone/>
            </a:pPr>
            <a:r>
              <a:rPr lang="el-GR" sz="700" b="0" i="0" u="none" strike="noStrike" cap="none">
                <a:solidFill>
                  <a:schemeClr val="lt1"/>
                </a:solidFill>
                <a:latin typeface="Arial"/>
                <a:ea typeface="Arial"/>
                <a:cs typeface="Arial"/>
                <a:sym typeface="Arial"/>
              </a:rPr>
              <a:t>PwC</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showMasterSp="0" matchingName="Title and Chart Dark">
  <p:cSld name="Title and Chart Dark">
    <p:bg>
      <p:bgPr>
        <a:solidFill>
          <a:srgbClr val="464646"/>
        </a:solidFill>
        <a:effectLst/>
      </p:bgPr>
    </p:bg>
    <p:spTree>
      <p:nvGrpSpPr>
        <p:cNvPr id="1" name="Shape 981"/>
        <p:cNvGrpSpPr/>
        <p:nvPr/>
      </p:nvGrpSpPr>
      <p:grpSpPr>
        <a:xfrm>
          <a:off x="0" y="0"/>
          <a:ext cx="0" cy="0"/>
          <a:chOff x="0" y="0"/>
          <a:chExt cx="0" cy="0"/>
        </a:xfrm>
      </p:grpSpPr>
      <p:sp>
        <p:nvSpPr>
          <p:cNvPr id="982" name="Google Shape;982;p189"/>
          <p:cNvSpPr txBox="1">
            <a:spLocks noGrp="1"/>
          </p:cNvSpPr>
          <p:nvPr>
            <p:ph type="sldNum" idx="12"/>
          </p:nvPr>
        </p:nvSpPr>
        <p:spPr>
          <a:xfrm>
            <a:off x="6126163" y="4869180"/>
            <a:ext cx="2560500" cy="102900"/>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700"/>
              <a:buFont typeface="Arial"/>
              <a:buNone/>
              <a:defRPr sz="7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00"/>
              <a:buFont typeface="Arial"/>
              <a:buNone/>
              <a:defRPr sz="7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00"/>
              <a:buFont typeface="Arial"/>
              <a:buNone/>
              <a:defRPr sz="7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00"/>
              <a:buFont typeface="Arial"/>
              <a:buNone/>
              <a:defRPr sz="7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00"/>
              <a:buFont typeface="Arial"/>
              <a:buNone/>
              <a:defRPr sz="7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00"/>
              <a:buFont typeface="Arial"/>
              <a:buNone/>
              <a:defRPr sz="7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00"/>
              <a:buFont typeface="Arial"/>
              <a:buNone/>
              <a:defRPr sz="7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00"/>
              <a:buFont typeface="Arial"/>
              <a:buNone/>
              <a:defRPr sz="7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00"/>
              <a:buFont typeface="Arial"/>
              <a:buNone/>
              <a:defRPr sz="7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l-GR"/>
              <a:t>‹#›</a:t>
            </a:fld>
            <a:endParaRPr/>
          </a:p>
        </p:txBody>
      </p:sp>
      <p:sp>
        <p:nvSpPr>
          <p:cNvPr id="983" name="Google Shape;983;p189"/>
          <p:cNvSpPr txBox="1">
            <a:spLocks noGrp="1"/>
          </p:cNvSpPr>
          <p:nvPr>
            <p:ph type="title"/>
          </p:nvPr>
        </p:nvSpPr>
        <p:spPr>
          <a:xfrm>
            <a:off x="457200" y="342900"/>
            <a:ext cx="8229600" cy="1028700"/>
          </a:xfrm>
          <a:prstGeom prst="rect">
            <a:avLst/>
          </a:prstGeom>
          <a:noFill/>
          <a:ln>
            <a:noFill/>
          </a:ln>
        </p:spPr>
        <p:txBody>
          <a:bodyPr spcFirstLastPara="1" wrap="square" lIns="0" tIns="0" rIns="0" bIns="0" anchor="t" anchorCtr="0">
            <a:noAutofit/>
          </a:bodyPr>
          <a:lstStyle>
            <a:lvl1pPr marR="0" lvl="0" algn="l">
              <a:lnSpc>
                <a:spcPct val="85000"/>
              </a:lnSpc>
              <a:spcBef>
                <a:spcPts val="0"/>
              </a:spcBef>
              <a:spcAft>
                <a:spcPts val="0"/>
              </a:spcAft>
              <a:buClr>
                <a:schemeClr val="lt1"/>
              </a:buClr>
              <a:buSzPts val="2800"/>
              <a:buFont typeface="Georgia"/>
              <a:buNone/>
              <a:defRPr sz="2800" b="0" i="0" u="none" strike="noStrike" cap="none">
                <a:solidFill>
                  <a:schemeClr val="lt1"/>
                </a:solidFill>
                <a:latin typeface="Georgia"/>
                <a:ea typeface="Georgia"/>
                <a:cs typeface="Georgia"/>
                <a:sym typeface="Georgia"/>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984" name="Google Shape;984;p189"/>
          <p:cNvSpPr txBox="1"/>
          <p:nvPr/>
        </p:nvSpPr>
        <p:spPr>
          <a:xfrm>
            <a:off x="455293" y="4869180"/>
            <a:ext cx="3981900" cy="102900"/>
          </a:xfrm>
          <a:prstGeom prst="rect">
            <a:avLst/>
          </a:prstGeom>
          <a:no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Clr>
                <a:srgbClr val="000000"/>
              </a:buClr>
              <a:buSzPts val="700"/>
              <a:buFont typeface="Arial"/>
              <a:buNone/>
            </a:pPr>
            <a:r>
              <a:rPr lang="el-GR" sz="700" b="0" i="0" u="none" strike="noStrike" cap="none">
                <a:solidFill>
                  <a:schemeClr val="lt1"/>
                </a:solidFill>
                <a:latin typeface="Arial"/>
                <a:ea typeface="Arial"/>
                <a:cs typeface="Arial"/>
                <a:sym typeface="Arial"/>
              </a:rPr>
              <a:t>PwC</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matchingName="One Column Chart">
  <p:cSld name="One Column Chart">
    <p:spTree>
      <p:nvGrpSpPr>
        <p:cNvPr id="1" name="Shape 985"/>
        <p:cNvGrpSpPr/>
        <p:nvPr/>
      </p:nvGrpSpPr>
      <p:grpSpPr>
        <a:xfrm>
          <a:off x="0" y="0"/>
          <a:ext cx="0" cy="0"/>
          <a:chOff x="0" y="0"/>
          <a:chExt cx="0" cy="0"/>
        </a:xfrm>
      </p:grpSpPr>
      <p:sp>
        <p:nvSpPr>
          <p:cNvPr id="986" name="Google Shape;986;p190"/>
          <p:cNvSpPr txBox="1">
            <a:spLocks noGrp="1"/>
          </p:cNvSpPr>
          <p:nvPr>
            <p:ph type="body" idx="1"/>
          </p:nvPr>
        </p:nvSpPr>
        <p:spPr>
          <a:xfrm>
            <a:off x="457200" y="1577579"/>
            <a:ext cx="2560500" cy="3051600"/>
          </a:xfrm>
          <a:prstGeom prst="rect">
            <a:avLst/>
          </a:prstGeom>
          <a:noFill/>
          <a:ln>
            <a:noFill/>
          </a:ln>
        </p:spPr>
        <p:txBody>
          <a:bodyPr spcFirstLastPara="1" wrap="square" lIns="0" tIns="0" rIns="0" bIns="0" anchor="t" anchorCtr="0">
            <a:noAutofit/>
          </a:bodyPr>
          <a:lstStyle>
            <a:lvl1pPr marL="457200" marR="0" lvl="0" indent="-317500" algn="l">
              <a:lnSpc>
                <a:spcPct val="100000"/>
              </a:lnSpc>
              <a:spcBef>
                <a:spcPts val="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1pPr>
            <a:lvl2pPr marL="914400" marR="0" lvl="1" indent="-317500" algn="l">
              <a:lnSpc>
                <a:spcPct val="10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L="1371600" marR="0" lvl="2" indent="-317500" algn="l">
              <a:lnSpc>
                <a:spcPct val="10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3pPr>
            <a:lvl4pPr marL="1828800" marR="0" lvl="3" indent="-317500" algn="l">
              <a:lnSpc>
                <a:spcPct val="10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4pPr>
            <a:lvl5pPr marL="2286000" marR="0" lvl="4" indent="-317500" algn="l">
              <a:lnSpc>
                <a:spcPct val="10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5pPr>
            <a:lvl6pPr marL="2743200" marR="0" lvl="5" indent="-317500" algn="l">
              <a:lnSpc>
                <a:spcPct val="10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a:lnSpc>
                <a:spcPct val="10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a:lnSpc>
                <a:spcPct val="10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a:lnSpc>
                <a:spcPct val="100000"/>
              </a:lnSpc>
              <a:spcBef>
                <a:spcPts val="600"/>
              </a:spcBef>
              <a:spcAft>
                <a:spcPts val="60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sp>
        <p:nvSpPr>
          <p:cNvPr id="987" name="Google Shape;987;p190"/>
          <p:cNvSpPr txBox="1">
            <a:spLocks noGrp="1"/>
          </p:cNvSpPr>
          <p:nvPr>
            <p:ph type="sldNum" idx="12"/>
          </p:nvPr>
        </p:nvSpPr>
        <p:spPr>
          <a:xfrm>
            <a:off x="6126163" y="4869180"/>
            <a:ext cx="2560500" cy="102900"/>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l-GR"/>
              <a:t>‹#›</a:t>
            </a:fld>
            <a:endParaRPr/>
          </a:p>
        </p:txBody>
      </p:sp>
      <p:sp>
        <p:nvSpPr>
          <p:cNvPr id="988" name="Google Shape;988;p190"/>
          <p:cNvSpPr txBox="1">
            <a:spLocks noGrp="1"/>
          </p:cNvSpPr>
          <p:nvPr>
            <p:ph type="title"/>
          </p:nvPr>
        </p:nvSpPr>
        <p:spPr>
          <a:xfrm>
            <a:off x="457200" y="342900"/>
            <a:ext cx="8229600" cy="1028700"/>
          </a:xfrm>
          <a:prstGeom prst="rect">
            <a:avLst/>
          </a:prstGeom>
          <a:noFill/>
          <a:ln>
            <a:noFill/>
          </a:ln>
        </p:spPr>
        <p:txBody>
          <a:bodyPr spcFirstLastPara="1" wrap="square" lIns="0" tIns="0" rIns="0" bIns="0" anchor="t" anchorCtr="0">
            <a:noAutofit/>
          </a:bodyPr>
          <a:lstStyle>
            <a:lvl1pPr marR="0" lvl="0" algn="l">
              <a:lnSpc>
                <a:spcPct val="85000"/>
              </a:lnSpc>
              <a:spcBef>
                <a:spcPts val="0"/>
              </a:spcBef>
              <a:spcAft>
                <a:spcPts val="0"/>
              </a:spcAft>
              <a:buClr>
                <a:schemeClr val="dk1"/>
              </a:buClr>
              <a:buSzPts val="2800"/>
              <a:buFont typeface="Georgia"/>
              <a:buNone/>
              <a:defRPr sz="2800" b="0" i="0" u="none" strike="noStrike" cap="none">
                <a:solidFill>
                  <a:schemeClr val="dk1"/>
                </a:solidFill>
                <a:latin typeface="Georgia"/>
                <a:ea typeface="Georgia"/>
                <a:cs typeface="Georgia"/>
                <a:sym typeface="Georgia"/>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Tree>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showMasterSp="0" matchingName="One Column Chart Dark">
  <p:cSld name="One Column Chart Dark">
    <p:bg>
      <p:bgPr>
        <a:solidFill>
          <a:srgbClr val="464646"/>
        </a:solidFill>
        <a:effectLst/>
      </p:bgPr>
    </p:bg>
    <p:spTree>
      <p:nvGrpSpPr>
        <p:cNvPr id="1" name="Shape 989"/>
        <p:cNvGrpSpPr/>
        <p:nvPr/>
      </p:nvGrpSpPr>
      <p:grpSpPr>
        <a:xfrm>
          <a:off x="0" y="0"/>
          <a:ext cx="0" cy="0"/>
          <a:chOff x="0" y="0"/>
          <a:chExt cx="0" cy="0"/>
        </a:xfrm>
      </p:grpSpPr>
      <p:sp>
        <p:nvSpPr>
          <p:cNvPr id="990" name="Google Shape;990;p191"/>
          <p:cNvSpPr txBox="1">
            <a:spLocks noGrp="1"/>
          </p:cNvSpPr>
          <p:nvPr>
            <p:ph type="body" idx="1"/>
          </p:nvPr>
        </p:nvSpPr>
        <p:spPr>
          <a:xfrm>
            <a:off x="457200" y="1577579"/>
            <a:ext cx="2560500" cy="3051600"/>
          </a:xfrm>
          <a:prstGeom prst="rect">
            <a:avLst/>
          </a:prstGeom>
          <a:noFill/>
          <a:ln>
            <a:noFill/>
          </a:ln>
        </p:spPr>
        <p:txBody>
          <a:bodyPr spcFirstLastPara="1" wrap="square" lIns="0" tIns="0" rIns="0" bIns="0" anchor="t" anchorCtr="0">
            <a:noAutofit/>
          </a:bodyPr>
          <a:lstStyle>
            <a:lvl1pPr marL="457200" marR="0" lvl="0" indent="-317500" algn="l">
              <a:lnSpc>
                <a:spcPct val="100000"/>
              </a:lnSpc>
              <a:spcBef>
                <a:spcPts val="0"/>
              </a:spcBef>
              <a:spcAft>
                <a:spcPts val="0"/>
              </a:spcAft>
              <a:buClr>
                <a:schemeClr val="lt1"/>
              </a:buClr>
              <a:buSzPts val="1400"/>
              <a:buFont typeface="Arial"/>
              <a:buChar char="•"/>
              <a:defRPr sz="1400" b="0" i="0" u="none" strike="noStrike" cap="none">
                <a:solidFill>
                  <a:schemeClr val="lt1"/>
                </a:solidFill>
                <a:latin typeface="Arial"/>
                <a:ea typeface="Arial"/>
                <a:cs typeface="Arial"/>
                <a:sym typeface="Arial"/>
              </a:defRPr>
            </a:lvl1pPr>
            <a:lvl2pPr marL="914400" marR="0" lvl="1" indent="-317500" algn="l">
              <a:lnSpc>
                <a:spcPct val="100000"/>
              </a:lnSpc>
              <a:spcBef>
                <a:spcPts val="600"/>
              </a:spcBef>
              <a:spcAft>
                <a:spcPts val="0"/>
              </a:spcAft>
              <a:buClr>
                <a:schemeClr val="lt1"/>
              </a:buClr>
              <a:buSzPts val="1400"/>
              <a:buFont typeface="Arial"/>
              <a:buChar char="–"/>
              <a:defRPr sz="1400" b="0" i="0" u="none" strike="noStrike" cap="none">
                <a:solidFill>
                  <a:schemeClr val="lt1"/>
                </a:solidFill>
                <a:latin typeface="Arial"/>
                <a:ea typeface="Arial"/>
                <a:cs typeface="Arial"/>
                <a:sym typeface="Arial"/>
              </a:defRPr>
            </a:lvl2pPr>
            <a:lvl3pPr marL="1371600" marR="0" lvl="2" indent="-317500" algn="l">
              <a:lnSpc>
                <a:spcPct val="100000"/>
              </a:lnSpc>
              <a:spcBef>
                <a:spcPts val="600"/>
              </a:spcBef>
              <a:spcAft>
                <a:spcPts val="0"/>
              </a:spcAft>
              <a:buClr>
                <a:schemeClr val="lt1"/>
              </a:buClr>
              <a:buSzPts val="1400"/>
              <a:buFont typeface="Arial"/>
              <a:buChar char="•"/>
              <a:defRPr sz="1400" b="0" i="0" u="none" strike="noStrike" cap="none">
                <a:solidFill>
                  <a:schemeClr val="lt1"/>
                </a:solidFill>
                <a:latin typeface="Arial"/>
                <a:ea typeface="Arial"/>
                <a:cs typeface="Arial"/>
                <a:sym typeface="Arial"/>
              </a:defRPr>
            </a:lvl3pPr>
            <a:lvl4pPr marL="1828800" marR="0" lvl="3" indent="-317500" algn="l">
              <a:lnSpc>
                <a:spcPct val="100000"/>
              </a:lnSpc>
              <a:spcBef>
                <a:spcPts val="600"/>
              </a:spcBef>
              <a:spcAft>
                <a:spcPts val="0"/>
              </a:spcAft>
              <a:buClr>
                <a:schemeClr val="lt1"/>
              </a:buClr>
              <a:buSzPts val="1400"/>
              <a:buFont typeface="Arial"/>
              <a:buChar char="–"/>
              <a:defRPr sz="1400" b="0" i="0" u="none" strike="noStrike" cap="none">
                <a:solidFill>
                  <a:schemeClr val="lt1"/>
                </a:solidFill>
                <a:latin typeface="Arial"/>
                <a:ea typeface="Arial"/>
                <a:cs typeface="Arial"/>
                <a:sym typeface="Arial"/>
              </a:defRPr>
            </a:lvl4pPr>
            <a:lvl5pPr marL="2286000" marR="0" lvl="4" indent="-317500" algn="l">
              <a:lnSpc>
                <a:spcPct val="100000"/>
              </a:lnSpc>
              <a:spcBef>
                <a:spcPts val="600"/>
              </a:spcBef>
              <a:spcAft>
                <a:spcPts val="0"/>
              </a:spcAft>
              <a:buClr>
                <a:schemeClr val="lt1"/>
              </a:buClr>
              <a:buSzPts val="1400"/>
              <a:buFont typeface="Arial"/>
              <a:buChar char="•"/>
              <a:defRPr sz="1400" b="0" i="0" u="none" strike="noStrike" cap="none">
                <a:solidFill>
                  <a:schemeClr val="lt1"/>
                </a:solidFill>
                <a:latin typeface="Arial"/>
                <a:ea typeface="Arial"/>
                <a:cs typeface="Arial"/>
                <a:sym typeface="Arial"/>
              </a:defRPr>
            </a:lvl5pPr>
            <a:lvl6pPr marL="2743200" marR="0" lvl="5" indent="-317500" algn="l">
              <a:lnSpc>
                <a:spcPct val="100000"/>
              </a:lnSpc>
              <a:spcBef>
                <a:spcPts val="600"/>
              </a:spcBef>
              <a:spcAft>
                <a:spcPts val="0"/>
              </a:spcAft>
              <a:buClr>
                <a:schemeClr val="lt1"/>
              </a:buClr>
              <a:buSzPts val="1400"/>
              <a:buFont typeface="Arial"/>
              <a:buChar char="–"/>
              <a:defRPr sz="1400" b="0" i="0" u="none" strike="noStrike" cap="none">
                <a:solidFill>
                  <a:schemeClr val="lt1"/>
                </a:solidFill>
                <a:latin typeface="Arial"/>
                <a:ea typeface="Arial"/>
                <a:cs typeface="Arial"/>
                <a:sym typeface="Arial"/>
              </a:defRPr>
            </a:lvl6pPr>
            <a:lvl7pPr marL="3200400" marR="0" lvl="6" indent="-317500" algn="l">
              <a:lnSpc>
                <a:spcPct val="100000"/>
              </a:lnSpc>
              <a:spcBef>
                <a:spcPts val="600"/>
              </a:spcBef>
              <a:spcAft>
                <a:spcPts val="0"/>
              </a:spcAft>
              <a:buClr>
                <a:schemeClr val="lt1"/>
              </a:buClr>
              <a:buSzPts val="1400"/>
              <a:buFont typeface="Arial"/>
              <a:buChar char="•"/>
              <a:defRPr sz="1400" b="0" i="0" u="none" strike="noStrike" cap="none">
                <a:solidFill>
                  <a:schemeClr val="lt1"/>
                </a:solidFill>
                <a:latin typeface="Arial"/>
                <a:ea typeface="Arial"/>
                <a:cs typeface="Arial"/>
                <a:sym typeface="Arial"/>
              </a:defRPr>
            </a:lvl7pPr>
            <a:lvl8pPr marL="3657600" marR="0" lvl="7" indent="-317500" algn="l">
              <a:lnSpc>
                <a:spcPct val="100000"/>
              </a:lnSpc>
              <a:spcBef>
                <a:spcPts val="600"/>
              </a:spcBef>
              <a:spcAft>
                <a:spcPts val="0"/>
              </a:spcAft>
              <a:buClr>
                <a:schemeClr val="lt1"/>
              </a:buClr>
              <a:buSzPts val="1400"/>
              <a:buFont typeface="Arial"/>
              <a:buChar char="–"/>
              <a:defRPr sz="1400" b="0" i="0" u="none" strike="noStrike" cap="none">
                <a:solidFill>
                  <a:schemeClr val="lt1"/>
                </a:solidFill>
                <a:latin typeface="Arial"/>
                <a:ea typeface="Arial"/>
                <a:cs typeface="Arial"/>
                <a:sym typeface="Arial"/>
              </a:defRPr>
            </a:lvl8pPr>
            <a:lvl9pPr marL="4114800" marR="0" lvl="8" indent="-317500" algn="l">
              <a:lnSpc>
                <a:spcPct val="100000"/>
              </a:lnSpc>
              <a:spcBef>
                <a:spcPts val="600"/>
              </a:spcBef>
              <a:spcAft>
                <a:spcPts val="600"/>
              </a:spcAft>
              <a:buClr>
                <a:schemeClr val="lt1"/>
              </a:buClr>
              <a:buSzPts val="1400"/>
              <a:buFont typeface="Arial"/>
              <a:buChar char="•"/>
              <a:defRPr sz="1400" b="0" i="0" u="none" strike="noStrike" cap="none">
                <a:solidFill>
                  <a:schemeClr val="lt1"/>
                </a:solidFill>
                <a:latin typeface="Arial"/>
                <a:ea typeface="Arial"/>
                <a:cs typeface="Arial"/>
                <a:sym typeface="Arial"/>
              </a:defRPr>
            </a:lvl9pPr>
          </a:lstStyle>
          <a:p>
            <a:endParaRPr/>
          </a:p>
        </p:txBody>
      </p:sp>
      <p:sp>
        <p:nvSpPr>
          <p:cNvPr id="991" name="Google Shape;991;p191"/>
          <p:cNvSpPr txBox="1">
            <a:spLocks noGrp="1"/>
          </p:cNvSpPr>
          <p:nvPr>
            <p:ph type="sldNum" idx="12"/>
          </p:nvPr>
        </p:nvSpPr>
        <p:spPr>
          <a:xfrm>
            <a:off x="6126163" y="4869180"/>
            <a:ext cx="2560500" cy="102900"/>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700"/>
              <a:buFont typeface="Arial"/>
              <a:buNone/>
              <a:defRPr sz="7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00"/>
              <a:buFont typeface="Arial"/>
              <a:buNone/>
              <a:defRPr sz="7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00"/>
              <a:buFont typeface="Arial"/>
              <a:buNone/>
              <a:defRPr sz="7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00"/>
              <a:buFont typeface="Arial"/>
              <a:buNone/>
              <a:defRPr sz="7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00"/>
              <a:buFont typeface="Arial"/>
              <a:buNone/>
              <a:defRPr sz="7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00"/>
              <a:buFont typeface="Arial"/>
              <a:buNone/>
              <a:defRPr sz="7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00"/>
              <a:buFont typeface="Arial"/>
              <a:buNone/>
              <a:defRPr sz="7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00"/>
              <a:buFont typeface="Arial"/>
              <a:buNone/>
              <a:defRPr sz="7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00"/>
              <a:buFont typeface="Arial"/>
              <a:buNone/>
              <a:defRPr sz="7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l-GR"/>
              <a:t>‹#›</a:t>
            </a:fld>
            <a:endParaRPr/>
          </a:p>
        </p:txBody>
      </p:sp>
      <p:sp>
        <p:nvSpPr>
          <p:cNvPr id="992" name="Google Shape;992;p191"/>
          <p:cNvSpPr txBox="1">
            <a:spLocks noGrp="1"/>
          </p:cNvSpPr>
          <p:nvPr>
            <p:ph type="title"/>
          </p:nvPr>
        </p:nvSpPr>
        <p:spPr>
          <a:xfrm>
            <a:off x="457200" y="342900"/>
            <a:ext cx="8229600" cy="1028700"/>
          </a:xfrm>
          <a:prstGeom prst="rect">
            <a:avLst/>
          </a:prstGeom>
          <a:noFill/>
          <a:ln>
            <a:noFill/>
          </a:ln>
        </p:spPr>
        <p:txBody>
          <a:bodyPr spcFirstLastPara="1" wrap="square" lIns="0" tIns="0" rIns="0" bIns="0" anchor="t" anchorCtr="0">
            <a:noAutofit/>
          </a:bodyPr>
          <a:lstStyle>
            <a:lvl1pPr marR="0" lvl="0" algn="l">
              <a:lnSpc>
                <a:spcPct val="85000"/>
              </a:lnSpc>
              <a:spcBef>
                <a:spcPts val="0"/>
              </a:spcBef>
              <a:spcAft>
                <a:spcPts val="0"/>
              </a:spcAft>
              <a:buClr>
                <a:schemeClr val="lt1"/>
              </a:buClr>
              <a:buSzPts val="2800"/>
              <a:buFont typeface="Georgia"/>
              <a:buNone/>
              <a:defRPr sz="2800" b="0" i="0" u="none" strike="noStrike" cap="none">
                <a:solidFill>
                  <a:schemeClr val="lt1"/>
                </a:solidFill>
                <a:latin typeface="Georgia"/>
                <a:ea typeface="Georgia"/>
                <a:cs typeface="Georgia"/>
                <a:sym typeface="Georgia"/>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993" name="Google Shape;993;p191"/>
          <p:cNvSpPr txBox="1"/>
          <p:nvPr/>
        </p:nvSpPr>
        <p:spPr>
          <a:xfrm>
            <a:off x="455293" y="4869180"/>
            <a:ext cx="3981900" cy="102900"/>
          </a:xfrm>
          <a:prstGeom prst="rect">
            <a:avLst/>
          </a:prstGeom>
          <a:no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Clr>
                <a:srgbClr val="000000"/>
              </a:buClr>
              <a:buSzPts val="700"/>
              <a:buFont typeface="Arial"/>
              <a:buNone/>
            </a:pPr>
            <a:r>
              <a:rPr lang="el-GR" sz="700" b="0" i="0" u="none" strike="noStrike" cap="none">
                <a:solidFill>
                  <a:schemeClr val="lt1"/>
                </a:solidFill>
                <a:latin typeface="Arial"/>
                <a:ea typeface="Arial"/>
                <a:cs typeface="Arial"/>
                <a:sym typeface="Arial"/>
              </a:rPr>
              <a:t>PwC</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matchingName="Four Text Boxes for Icons">
  <p:cSld name="Four Text Boxes for Icons">
    <p:spTree>
      <p:nvGrpSpPr>
        <p:cNvPr id="1" name="Shape 994"/>
        <p:cNvGrpSpPr/>
        <p:nvPr/>
      </p:nvGrpSpPr>
      <p:grpSpPr>
        <a:xfrm>
          <a:off x="0" y="0"/>
          <a:ext cx="0" cy="0"/>
          <a:chOff x="0" y="0"/>
          <a:chExt cx="0" cy="0"/>
        </a:xfrm>
      </p:grpSpPr>
      <p:sp>
        <p:nvSpPr>
          <p:cNvPr id="995" name="Google Shape;995;p192"/>
          <p:cNvSpPr txBox="1">
            <a:spLocks noGrp="1"/>
          </p:cNvSpPr>
          <p:nvPr>
            <p:ph type="body" idx="1"/>
          </p:nvPr>
        </p:nvSpPr>
        <p:spPr>
          <a:xfrm>
            <a:off x="457200" y="2571750"/>
            <a:ext cx="1847100" cy="2057400"/>
          </a:xfrm>
          <a:prstGeom prst="rect">
            <a:avLst/>
          </a:prstGeom>
          <a:noFill/>
          <a:ln>
            <a:noFill/>
          </a:ln>
        </p:spPr>
        <p:txBody>
          <a:bodyPr spcFirstLastPara="1" wrap="square" lIns="0" tIns="0" rIns="0" bIns="0" anchor="t" anchorCtr="0">
            <a:noAutofit/>
          </a:bodyPr>
          <a:lstStyle>
            <a:lvl1pPr marL="457200" marR="0" lvl="0" indent="-317500" algn="l">
              <a:lnSpc>
                <a:spcPct val="100000"/>
              </a:lnSpc>
              <a:spcBef>
                <a:spcPts val="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1pPr>
            <a:lvl2pPr marL="914400" marR="0" lvl="1" indent="-317500" algn="l">
              <a:lnSpc>
                <a:spcPct val="100000"/>
              </a:lnSpc>
              <a:spcBef>
                <a:spcPts val="3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L="1371600" marR="0" lvl="2" indent="-317500" algn="l">
              <a:lnSpc>
                <a:spcPct val="100000"/>
              </a:lnSpc>
              <a:spcBef>
                <a:spcPts val="3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3pPr>
            <a:lvl4pPr marL="1828800" marR="0" lvl="3" indent="-317500" algn="l">
              <a:lnSpc>
                <a:spcPct val="100000"/>
              </a:lnSpc>
              <a:spcBef>
                <a:spcPts val="3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4pPr>
            <a:lvl5pPr marL="2286000" marR="0" lvl="4" indent="-317500" algn="l">
              <a:lnSpc>
                <a:spcPct val="100000"/>
              </a:lnSpc>
              <a:spcBef>
                <a:spcPts val="3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5pPr>
            <a:lvl6pPr marL="2743200" marR="0" lvl="5" indent="-317500" algn="l">
              <a:lnSpc>
                <a:spcPct val="100000"/>
              </a:lnSpc>
              <a:spcBef>
                <a:spcPts val="3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a:lnSpc>
                <a:spcPct val="100000"/>
              </a:lnSpc>
              <a:spcBef>
                <a:spcPts val="3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a:lnSpc>
                <a:spcPct val="100000"/>
              </a:lnSpc>
              <a:spcBef>
                <a:spcPts val="3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a:lnSpc>
                <a:spcPct val="100000"/>
              </a:lnSpc>
              <a:spcBef>
                <a:spcPts val="300"/>
              </a:spcBef>
              <a:spcAft>
                <a:spcPts val="30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sp>
        <p:nvSpPr>
          <p:cNvPr id="996" name="Google Shape;996;p192"/>
          <p:cNvSpPr txBox="1">
            <a:spLocks noGrp="1"/>
          </p:cNvSpPr>
          <p:nvPr>
            <p:ph type="body" idx="2"/>
          </p:nvPr>
        </p:nvSpPr>
        <p:spPr>
          <a:xfrm>
            <a:off x="2584704" y="2571750"/>
            <a:ext cx="1847100" cy="2057400"/>
          </a:xfrm>
          <a:prstGeom prst="rect">
            <a:avLst/>
          </a:prstGeom>
          <a:noFill/>
          <a:ln>
            <a:noFill/>
          </a:ln>
        </p:spPr>
        <p:txBody>
          <a:bodyPr spcFirstLastPara="1" wrap="square" lIns="0" tIns="0" rIns="0" bIns="0" anchor="t" anchorCtr="0">
            <a:noAutofit/>
          </a:bodyPr>
          <a:lstStyle>
            <a:lvl1pPr marL="457200" marR="0" lvl="0" indent="-317500" algn="l">
              <a:lnSpc>
                <a:spcPct val="100000"/>
              </a:lnSpc>
              <a:spcBef>
                <a:spcPts val="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1pPr>
            <a:lvl2pPr marL="914400" marR="0" lvl="1" indent="-317500" algn="l">
              <a:lnSpc>
                <a:spcPct val="100000"/>
              </a:lnSpc>
              <a:spcBef>
                <a:spcPts val="3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L="1371600" marR="0" lvl="2" indent="-317500" algn="l">
              <a:lnSpc>
                <a:spcPct val="100000"/>
              </a:lnSpc>
              <a:spcBef>
                <a:spcPts val="3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3pPr>
            <a:lvl4pPr marL="1828800" marR="0" lvl="3" indent="-317500" algn="l">
              <a:lnSpc>
                <a:spcPct val="100000"/>
              </a:lnSpc>
              <a:spcBef>
                <a:spcPts val="3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4pPr>
            <a:lvl5pPr marL="2286000" marR="0" lvl="4" indent="-317500" algn="l">
              <a:lnSpc>
                <a:spcPct val="100000"/>
              </a:lnSpc>
              <a:spcBef>
                <a:spcPts val="3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5pPr>
            <a:lvl6pPr marL="2743200" marR="0" lvl="5" indent="-317500" algn="l">
              <a:lnSpc>
                <a:spcPct val="100000"/>
              </a:lnSpc>
              <a:spcBef>
                <a:spcPts val="3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a:lnSpc>
                <a:spcPct val="100000"/>
              </a:lnSpc>
              <a:spcBef>
                <a:spcPts val="3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a:lnSpc>
                <a:spcPct val="100000"/>
              </a:lnSpc>
              <a:spcBef>
                <a:spcPts val="3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a:lnSpc>
                <a:spcPct val="100000"/>
              </a:lnSpc>
              <a:spcBef>
                <a:spcPts val="300"/>
              </a:spcBef>
              <a:spcAft>
                <a:spcPts val="30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sp>
        <p:nvSpPr>
          <p:cNvPr id="997" name="Google Shape;997;p192"/>
          <p:cNvSpPr txBox="1">
            <a:spLocks noGrp="1"/>
          </p:cNvSpPr>
          <p:nvPr>
            <p:ph type="body" idx="3"/>
          </p:nvPr>
        </p:nvSpPr>
        <p:spPr>
          <a:xfrm>
            <a:off x="4712208" y="2571750"/>
            <a:ext cx="1847100" cy="2057400"/>
          </a:xfrm>
          <a:prstGeom prst="rect">
            <a:avLst/>
          </a:prstGeom>
          <a:noFill/>
          <a:ln>
            <a:noFill/>
          </a:ln>
        </p:spPr>
        <p:txBody>
          <a:bodyPr spcFirstLastPara="1" wrap="square" lIns="0" tIns="0" rIns="0" bIns="0" anchor="t" anchorCtr="0">
            <a:noAutofit/>
          </a:bodyPr>
          <a:lstStyle>
            <a:lvl1pPr marL="457200" marR="0" lvl="0" indent="-317500" algn="l">
              <a:lnSpc>
                <a:spcPct val="100000"/>
              </a:lnSpc>
              <a:spcBef>
                <a:spcPts val="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1pPr>
            <a:lvl2pPr marL="914400" marR="0" lvl="1" indent="-317500" algn="l">
              <a:lnSpc>
                <a:spcPct val="100000"/>
              </a:lnSpc>
              <a:spcBef>
                <a:spcPts val="3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L="1371600" marR="0" lvl="2" indent="-317500" algn="l">
              <a:lnSpc>
                <a:spcPct val="100000"/>
              </a:lnSpc>
              <a:spcBef>
                <a:spcPts val="3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3pPr>
            <a:lvl4pPr marL="1828800" marR="0" lvl="3" indent="-317500" algn="l">
              <a:lnSpc>
                <a:spcPct val="100000"/>
              </a:lnSpc>
              <a:spcBef>
                <a:spcPts val="3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4pPr>
            <a:lvl5pPr marL="2286000" marR="0" lvl="4" indent="-317500" algn="l">
              <a:lnSpc>
                <a:spcPct val="100000"/>
              </a:lnSpc>
              <a:spcBef>
                <a:spcPts val="3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5pPr>
            <a:lvl6pPr marL="2743200" marR="0" lvl="5" indent="-317500" algn="l">
              <a:lnSpc>
                <a:spcPct val="100000"/>
              </a:lnSpc>
              <a:spcBef>
                <a:spcPts val="3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a:lnSpc>
                <a:spcPct val="100000"/>
              </a:lnSpc>
              <a:spcBef>
                <a:spcPts val="3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a:lnSpc>
                <a:spcPct val="100000"/>
              </a:lnSpc>
              <a:spcBef>
                <a:spcPts val="3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a:lnSpc>
                <a:spcPct val="100000"/>
              </a:lnSpc>
              <a:spcBef>
                <a:spcPts val="300"/>
              </a:spcBef>
              <a:spcAft>
                <a:spcPts val="30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sp>
        <p:nvSpPr>
          <p:cNvPr id="998" name="Google Shape;998;p192"/>
          <p:cNvSpPr txBox="1">
            <a:spLocks noGrp="1"/>
          </p:cNvSpPr>
          <p:nvPr>
            <p:ph type="body" idx="4"/>
          </p:nvPr>
        </p:nvSpPr>
        <p:spPr>
          <a:xfrm>
            <a:off x="6839712" y="2571750"/>
            <a:ext cx="1847100" cy="2057400"/>
          </a:xfrm>
          <a:prstGeom prst="rect">
            <a:avLst/>
          </a:prstGeom>
          <a:noFill/>
          <a:ln>
            <a:noFill/>
          </a:ln>
        </p:spPr>
        <p:txBody>
          <a:bodyPr spcFirstLastPara="1" wrap="square" lIns="0" tIns="0" rIns="0" bIns="0" anchor="t" anchorCtr="0">
            <a:noAutofit/>
          </a:bodyPr>
          <a:lstStyle>
            <a:lvl1pPr marL="457200" marR="0" lvl="0" indent="-317500" algn="l">
              <a:lnSpc>
                <a:spcPct val="100000"/>
              </a:lnSpc>
              <a:spcBef>
                <a:spcPts val="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1pPr>
            <a:lvl2pPr marL="914400" marR="0" lvl="1" indent="-317500" algn="l">
              <a:lnSpc>
                <a:spcPct val="100000"/>
              </a:lnSpc>
              <a:spcBef>
                <a:spcPts val="3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L="1371600" marR="0" lvl="2" indent="-317500" algn="l">
              <a:lnSpc>
                <a:spcPct val="100000"/>
              </a:lnSpc>
              <a:spcBef>
                <a:spcPts val="3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3pPr>
            <a:lvl4pPr marL="1828800" marR="0" lvl="3" indent="-317500" algn="l">
              <a:lnSpc>
                <a:spcPct val="100000"/>
              </a:lnSpc>
              <a:spcBef>
                <a:spcPts val="3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4pPr>
            <a:lvl5pPr marL="2286000" marR="0" lvl="4" indent="-317500" algn="l">
              <a:lnSpc>
                <a:spcPct val="100000"/>
              </a:lnSpc>
              <a:spcBef>
                <a:spcPts val="3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5pPr>
            <a:lvl6pPr marL="2743200" marR="0" lvl="5" indent="-317500" algn="l">
              <a:lnSpc>
                <a:spcPct val="100000"/>
              </a:lnSpc>
              <a:spcBef>
                <a:spcPts val="3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a:lnSpc>
                <a:spcPct val="100000"/>
              </a:lnSpc>
              <a:spcBef>
                <a:spcPts val="3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a:lnSpc>
                <a:spcPct val="100000"/>
              </a:lnSpc>
              <a:spcBef>
                <a:spcPts val="3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a:lnSpc>
                <a:spcPct val="100000"/>
              </a:lnSpc>
              <a:spcBef>
                <a:spcPts val="300"/>
              </a:spcBef>
              <a:spcAft>
                <a:spcPts val="30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sp>
        <p:nvSpPr>
          <p:cNvPr id="999" name="Google Shape;999;p192"/>
          <p:cNvSpPr txBox="1">
            <a:spLocks noGrp="1"/>
          </p:cNvSpPr>
          <p:nvPr>
            <p:ph type="sldNum" idx="12"/>
          </p:nvPr>
        </p:nvSpPr>
        <p:spPr>
          <a:xfrm>
            <a:off x="6126163" y="4869180"/>
            <a:ext cx="2560500" cy="102900"/>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l-GR"/>
              <a:t>‹#›</a:t>
            </a:fld>
            <a:endParaRPr/>
          </a:p>
        </p:txBody>
      </p:sp>
      <p:sp>
        <p:nvSpPr>
          <p:cNvPr id="1000" name="Google Shape;1000;p192"/>
          <p:cNvSpPr txBox="1">
            <a:spLocks noGrp="1"/>
          </p:cNvSpPr>
          <p:nvPr>
            <p:ph type="title"/>
          </p:nvPr>
        </p:nvSpPr>
        <p:spPr>
          <a:xfrm>
            <a:off x="457200" y="342900"/>
            <a:ext cx="8229600" cy="1028700"/>
          </a:xfrm>
          <a:prstGeom prst="rect">
            <a:avLst/>
          </a:prstGeom>
          <a:noFill/>
          <a:ln>
            <a:noFill/>
          </a:ln>
        </p:spPr>
        <p:txBody>
          <a:bodyPr spcFirstLastPara="1" wrap="square" lIns="0" tIns="0" rIns="0" bIns="0" anchor="t" anchorCtr="0">
            <a:noAutofit/>
          </a:bodyPr>
          <a:lstStyle>
            <a:lvl1pPr marR="0" lvl="0" algn="l">
              <a:lnSpc>
                <a:spcPct val="85000"/>
              </a:lnSpc>
              <a:spcBef>
                <a:spcPts val="0"/>
              </a:spcBef>
              <a:spcAft>
                <a:spcPts val="0"/>
              </a:spcAft>
              <a:buClr>
                <a:schemeClr val="dk1"/>
              </a:buClr>
              <a:buSzPts val="2800"/>
              <a:buFont typeface="Georgia"/>
              <a:buNone/>
              <a:defRPr sz="2800" b="0" i="0" u="none" strike="noStrike" cap="none">
                <a:solidFill>
                  <a:schemeClr val="dk1"/>
                </a:solidFill>
                <a:latin typeface="Georgia"/>
                <a:ea typeface="Georgia"/>
                <a:cs typeface="Georgia"/>
                <a:sym typeface="Georgia"/>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Tree>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matchingName="Four Team Images">
  <p:cSld name="Four Team Images">
    <p:spTree>
      <p:nvGrpSpPr>
        <p:cNvPr id="1" name="Shape 1001"/>
        <p:cNvGrpSpPr/>
        <p:nvPr/>
      </p:nvGrpSpPr>
      <p:grpSpPr>
        <a:xfrm>
          <a:off x="0" y="0"/>
          <a:ext cx="0" cy="0"/>
          <a:chOff x="0" y="0"/>
          <a:chExt cx="0" cy="0"/>
        </a:xfrm>
      </p:grpSpPr>
      <p:sp>
        <p:nvSpPr>
          <p:cNvPr id="1002" name="Google Shape;1002;p193"/>
          <p:cNvSpPr/>
          <p:nvPr/>
        </p:nvSpPr>
        <p:spPr>
          <a:xfrm>
            <a:off x="457201" y="1577579"/>
            <a:ext cx="1326000" cy="994200"/>
          </a:xfrm>
          <a:prstGeom prst="rect">
            <a:avLst/>
          </a:prstGeom>
          <a:solidFill>
            <a:srgbClr val="DEDED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003" name="Google Shape;1003;p193"/>
          <p:cNvSpPr/>
          <p:nvPr/>
        </p:nvSpPr>
        <p:spPr>
          <a:xfrm>
            <a:off x="2584705" y="1577579"/>
            <a:ext cx="1326000" cy="994200"/>
          </a:xfrm>
          <a:prstGeom prst="rect">
            <a:avLst/>
          </a:prstGeom>
          <a:solidFill>
            <a:srgbClr val="DEDED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004" name="Google Shape;1004;p193"/>
          <p:cNvSpPr/>
          <p:nvPr/>
        </p:nvSpPr>
        <p:spPr>
          <a:xfrm>
            <a:off x="4712209" y="1577579"/>
            <a:ext cx="1326000" cy="994200"/>
          </a:xfrm>
          <a:prstGeom prst="rect">
            <a:avLst/>
          </a:prstGeom>
          <a:solidFill>
            <a:srgbClr val="DEDED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005" name="Google Shape;1005;p193"/>
          <p:cNvSpPr/>
          <p:nvPr/>
        </p:nvSpPr>
        <p:spPr>
          <a:xfrm>
            <a:off x="6839712" y="1577579"/>
            <a:ext cx="1326000" cy="994200"/>
          </a:xfrm>
          <a:prstGeom prst="rect">
            <a:avLst/>
          </a:prstGeom>
          <a:solidFill>
            <a:srgbClr val="DEDED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006" name="Google Shape;1006;p193"/>
          <p:cNvSpPr txBox="1">
            <a:spLocks noGrp="1"/>
          </p:cNvSpPr>
          <p:nvPr>
            <p:ph type="body" idx="1"/>
          </p:nvPr>
        </p:nvSpPr>
        <p:spPr>
          <a:xfrm>
            <a:off x="457200" y="2743200"/>
            <a:ext cx="1847100" cy="1885800"/>
          </a:xfrm>
          <a:prstGeom prst="rect">
            <a:avLst/>
          </a:prstGeom>
          <a:noFill/>
          <a:ln>
            <a:noFill/>
          </a:ln>
        </p:spPr>
        <p:txBody>
          <a:bodyPr spcFirstLastPara="1" wrap="square" lIns="0" tIns="0" rIns="0" bIns="0" anchor="t" anchorCtr="0">
            <a:noAutofit/>
          </a:bodyPr>
          <a:lstStyle>
            <a:lvl1pPr marL="457200" marR="0" lvl="0" indent="-228600" algn="l">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1pPr>
            <a:lvl2pPr marL="914400" marR="0" lvl="1" indent="-228600" algn="l">
              <a:lnSpc>
                <a:spcPct val="100000"/>
              </a:lnSpc>
              <a:spcBef>
                <a:spcPts val="3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2pPr>
            <a:lvl3pPr marL="1371600" marR="0" lvl="2" indent="-228600" algn="l">
              <a:lnSpc>
                <a:spcPct val="100000"/>
              </a:lnSpc>
              <a:spcBef>
                <a:spcPts val="3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L="1828800" marR="0" lvl="3" indent="-228600" algn="l">
              <a:lnSpc>
                <a:spcPct val="100000"/>
              </a:lnSpc>
              <a:spcBef>
                <a:spcPts val="3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L="2286000" marR="0" lvl="4" indent="-228600" algn="l">
              <a:lnSpc>
                <a:spcPct val="100000"/>
              </a:lnSpc>
              <a:spcBef>
                <a:spcPts val="3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L="2743200" marR="0" lvl="5" indent="-228600" algn="l">
              <a:lnSpc>
                <a:spcPct val="100000"/>
              </a:lnSpc>
              <a:spcBef>
                <a:spcPts val="3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6pPr>
            <a:lvl7pPr marL="3200400" marR="0" lvl="6" indent="-228600" algn="l">
              <a:lnSpc>
                <a:spcPct val="100000"/>
              </a:lnSpc>
              <a:spcBef>
                <a:spcPts val="3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7pPr>
            <a:lvl8pPr marL="3657600" marR="0" lvl="7" indent="-228600" algn="l">
              <a:lnSpc>
                <a:spcPct val="100000"/>
              </a:lnSpc>
              <a:spcBef>
                <a:spcPts val="3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8pPr>
            <a:lvl9pPr marL="4114800" marR="0" lvl="8" indent="-228600" algn="l">
              <a:lnSpc>
                <a:spcPct val="100000"/>
              </a:lnSpc>
              <a:spcBef>
                <a:spcPts val="300"/>
              </a:spcBef>
              <a:spcAft>
                <a:spcPts val="300"/>
              </a:spcAft>
              <a:buClr>
                <a:schemeClr val="dk1"/>
              </a:buClr>
              <a:buSzPts val="1400"/>
              <a:buFont typeface="Arial"/>
              <a:buNone/>
              <a:defRPr sz="1400" b="0" i="0" u="none" strike="noStrike" cap="none">
                <a:solidFill>
                  <a:schemeClr val="dk1"/>
                </a:solidFill>
                <a:latin typeface="Arial"/>
                <a:ea typeface="Arial"/>
                <a:cs typeface="Arial"/>
                <a:sym typeface="Arial"/>
              </a:defRPr>
            </a:lvl9pPr>
          </a:lstStyle>
          <a:p>
            <a:endParaRPr/>
          </a:p>
        </p:txBody>
      </p:sp>
      <p:sp>
        <p:nvSpPr>
          <p:cNvPr id="1007" name="Google Shape;1007;p193"/>
          <p:cNvSpPr txBox="1">
            <a:spLocks noGrp="1"/>
          </p:cNvSpPr>
          <p:nvPr>
            <p:ph type="body" idx="2"/>
          </p:nvPr>
        </p:nvSpPr>
        <p:spPr>
          <a:xfrm>
            <a:off x="2584704" y="2743200"/>
            <a:ext cx="1847100" cy="1885800"/>
          </a:xfrm>
          <a:prstGeom prst="rect">
            <a:avLst/>
          </a:prstGeom>
          <a:noFill/>
          <a:ln>
            <a:noFill/>
          </a:ln>
        </p:spPr>
        <p:txBody>
          <a:bodyPr spcFirstLastPara="1" wrap="square" lIns="0" tIns="0" rIns="0" bIns="0" anchor="t" anchorCtr="0">
            <a:noAutofit/>
          </a:bodyPr>
          <a:lstStyle>
            <a:lvl1pPr marL="457200" marR="0" lvl="0" indent="-228600" algn="l">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1pPr>
            <a:lvl2pPr marL="914400" marR="0" lvl="1" indent="-228600" algn="l">
              <a:lnSpc>
                <a:spcPct val="100000"/>
              </a:lnSpc>
              <a:spcBef>
                <a:spcPts val="3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2pPr>
            <a:lvl3pPr marL="1371600" marR="0" lvl="2" indent="-228600" algn="l">
              <a:lnSpc>
                <a:spcPct val="100000"/>
              </a:lnSpc>
              <a:spcBef>
                <a:spcPts val="3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L="1828800" marR="0" lvl="3" indent="-228600" algn="l">
              <a:lnSpc>
                <a:spcPct val="100000"/>
              </a:lnSpc>
              <a:spcBef>
                <a:spcPts val="3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L="2286000" marR="0" lvl="4" indent="-228600" algn="l">
              <a:lnSpc>
                <a:spcPct val="100000"/>
              </a:lnSpc>
              <a:spcBef>
                <a:spcPts val="3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L="2743200" marR="0" lvl="5" indent="-228600" algn="l">
              <a:lnSpc>
                <a:spcPct val="100000"/>
              </a:lnSpc>
              <a:spcBef>
                <a:spcPts val="3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6pPr>
            <a:lvl7pPr marL="3200400" marR="0" lvl="6" indent="-228600" algn="l">
              <a:lnSpc>
                <a:spcPct val="100000"/>
              </a:lnSpc>
              <a:spcBef>
                <a:spcPts val="3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7pPr>
            <a:lvl8pPr marL="3657600" marR="0" lvl="7" indent="-228600" algn="l">
              <a:lnSpc>
                <a:spcPct val="100000"/>
              </a:lnSpc>
              <a:spcBef>
                <a:spcPts val="3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8pPr>
            <a:lvl9pPr marL="4114800" marR="0" lvl="8" indent="-228600" algn="l">
              <a:lnSpc>
                <a:spcPct val="100000"/>
              </a:lnSpc>
              <a:spcBef>
                <a:spcPts val="300"/>
              </a:spcBef>
              <a:spcAft>
                <a:spcPts val="300"/>
              </a:spcAft>
              <a:buClr>
                <a:schemeClr val="dk1"/>
              </a:buClr>
              <a:buSzPts val="1400"/>
              <a:buFont typeface="Arial"/>
              <a:buNone/>
              <a:defRPr sz="1400" b="0" i="0" u="none" strike="noStrike" cap="none">
                <a:solidFill>
                  <a:schemeClr val="dk1"/>
                </a:solidFill>
                <a:latin typeface="Arial"/>
                <a:ea typeface="Arial"/>
                <a:cs typeface="Arial"/>
                <a:sym typeface="Arial"/>
              </a:defRPr>
            </a:lvl9pPr>
          </a:lstStyle>
          <a:p>
            <a:endParaRPr/>
          </a:p>
        </p:txBody>
      </p:sp>
      <p:sp>
        <p:nvSpPr>
          <p:cNvPr id="1008" name="Google Shape;1008;p193"/>
          <p:cNvSpPr txBox="1">
            <a:spLocks noGrp="1"/>
          </p:cNvSpPr>
          <p:nvPr>
            <p:ph type="body" idx="3"/>
          </p:nvPr>
        </p:nvSpPr>
        <p:spPr>
          <a:xfrm>
            <a:off x="4712208" y="2743200"/>
            <a:ext cx="1847100" cy="1885800"/>
          </a:xfrm>
          <a:prstGeom prst="rect">
            <a:avLst/>
          </a:prstGeom>
          <a:noFill/>
          <a:ln>
            <a:noFill/>
          </a:ln>
        </p:spPr>
        <p:txBody>
          <a:bodyPr spcFirstLastPara="1" wrap="square" lIns="0" tIns="0" rIns="0" bIns="0" anchor="t" anchorCtr="0">
            <a:noAutofit/>
          </a:bodyPr>
          <a:lstStyle>
            <a:lvl1pPr marL="457200" marR="0" lvl="0" indent="-228600" algn="l">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1pPr>
            <a:lvl2pPr marL="914400" marR="0" lvl="1" indent="-228600" algn="l">
              <a:lnSpc>
                <a:spcPct val="100000"/>
              </a:lnSpc>
              <a:spcBef>
                <a:spcPts val="3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2pPr>
            <a:lvl3pPr marL="1371600" marR="0" lvl="2" indent="-228600" algn="l">
              <a:lnSpc>
                <a:spcPct val="100000"/>
              </a:lnSpc>
              <a:spcBef>
                <a:spcPts val="3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L="1828800" marR="0" lvl="3" indent="-228600" algn="l">
              <a:lnSpc>
                <a:spcPct val="100000"/>
              </a:lnSpc>
              <a:spcBef>
                <a:spcPts val="3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L="2286000" marR="0" lvl="4" indent="-228600" algn="l">
              <a:lnSpc>
                <a:spcPct val="100000"/>
              </a:lnSpc>
              <a:spcBef>
                <a:spcPts val="3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L="2743200" marR="0" lvl="5" indent="-228600" algn="l">
              <a:lnSpc>
                <a:spcPct val="100000"/>
              </a:lnSpc>
              <a:spcBef>
                <a:spcPts val="3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6pPr>
            <a:lvl7pPr marL="3200400" marR="0" lvl="6" indent="-228600" algn="l">
              <a:lnSpc>
                <a:spcPct val="100000"/>
              </a:lnSpc>
              <a:spcBef>
                <a:spcPts val="3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7pPr>
            <a:lvl8pPr marL="3657600" marR="0" lvl="7" indent="-228600" algn="l">
              <a:lnSpc>
                <a:spcPct val="100000"/>
              </a:lnSpc>
              <a:spcBef>
                <a:spcPts val="3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8pPr>
            <a:lvl9pPr marL="4114800" marR="0" lvl="8" indent="-228600" algn="l">
              <a:lnSpc>
                <a:spcPct val="100000"/>
              </a:lnSpc>
              <a:spcBef>
                <a:spcPts val="300"/>
              </a:spcBef>
              <a:spcAft>
                <a:spcPts val="300"/>
              </a:spcAft>
              <a:buClr>
                <a:schemeClr val="dk1"/>
              </a:buClr>
              <a:buSzPts val="1400"/>
              <a:buFont typeface="Arial"/>
              <a:buNone/>
              <a:defRPr sz="1400" b="0" i="0" u="none" strike="noStrike" cap="none">
                <a:solidFill>
                  <a:schemeClr val="dk1"/>
                </a:solidFill>
                <a:latin typeface="Arial"/>
                <a:ea typeface="Arial"/>
                <a:cs typeface="Arial"/>
                <a:sym typeface="Arial"/>
              </a:defRPr>
            </a:lvl9pPr>
          </a:lstStyle>
          <a:p>
            <a:endParaRPr/>
          </a:p>
        </p:txBody>
      </p:sp>
      <p:sp>
        <p:nvSpPr>
          <p:cNvPr id="1009" name="Google Shape;1009;p193"/>
          <p:cNvSpPr txBox="1">
            <a:spLocks noGrp="1"/>
          </p:cNvSpPr>
          <p:nvPr>
            <p:ph type="body" idx="4"/>
          </p:nvPr>
        </p:nvSpPr>
        <p:spPr>
          <a:xfrm>
            <a:off x="6839712" y="2743200"/>
            <a:ext cx="1847100" cy="1885800"/>
          </a:xfrm>
          <a:prstGeom prst="rect">
            <a:avLst/>
          </a:prstGeom>
          <a:noFill/>
          <a:ln>
            <a:noFill/>
          </a:ln>
        </p:spPr>
        <p:txBody>
          <a:bodyPr spcFirstLastPara="1" wrap="square" lIns="0" tIns="0" rIns="0" bIns="0" anchor="t" anchorCtr="0">
            <a:noAutofit/>
          </a:bodyPr>
          <a:lstStyle>
            <a:lvl1pPr marL="457200" marR="0" lvl="0" indent="-228600" algn="l">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1pPr>
            <a:lvl2pPr marL="914400" marR="0" lvl="1" indent="-228600" algn="l">
              <a:lnSpc>
                <a:spcPct val="100000"/>
              </a:lnSpc>
              <a:spcBef>
                <a:spcPts val="3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2pPr>
            <a:lvl3pPr marL="1371600" marR="0" lvl="2" indent="-228600" algn="l">
              <a:lnSpc>
                <a:spcPct val="100000"/>
              </a:lnSpc>
              <a:spcBef>
                <a:spcPts val="3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L="1828800" marR="0" lvl="3" indent="-228600" algn="l">
              <a:lnSpc>
                <a:spcPct val="100000"/>
              </a:lnSpc>
              <a:spcBef>
                <a:spcPts val="3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L="2286000" marR="0" lvl="4" indent="-228600" algn="l">
              <a:lnSpc>
                <a:spcPct val="100000"/>
              </a:lnSpc>
              <a:spcBef>
                <a:spcPts val="3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L="2743200" marR="0" lvl="5" indent="-228600" algn="l">
              <a:lnSpc>
                <a:spcPct val="100000"/>
              </a:lnSpc>
              <a:spcBef>
                <a:spcPts val="3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6pPr>
            <a:lvl7pPr marL="3200400" marR="0" lvl="6" indent="-228600" algn="l">
              <a:lnSpc>
                <a:spcPct val="100000"/>
              </a:lnSpc>
              <a:spcBef>
                <a:spcPts val="3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7pPr>
            <a:lvl8pPr marL="3657600" marR="0" lvl="7" indent="-228600" algn="l">
              <a:lnSpc>
                <a:spcPct val="100000"/>
              </a:lnSpc>
              <a:spcBef>
                <a:spcPts val="3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8pPr>
            <a:lvl9pPr marL="4114800" marR="0" lvl="8" indent="-228600" algn="l">
              <a:lnSpc>
                <a:spcPct val="100000"/>
              </a:lnSpc>
              <a:spcBef>
                <a:spcPts val="300"/>
              </a:spcBef>
              <a:spcAft>
                <a:spcPts val="300"/>
              </a:spcAft>
              <a:buClr>
                <a:schemeClr val="dk1"/>
              </a:buClr>
              <a:buSzPts val="1400"/>
              <a:buFont typeface="Arial"/>
              <a:buNone/>
              <a:defRPr sz="1400" b="0" i="0" u="none" strike="noStrike" cap="none">
                <a:solidFill>
                  <a:schemeClr val="dk1"/>
                </a:solidFill>
                <a:latin typeface="Arial"/>
                <a:ea typeface="Arial"/>
                <a:cs typeface="Arial"/>
                <a:sym typeface="Arial"/>
              </a:defRPr>
            </a:lvl9pPr>
          </a:lstStyle>
          <a:p>
            <a:endParaRPr/>
          </a:p>
        </p:txBody>
      </p:sp>
      <p:sp>
        <p:nvSpPr>
          <p:cNvPr id="1010" name="Google Shape;1010;p193"/>
          <p:cNvSpPr txBox="1">
            <a:spLocks noGrp="1"/>
          </p:cNvSpPr>
          <p:nvPr>
            <p:ph type="sldNum" idx="12"/>
          </p:nvPr>
        </p:nvSpPr>
        <p:spPr>
          <a:xfrm>
            <a:off x="6126163" y="4869180"/>
            <a:ext cx="2560500" cy="102900"/>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l-GR"/>
              <a:t>‹#›</a:t>
            </a:fld>
            <a:endParaRPr/>
          </a:p>
        </p:txBody>
      </p:sp>
      <p:sp>
        <p:nvSpPr>
          <p:cNvPr id="1011" name="Google Shape;1011;p193"/>
          <p:cNvSpPr txBox="1">
            <a:spLocks noGrp="1"/>
          </p:cNvSpPr>
          <p:nvPr>
            <p:ph type="title"/>
          </p:nvPr>
        </p:nvSpPr>
        <p:spPr>
          <a:xfrm>
            <a:off x="457200" y="342900"/>
            <a:ext cx="8229600" cy="1028700"/>
          </a:xfrm>
          <a:prstGeom prst="rect">
            <a:avLst/>
          </a:prstGeom>
          <a:noFill/>
          <a:ln>
            <a:noFill/>
          </a:ln>
        </p:spPr>
        <p:txBody>
          <a:bodyPr spcFirstLastPara="1" wrap="square" lIns="0" tIns="0" rIns="0" bIns="0" anchor="t" anchorCtr="0">
            <a:noAutofit/>
          </a:bodyPr>
          <a:lstStyle>
            <a:lvl1pPr marR="0" lvl="0" algn="l">
              <a:lnSpc>
                <a:spcPct val="85000"/>
              </a:lnSpc>
              <a:spcBef>
                <a:spcPts val="0"/>
              </a:spcBef>
              <a:spcAft>
                <a:spcPts val="0"/>
              </a:spcAft>
              <a:buClr>
                <a:schemeClr val="dk1"/>
              </a:buClr>
              <a:buSzPts val="2800"/>
              <a:buFont typeface="Georgia"/>
              <a:buNone/>
              <a:defRPr sz="2800" b="0" i="0" u="none" strike="noStrike" cap="none">
                <a:solidFill>
                  <a:schemeClr val="dk1"/>
                </a:solidFill>
                <a:latin typeface="Georgia"/>
                <a:ea typeface="Georgia"/>
                <a:cs typeface="Georgia"/>
                <a:sym typeface="Georgia"/>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Tree>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showMasterSp="0" matchingName="Thank You Light">
  <p:cSld name="Thank You Light">
    <p:bg>
      <p:bgPr>
        <a:solidFill>
          <a:schemeClr val="lt1"/>
        </a:solidFill>
        <a:effectLst/>
      </p:bgPr>
    </p:bg>
    <p:spTree>
      <p:nvGrpSpPr>
        <p:cNvPr id="1" name="Shape 1012"/>
        <p:cNvGrpSpPr/>
        <p:nvPr/>
      </p:nvGrpSpPr>
      <p:grpSpPr>
        <a:xfrm>
          <a:off x="0" y="0"/>
          <a:ext cx="0" cy="0"/>
          <a:chOff x="0" y="0"/>
          <a:chExt cx="0" cy="0"/>
        </a:xfrm>
      </p:grpSpPr>
      <p:sp>
        <p:nvSpPr>
          <p:cNvPr id="1013" name="Google Shape;1013;p194"/>
          <p:cNvSpPr/>
          <p:nvPr/>
        </p:nvSpPr>
        <p:spPr>
          <a:xfrm>
            <a:off x="0" y="3705640"/>
            <a:ext cx="9144000" cy="1437900"/>
          </a:xfrm>
          <a:prstGeom prst="rect">
            <a:avLst/>
          </a:prstGeom>
          <a:solidFill>
            <a:srgbClr val="D04A0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Arial"/>
              <a:ea typeface="Arial"/>
              <a:cs typeface="Arial"/>
              <a:sym typeface="Arial"/>
            </a:endParaRPr>
          </a:p>
        </p:txBody>
      </p:sp>
      <p:sp>
        <p:nvSpPr>
          <p:cNvPr id="1014" name="Google Shape;1014;p194"/>
          <p:cNvSpPr txBox="1">
            <a:spLocks noGrp="1"/>
          </p:cNvSpPr>
          <p:nvPr>
            <p:ph type="ctrTitle"/>
          </p:nvPr>
        </p:nvSpPr>
        <p:spPr>
          <a:xfrm>
            <a:off x="457200" y="342899"/>
            <a:ext cx="3980400" cy="1886100"/>
          </a:xfrm>
          <a:prstGeom prst="rect">
            <a:avLst/>
          </a:prstGeom>
          <a:noFill/>
          <a:ln>
            <a:noFill/>
          </a:ln>
        </p:spPr>
        <p:txBody>
          <a:bodyPr spcFirstLastPara="1" wrap="square" lIns="0" tIns="0" rIns="0" bIns="0" anchor="b" anchorCtr="0">
            <a:noAutofit/>
          </a:bodyPr>
          <a:lstStyle>
            <a:lvl1pPr marR="0" lvl="0" algn="l">
              <a:lnSpc>
                <a:spcPct val="85000"/>
              </a:lnSpc>
              <a:spcBef>
                <a:spcPts val="0"/>
              </a:spcBef>
              <a:spcAft>
                <a:spcPts val="0"/>
              </a:spcAft>
              <a:buClr>
                <a:schemeClr val="dk1"/>
              </a:buClr>
              <a:buSzPts val="4400"/>
              <a:buFont typeface="Georgia"/>
              <a:buNone/>
              <a:defRPr sz="4400" b="0" i="0" u="none" strike="noStrike" cap="none">
                <a:solidFill>
                  <a:schemeClr val="dk1"/>
                </a:solidFill>
                <a:latin typeface="Georgia"/>
                <a:ea typeface="Georgia"/>
                <a:cs typeface="Georgia"/>
                <a:sym typeface="Georgia"/>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1015" name="Google Shape;1015;p194"/>
          <p:cNvSpPr/>
          <p:nvPr/>
        </p:nvSpPr>
        <p:spPr>
          <a:xfrm>
            <a:off x="4000500" y="0"/>
            <a:ext cx="5143500" cy="51435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dk1"/>
              </a:solidFill>
              <a:latin typeface="Arial"/>
              <a:ea typeface="Arial"/>
              <a:cs typeface="Arial"/>
              <a:sym typeface="Arial"/>
            </a:endParaRPr>
          </a:p>
        </p:txBody>
      </p:sp>
      <p:sp>
        <p:nvSpPr>
          <p:cNvPr id="1016" name="Google Shape;1016;p194"/>
          <p:cNvSpPr txBox="1">
            <a:spLocks noGrp="1"/>
          </p:cNvSpPr>
          <p:nvPr>
            <p:ph type="body" idx="1"/>
          </p:nvPr>
        </p:nvSpPr>
        <p:spPr>
          <a:xfrm>
            <a:off x="457200" y="3909060"/>
            <a:ext cx="8229600" cy="1028700"/>
          </a:xfrm>
          <a:prstGeom prst="rect">
            <a:avLst/>
          </a:prstGeom>
          <a:noFill/>
          <a:ln>
            <a:noFill/>
          </a:ln>
        </p:spPr>
        <p:txBody>
          <a:bodyPr spcFirstLastPara="1" wrap="square" lIns="0" tIns="0" rIns="0" bIns="0" anchor="t" anchorCtr="0">
            <a:noAutofit/>
          </a:bodyPr>
          <a:lstStyle>
            <a:lvl1pPr marL="457200" marR="0" lvl="0" indent="-228600" algn="l">
              <a:lnSpc>
                <a:spcPct val="100000"/>
              </a:lnSpc>
              <a:spcBef>
                <a:spcPts val="0"/>
              </a:spcBef>
              <a:spcAft>
                <a:spcPts val="0"/>
              </a:spcAft>
              <a:buClr>
                <a:schemeClr val="lt1"/>
              </a:buClr>
              <a:buSzPts val="1000"/>
              <a:buFont typeface="Arial"/>
              <a:buNone/>
              <a:defRPr sz="1000" b="0" i="0" u="none" strike="noStrike" cap="none">
                <a:solidFill>
                  <a:schemeClr val="lt1"/>
                </a:solidFill>
                <a:latin typeface="Arial"/>
                <a:ea typeface="Arial"/>
                <a:cs typeface="Arial"/>
                <a:sym typeface="Arial"/>
              </a:defRPr>
            </a:lvl1pPr>
            <a:lvl2pPr marL="914400" marR="0" lvl="1" indent="-228600" algn="l">
              <a:lnSpc>
                <a:spcPct val="100000"/>
              </a:lnSpc>
              <a:spcBef>
                <a:spcPts val="0"/>
              </a:spcBef>
              <a:spcAft>
                <a:spcPts val="0"/>
              </a:spcAft>
              <a:buClr>
                <a:schemeClr val="lt1"/>
              </a:buClr>
              <a:buSzPts val="1000"/>
              <a:buFont typeface="Arial"/>
              <a:buNone/>
              <a:defRPr sz="1000" b="0" i="0" u="none" strike="noStrike" cap="none">
                <a:solidFill>
                  <a:schemeClr val="lt1"/>
                </a:solidFill>
                <a:latin typeface="Arial"/>
                <a:ea typeface="Arial"/>
                <a:cs typeface="Arial"/>
                <a:sym typeface="Arial"/>
              </a:defRPr>
            </a:lvl2pPr>
            <a:lvl3pPr marL="1371600" marR="0" lvl="2" indent="-228600" algn="l">
              <a:lnSpc>
                <a:spcPct val="100000"/>
              </a:lnSpc>
              <a:spcBef>
                <a:spcPts val="0"/>
              </a:spcBef>
              <a:spcAft>
                <a:spcPts val="0"/>
              </a:spcAft>
              <a:buClr>
                <a:schemeClr val="lt1"/>
              </a:buClr>
              <a:buSzPts val="1000"/>
              <a:buFont typeface="Arial"/>
              <a:buNone/>
              <a:defRPr sz="1000" b="0" i="0" u="none" strike="noStrike" cap="none">
                <a:solidFill>
                  <a:schemeClr val="lt1"/>
                </a:solidFill>
                <a:latin typeface="Arial"/>
                <a:ea typeface="Arial"/>
                <a:cs typeface="Arial"/>
                <a:sym typeface="Arial"/>
              </a:defRPr>
            </a:lvl3pPr>
            <a:lvl4pPr marL="1828800" marR="0" lvl="3" indent="-228600" algn="l">
              <a:lnSpc>
                <a:spcPct val="100000"/>
              </a:lnSpc>
              <a:spcBef>
                <a:spcPts val="0"/>
              </a:spcBef>
              <a:spcAft>
                <a:spcPts val="0"/>
              </a:spcAft>
              <a:buClr>
                <a:schemeClr val="lt1"/>
              </a:buClr>
              <a:buSzPts val="1000"/>
              <a:buFont typeface="Arial"/>
              <a:buNone/>
              <a:defRPr sz="1000" b="0" i="0" u="none" strike="noStrike" cap="none">
                <a:solidFill>
                  <a:schemeClr val="lt1"/>
                </a:solidFill>
                <a:latin typeface="Arial"/>
                <a:ea typeface="Arial"/>
                <a:cs typeface="Arial"/>
                <a:sym typeface="Arial"/>
              </a:defRPr>
            </a:lvl4pPr>
            <a:lvl5pPr marL="2286000" marR="0" lvl="4" indent="-228600" algn="l">
              <a:lnSpc>
                <a:spcPct val="100000"/>
              </a:lnSpc>
              <a:spcBef>
                <a:spcPts val="0"/>
              </a:spcBef>
              <a:spcAft>
                <a:spcPts val="0"/>
              </a:spcAft>
              <a:buClr>
                <a:schemeClr val="lt1"/>
              </a:buClr>
              <a:buSzPts val="1000"/>
              <a:buFont typeface="Arial"/>
              <a:buNone/>
              <a:defRPr sz="1000" b="0" i="0" u="none" strike="noStrike" cap="none">
                <a:solidFill>
                  <a:schemeClr val="lt1"/>
                </a:solidFill>
                <a:latin typeface="Arial"/>
                <a:ea typeface="Arial"/>
                <a:cs typeface="Arial"/>
                <a:sym typeface="Arial"/>
              </a:defRPr>
            </a:lvl5pPr>
            <a:lvl6pPr marL="2743200" marR="0" lvl="5" indent="-228600" algn="l">
              <a:lnSpc>
                <a:spcPct val="100000"/>
              </a:lnSpc>
              <a:spcBef>
                <a:spcPts val="0"/>
              </a:spcBef>
              <a:spcAft>
                <a:spcPts val="0"/>
              </a:spcAft>
              <a:buClr>
                <a:schemeClr val="lt1"/>
              </a:buClr>
              <a:buSzPts val="1000"/>
              <a:buFont typeface="Arial"/>
              <a:buNone/>
              <a:defRPr sz="1000" b="0" i="0" u="none" strike="noStrike" cap="none">
                <a:solidFill>
                  <a:schemeClr val="lt1"/>
                </a:solidFill>
                <a:latin typeface="Arial"/>
                <a:ea typeface="Arial"/>
                <a:cs typeface="Arial"/>
                <a:sym typeface="Arial"/>
              </a:defRPr>
            </a:lvl6pPr>
            <a:lvl7pPr marL="3200400" marR="0" lvl="6" indent="-228600" algn="l">
              <a:lnSpc>
                <a:spcPct val="100000"/>
              </a:lnSpc>
              <a:spcBef>
                <a:spcPts val="0"/>
              </a:spcBef>
              <a:spcAft>
                <a:spcPts val="0"/>
              </a:spcAft>
              <a:buClr>
                <a:schemeClr val="lt1"/>
              </a:buClr>
              <a:buSzPts val="1000"/>
              <a:buFont typeface="Arial"/>
              <a:buNone/>
              <a:defRPr sz="1000" b="0" i="0" u="none" strike="noStrike" cap="none">
                <a:solidFill>
                  <a:schemeClr val="lt1"/>
                </a:solidFill>
                <a:latin typeface="Arial"/>
                <a:ea typeface="Arial"/>
                <a:cs typeface="Arial"/>
                <a:sym typeface="Arial"/>
              </a:defRPr>
            </a:lvl7pPr>
            <a:lvl8pPr marL="3657600" marR="0" lvl="7" indent="-228600" algn="l">
              <a:lnSpc>
                <a:spcPct val="100000"/>
              </a:lnSpc>
              <a:spcBef>
                <a:spcPts val="0"/>
              </a:spcBef>
              <a:spcAft>
                <a:spcPts val="0"/>
              </a:spcAft>
              <a:buClr>
                <a:schemeClr val="lt1"/>
              </a:buClr>
              <a:buSzPts val="1000"/>
              <a:buFont typeface="Arial"/>
              <a:buNone/>
              <a:defRPr sz="1000" b="0" i="0" u="none" strike="noStrike" cap="none">
                <a:solidFill>
                  <a:schemeClr val="lt1"/>
                </a:solidFill>
                <a:latin typeface="Arial"/>
                <a:ea typeface="Arial"/>
                <a:cs typeface="Arial"/>
                <a:sym typeface="Arial"/>
              </a:defRPr>
            </a:lvl8pPr>
            <a:lvl9pPr marL="4114800" marR="0" lvl="8" indent="-228600" algn="l">
              <a:lnSpc>
                <a:spcPct val="100000"/>
              </a:lnSpc>
              <a:spcBef>
                <a:spcPts val="0"/>
              </a:spcBef>
              <a:spcAft>
                <a:spcPts val="0"/>
              </a:spcAft>
              <a:buClr>
                <a:schemeClr val="lt1"/>
              </a:buClr>
              <a:buSzPts val="1000"/>
              <a:buFont typeface="Arial"/>
              <a:buNone/>
              <a:defRPr sz="1000" b="0" i="0" u="none" strike="noStrike" cap="none">
                <a:solidFill>
                  <a:schemeClr val="lt1"/>
                </a:solidFill>
                <a:latin typeface="Arial"/>
                <a:ea typeface="Arial"/>
                <a:cs typeface="Arial"/>
                <a:sym typeface="Arial"/>
              </a:defRPr>
            </a:lvl9pPr>
          </a:lstStyle>
          <a:p>
            <a:endParaRPr/>
          </a:p>
        </p:txBody>
      </p:sp>
      <p:sp>
        <p:nvSpPr>
          <p:cNvPr id="1017" name="Google Shape;1017;p194"/>
          <p:cNvSpPr/>
          <p:nvPr/>
        </p:nvSpPr>
        <p:spPr>
          <a:xfrm>
            <a:off x="4000500" y="0"/>
            <a:ext cx="5143500" cy="51435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dk1"/>
              </a:solidFill>
              <a:latin typeface="Arial"/>
              <a:ea typeface="Arial"/>
              <a:cs typeface="Arial"/>
              <a:sym typeface="Arial"/>
            </a:endParaRPr>
          </a:p>
        </p:txBody>
      </p:sp>
      <p:sp>
        <p:nvSpPr>
          <p:cNvPr id="1018" name="Google Shape;1018;p194"/>
          <p:cNvSpPr txBox="1"/>
          <p:nvPr/>
        </p:nvSpPr>
        <p:spPr>
          <a:xfrm>
            <a:off x="457199" y="3291840"/>
            <a:ext cx="3980400" cy="2742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000"/>
              <a:buFont typeface="Arial"/>
              <a:buNone/>
            </a:pPr>
            <a:r>
              <a:rPr lang="el-GR" sz="1000" b="0" i="0" u="none" strike="noStrike" cap="none">
                <a:solidFill>
                  <a:schemeClr val="dk1"/>
                </a:solidFill>
                <a:latin typeface="Arial"/>
                <a:ea typeface="Arial"/>
                <a:cs typeface="Arial"/>
                <a:sym typeface="Arial"/>
              </a:rPr>
              <a:t>pwc.com</a:t>
            </a:r>
            <a:endParaRPr sz="1000" b="0" i="0" u="none" strike="noStrike" cap="none">
              <a:solidFill>
                <a:schemeClr val="dk1"/>
              </a:solidFill>
              <a:latin typeface="Arial"/>
              <a:ea typeface="Arial"/>
              <a:cs typeface="Arial"/>
              <a:sym typeface="Aria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matchingName="Title Slide 2">
  <p:cSld name="Title Slide 2">
    <p:spTree>
      <p:nvGrpSpPr>
        <p:cNvPr id="1" name="Shape 112"/>
        <p:cNvGrpSpPr/>
        <p:nvPr/>
      </p:nvGrpSpPr>
      <p:grpSpPr>
        <a:xfrm>
          <a:off x="0" y="0"/>
          <a:ext cx="0" cy="0"/>
          <a:chOff x="0" y="0"/>
          <a:chExt cx="0" cy="0"/>
        </a:xfrm>
      </p:grpSpPr>
      <p:sp>
        <p:nvSpPr>
          <p:cNvPr id="113" name="Google Shape;113;p102"/>
          <p:cNvSpPr/>
          <p:nvPr/>
        </p:nvSpPr>
        <p:spPr>
          <a:xfrm>
            <a:off x="4572000" y="0"/>
            <a:ext cx="4572000" cy="3432000"/>
          </a:xfrm>
          <a:prstGeom prst="rect">
            <a:avLst/>
          </a:prstGeom>
          <a:solidFill>
            <a:srgbClr val="DEDED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14" name="Google Shape;114;p102"/>
          <p:cNvSpPr/>
          <p:nvPr/>
        </p:nvSpPr>
        <p:spPr>
          <a:xfrm>
            <a:off x="0" y="0"/>
            <a:ext cx="4572000" cy="3432000"/>
          </a:xfrm>
          <a:prstGeom prst="rect">
            <a:avLst/>
          </a:prstGeom>
          <a:solidFill>
            <a:srgbClr val="46464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Arial"/>
              <a:ea typeface="Arial"/>
              <a:cs typeface="Arial"/>
              <a:sym typeface="Arial"/>
            </a:endParaRPr>
          </a:p>
        </p:txBody>
      </p:sp>
      <p:sp>
        <p:nvSpPr>
          <p:cNvPr id="115" name="Google Shape;115;p102"/>
          <p:cNvSpPr/>
          <p:nvPr/>
        </p:nvSpPr>
        <p:spPr>
          <a:xfrm>
            <a:off x="0" y="3431859"/>
            <a:ext cx="4572000" cy="1711500"/>
          </a:xfrm>
          <a:prstGeom prst="rect">
            <a:avLst/>
          </a:prstGeom>
          <a:solidFill>
            <a:srgbClr val="D04A0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Arial"/>
              <a:ea typeface="Arial"/>
              <a:cs typeface="Arial"/>
              <a:sym typeface="Arial"/>
            </a:endParaRPr>
          </a:p>
        </p:txBody>
      </p:sp>
      <p:sp>
        <p:nvSpPr>
          <p:cNvPr id="116" name="Google Shape;116;p102"/>
          <p:cNvSpPr txBox="1">
            <a:spLocks noGrp="1"/>
          </p:cNvSpPr>
          <p:nvPr>
            <p:ph type="ctrTitle"/>
          </p:nvPr>
        </p:nvSpPr>
        <p:spPr>
          <a:xfrm>
            <a:off x="457199" y="342899"/>
            <a:ext cx="3979800" cy="1885800"/>
          </a:xfrm>
          <a:prstGeom prst="rect">
            <a:avLst/>
          </a:prstGeom>
          <a:noFill/>
          <a:ln>
            <a:noFill/>
          </a:ln>
        </p:spPr>
        <p:txBody>
          <a:bodyPr spcFirstLastPara="1" wrap="square" lIns="0" tIns="0" rIns="0" bIns="0" anchor="b" anchorCtr="0">
            <a:noAutofit/>
          </a:bodyPr>
          <a:lstStyle>
            <a:lvl1pPr marR="0" lvl="0" algn="l">
              <a:lnSpc>
                <a:spcPct val="85000"/>
              </a:lnSpc>
              <a:spcBef>
                <a:spcPts val="0"/>
              </a:spcBef>
              <a:spcAft>
                <a:spcPts val="0"/>
              </a:spcAft>
              <a:buClr>
                <a:schemeClr val="lt1"/>
              </a:buClr>
              <a:buSzPts val="3600"/>
              <a:buFont typeface="Georgia"/>
              <a:buNone/>
              <a:defRPr sz="3600" b="0" i="0" u="none" strike="noStrike" cap="none">
                <a:solidFill>
                  <a:schemeClr val="lt1"/>
                </a:solidFill>
                <a:latin typeface="Georgia"/>
                <a:ea typeface="Georgia"/>
                <a:cs typeface="Georgia"/>
                <a:sym typeface="Georgia"/>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pic>
        <p:nvPicPr>
          <p:cNvPr id="117" name="Google Shape;117;p102"/>
          <p:cNvPicPr preferRelativeResize="0"/>
          <p:nvPr/>
        </p:nvPicPr>
        <p:blipFill rotWithShape="1">
          <a:blip r:embed="rId2">
            <a:alphaModFix/>
          </a:blip>
          <a:srcRect/>
          <a:stretch/>
        </p:blipFill>
        <p:spPr>
          <a:xfrm>
            <a:off x="7276465" y="3998214"/>
            <a:ext cx="1227583" cy="1011501"/>
          </a:xfrm>
          <a:prstGeom prst="rect">
            <a:avLst/>
          </a:prstGeom>
          <a:noFill/>
          <a:ln>
            <a:noFill/>
          </a:ln>
        </p:spPr>
      </p:pic>
      <p:sp>
        <p:nvSpPr>
          <p:cNvPr id="118" name="Google Shape;118;p102"/>
          <p:cNvSpPr txBox="1">
            <a:spLocks noGrp="1"/>
          </p:cNvSpPr>
          <p:nvPr>
            <p:ph type="subTitle" idx="1"/>
          </p:nvPr>
        </p:nvSpPr>
        <p:spPr>
          <a:xfrm>
            <a:off x="457200" y="3771900"/>
            <a:ext cx="3980400" cy="445800"/>
          </a:xfrm>
          <a:prstGeom prst="rect">
            <a:avLst/>
          </a:prstGeom>
          <a:noFill/>
          <a:ln>
            <a:noFill/>
          </a:ln>
        </p:spPr>
        <p:txBody>
          <a:bodyPr spcFirstLastPara="1" wrap="square" lIns="0" tIns="0" rIns="0" bIns="0" anchor="t" anchorCtr="0">
            <a:noAutofit/>
          </a:bodyPr>
          <a:lstStyle>
            <a:lvl1pPr marR="0" lvl="0" algn="l">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1pPr>
            <a:lvl2pPr marR="0" lvl="1" algn="l">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2pPr>
            <a:lvl3pPr marR="0" lvl="2" algn="l">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3pPr>
            <a:lvl4pPr marR="0" lvl="3" algn="l">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4pPr>
            <a:lvl5pPr marR="0" lvl="4" algn="l">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5pPr>
            <a:lvl6pPr marR="0" lvl="5" algn="l">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6pPr>
            <a:lvl7pPr marR="0" lvl="6" algn="l">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7pPr>
            <a:lvl8pPr marR="0" lvl="7" algn="l">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8pPr>
            <a:lvl9pPr marR="0" lvl="8" algn="l">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9pPr>
          </a:lstStyle>
          <a:p>
            <a:endParaRPr/>
          </a:p>
        </p:txBody>
      </p:sp>
    </p:spTree>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showMasterSp="0" matchingName="Title Slide Logo Shape Rose">
  <p:cSld name="Title Slide Logo Shape Rose">
    <p:spTree>
      <p:nvGrpSpPr>
        <p:cNvPr id="1" name="Shape 1019"/>
        <p:cNvGrpSpPr/>
        <p:nvPr/>
      </p:nvGrpSpPr>
      <p:grpSpPr>
        <a:xfrm>
          <a:off x="0" y="0"/>
          <a:ext cx="0" cy="0"/>
          <a:chOff x="0" y="0"/>
          <a:chExt cx="0" cy="0"/>
        </a:xfrm>
      </p:grpSpPr>
      <p:grpSp>
        <p:nvGrpSpPr>
          <p:cNvPr id="1020" name="Google Shape;1020;p195"/>
          <p:cNvGrpSpPr/>
          <p:nvPr/>
        </p:nvGrpSpPr>
        <p:grpSpPr>
          <a:xfrm>
            <a:off x="0" y="1"/>
            <a:ext cx="6126163" cy="5143500"/>
            <a:chOff x="1" y="3"/>
            <a:chExt cx="6126163" cy="6858000"/>
          </a:xfrm>
        </p:grpSpPr>
        <p:sp>
          <p:nvSpPr>
            <p:cNvPr id="1021" name="Google Shape;1021;p195"/>
            <p:cNvSpPr/>
            <p:nvPr/>
          </p:nvSpPr>
          <p:spPr>
            <a:xfrm>
              <a:off x="1" y="3"/>
              <a:ext cx="6126163" cy="6858000"/>
            </a:xfrm>
            <a:custGeom>
              <a:avLst/>
              <a:gdLst/>
              <a:ahLst/>
              <a:cxnLst/>
              <a:rect l="l" t="t" r="r" b="b"/>
              <a:pathLst>
                <a:path w="6126163" h="6858000" extrusionOk="0">
                  <a:moveTo>
                    <a:pt x="0" y="0"/>
                  </a:moveTo>
                  <a:lnTo>
                    <a:pt x="2381250" y="0"/>
                  </a:lnTo>
                  <a:lnTo>
                    <a:pt x="2381250" y="765175"/>
                  </a:lnTo>
                  <a:lnTo>
                    <a:pt x="3149601" y="765175"/>
                  </a:lnTo>
                  <a:lnTo>
                    <a:pt x="3149601" y="1957388"/>
                  </a:lnTo>
                  <a:lnTo>
                    <a:pt x="5132388" y="1957388"/>
                  </a:lnTo>
                  <a:lnTo>
                    <a:pt x="5132388" y="4899025"/>
                  </a:lnTo>
                  <a:lnTo>
                    <a:pt x="6126163" y="4899025"/>
                  </a:lnTo>
                  <a:lnTo>
                    <a:pt x="6126163" y="6858000"/>
                  </a:lnTo>
                  <a:lnTo>
                    <a:pt x="5132388" y="6858000"/>
                  </a:lnTo>
                  <a:lnTo>
                    <a:pt x="3149601" y="6858000"/>
                  </a:lnTo>
                  <a:lnTo>
                    <a:pt x="2381250" y="6858000"/>
                  </a:lnTo>
                  <a:lnTo>
                    <a:pt x="917576" y="6858000"/>
                  </a:lnTo>
                  <a:lnTo>
                    <a:pt x="0" y="6858000"/>
                  </a:lnTo>
                  <a:close/>
                </a:path>
              </a:pathLst>
            </a:custGeom>
            <a:solidFill>
              <a:srgbClr val="D9395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pic>
          <p:nvPicPr>
            <p:cNvPr id="1022" name="Google Shape;1022;p195"/>
            <p:cNvPicPr preferRelativeResize="0"/>
            <p:nvPr/>
          </p:nvPicPr>
          <p:blipFill rotWithShape="1">
            <a:blip r:embed="rId2">
              <a:alphaModFix/>
            </a:blip>
            <a:srcRect/>
            <a:stretch/>
          </p:blipFill>
          <p:spPr>
            <a:xfrm>
              <a:off x="201168" y="5330955"/>
              <a:ext cx="1636775" cy="1351183"/>
            </a:xfrm>
            <a:prstGeom prst="rect">
              <a:avLst/>
            </a:prstGeom>
            <a:noFill/>
            <a:ln>
              <a:noFill/>
            </a:ln>
          </p:spPr>
        </p:pic>
      </p:grpSp>
      <p:sp>
        <p:nvSpPr>
          <p:cNvPr id="1023" name="Google Shape;1023;p195"/>
          <p:cNvSpPr txBox="1">
            <a:spLocks noGrp="1"/>
          </p:cNvSpPr>
          <p:nvPr>
            <p:ph type="ctrTitle"/>
          </p:nvPr>
        </p:nvSpPr>
        <p:spPr>
          <a:xfrm>
            <a:off x="457199" y="1577579"/>
            <a:ext cx="4526400" cy="1371300"/>
          </a:xfrm>
          <a:prstGeom prst="rect">
            <a:avLst/>
          </a:prstGeom>
          <a:noFill/>
          <a:ln>
            <a:noFill/>
          </a:ln>
        </p:spPr>
        <p:txBody>
          <a:bodyPr spcFirstLastPara="1" wrap="square" lIns="0" tIns="0" rIns="0" bIns="0" anchor="b" anchorCtr="0">
            <a:noAutofit/>
          </a:bodyPr>
          <a:lstStyle>
            <a:lvl1pPr marR="0" lvl="0" algn="l">
              <a:lnSpc>
                <a:spcPct val="85000"/>
              </a:lnSpc>
              <a:spcBef>
                <a:spcPts val="0"/>
              </a:spcBef>
              <a:spcAft>
                <a:spcPts val="0"/>
              </a:spcAft>
              <a:buClr>
                <a:schemeClr val="lt1"/>
              </a:buClr>
              <a:buSzPts val="3600"/>
              <a:buFont typeface="Georgia"/>
              <a:buNone/>
              <a:defRPr sz="3600" b="0" i="0" u="none" strike="noStrike" cap="none">
                <a:solidFill>
                  <a:schemeClr val="lt1"/>
                </a:solidFill>
                <a:latin typeface="Georgia"/>
                <a:ea typeface="Georgia"/>
                <a:cs typeface="Georgia"/>
                <a:sym typeface="Georgia"/>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1024" name="Google Shape;1024;p195"/>
          <p:cNvSpPr txBox="1">
            <a:spLocks noGrp="1"/>
          </p:cNvSpPr>
          <p:nvPr>
            <p:ph type="subTitle" idx="1"/>
          </p:nvPr>
        </p:nvSpPr>
        <p:spPr>
          <a:xfrm>
            <a:off x="457200" y="3120390"/>
            <a:ext cx="4526400" cy="445800"/>
          </a:xfrm>
          <a:prstGeom prst="rect">
            <a:avLst/>
          </a:prstGeom>
          <a:noFill/>
          <a:ln>
            <a:noFill/>
          </a:ln>
        </p:spPr>
        <p:txBody>
          <a:bodyPr spcFirstLastPara="1" wrap="square" lIns="0" tIns="0" rIns="0" bIns="0" anchor="t" anchorCtr="0">
            <a:noAutofit/>
          </a:bodyPr>
          <a:lstStyle>
            <a:lvl1pPr marR="0" lvl="0" algn="l">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1pPr>
            <a:lvl2pPr marR="0" lvl="1" algn="l">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2pPr>
            <a:lvl3pPr marR="0" lvl="2" algn="l">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3pPr>
            <a:lvl4pPr marR="0" lvl="3" algn="l">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4pPr>
            <a:lvl5pPr marR="0" lvl="4" algn="l">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5pPr>
            <a:lvl6pPr marR="0" lvl="5" algn="l">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6pPr>
            <a:lvl7pPr marR="0" lvl="6" algn="l">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7pPr>
            <a:lvl8pPr marR="0" lvl="7" algn="l">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8pPr>
            <a:lvl9pPr marR="0" lvl="8" algn="l">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9pPr>
          </a:lstStyle>
          <a:p>
            <a:endParaRPr/>
          </a:p>
        </p:txBody>
      </p:sp>
    </p:spTree>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matchingName="One Column Content - Subtitle">
  <p:cSld name="One Column Content - Subtitle">
    <p:spTree>
      <p:nvGrpSpPr>
        <p:cNvPr id="1" name="Shape 1025"/>
        <p:cNvGrpSpPr/>
        <p:nvPr/>
      </p:nvGrpSpPr>
      <p:grpSpPr>
        <a:xfrm>
          <a:off x="0" y="0"/>
          <a:ext cx="0" cy="0"/>
          <a:chOff x="0" y="0"/>
          <a:chExt cx="0" cy="0"/>
        </a:xfrm>
      </p:grpSpPr>
      <p:sp>
        <p:nvSpPr>
          <p:cNvPr id="1026" name="Google Shape;1026;p196"/>
          <p:cNvSpPr txBox="1">
            <a:spLocks noGrp="1"/>
          </p:cNvSpPr>
          <p:nvPr>
            <p:ph type="body" idx="1"/>
          </p:nvPr>
        </p:nvSpPr>
        <p:spPr>
          <a:xfrm>
            <a:off x="457200" y="1577579"/>
            <a:ext cx="2560500" cy="3051600"/>
          </a:xfrm>
          <a:prstGeom prst="rect">
            <a:avLst/>
          </a:prstGeom>
          <a:noFill/>
          <a:ln>
            <a:noFill/>
          </a:ln>
        </p:spPr>
        <p:txBody>
          <a:bodyPr spcFirstLastPara="1" wrap="square" lIns="0" tIns="0" rIns="0" bIns="0" anchor="t" anchorCtr="0">
            <a:noAutofit/>
          </a:bodyPr>
          <a:lstStyle>
            <a:lvl1pPr marL="457200" marR="0" lvl="0" indent="-317500" algn="l">
              <a:lnSpc>
                <a:spcPct val="100000"/>
              </a:lnSpc>
              <a:spcBef>
                <a:spcPts val="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1pPr>
            <a:lvl2pPr marL="914400" marR="0" lvl="1" indent="-317500" algn="l">
              <a:lnSpc>
                <a:spcPct val="10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L="1371600" marR="0" lvl="2" indent="-317500" algn="l">
              <a:lnSpc>
                <a:spcPct val="10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3pPr>
            <a:lvl4pPr marL="1828800" marR="0" lvl="3" indent="-317500" algn="l">
              <a:lnSpc>
                <a:spcPct val="10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4pPr>
            <a:lvl5pPr marL="2286000" marR="0" lvl="4" indent="-317500" algn="l">
              <a:lnSpc>
                <a:spcPct val="10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5pPr>
            <a:lvl6pPr marL="2743200" marR="0" lvl="5" indent="-317500" algn="l">
              <a:lnSpc>
                <a:spcPct val="10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a:lnSpc>
                <a:spcPct val="10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a:lnSpc>
                <a:spcPct val="10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a:lnSpc>
                <a:spcPct val="100000"/>
              </a:lnSpc>
              <a:spcBef>
                <a:spcPts val="600"/>
              </a:spcBef>
              <a:spcAft>
                <a:spcPts val="60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sp>
        <p:nvSpPr>
          <p:cNvPr id="1027" name="Google Shape;1027;p196"/>
          <p:cNvSpPr txBox="1">
            <a:spLocks noGrp="1"/>
          </p:cNvSpPr>
          <p:nvPr>
            <p:ph type="sldNum" idx="12"/>
          </p:nvPr>
        </p:nvSpPr>
        <p:spPr>
          <a:xfrm>
            <a:off x="6126163" y="4869180"/>
            <a:ext cx="2560500" cy="102900"/>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l-GR"/>
              <a:t>‹#›</a:t>
            </a:fld>
            <a:endParaRPr/>
          </a:p>
        </p:txBody>
      </p:sp>
      <p:sp>
        <p:nvSpPr>
          <p:cNvPr id="1028" name="Google Shape;1028;p196"/>
          <p:cNvSpPr txBox="1">
            <a:spLocks noGrp="1"/>
          </p:cNvSpPr>
          <p:nvPr>
            <p:ph type="title"/>
          </p:nvPr>
        </p:nvSpPr>
        <p:spPr>
          <a:xfrm>
            <a:off x="457200" y="342900"/>
            <a:ext cx="8229600" cy="342900"/>
          </a:xfrm>
          <a:prstGeom prst="rect">
            <a:avLst/>
          </a:prstGeom>
          <a:noFill/>
          <a:ln>
            <a:noFill/>
          </a:ln>
        </p:spPr>
        <p:txBody>
          <a:bodyPr spcFirstLastPara="1" wrap="square" lIns="0" tIns="0" rIns="0" bIns="0" anchor="t" anchorCtr="0">
            <a:noAutofit/>
          </a:bodyPr>
          <a:lstStyle>
            <a:lvl1pPr marR="0" lvl="0" algn="l">
              <a:lnSpc>
                <a:spcPct val="85000"/>
              </a:lnSpc>
              <a:spcBef>
                <a:spcPts val="0"/>
              </a:spcBef>
              <a:spcAft>
                <a:spcPts val="0"/>
              </a:spcAft>
              <a:buClr>
                <a:schemeClr val="dk1"/>
              </a:buClr>
              <a:buSzPts val="2800"/>
              <a:buFont typeface="Georgia"/>
              <a:buNone/>
              <a:defRPr sz="2800" b="0" i="0" u="none" strike="noStrike" cap="none">
                <a:solidFill>
                  <a:schemeClr val="dk1"/>
                </a:solidFill>
                <a:latin typeface="Georgia"/>
                <a:ea typeface="Georgia"/>
                <a:cs typeface="Georgia"/>
                <a:sym typeface="Georgia"/>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1029" name="Google Shape;1029;p196"/>
          <p:cNvSpPr txBox="1">
            <a:spLocks noGrp="1"/>
          </p:cNvSpPr>
          <p:nvPr>
            <p:ph type="subTitle" idx="2"/>
          </p:nvPr>
        </p:nvSpPr>
        <p:spPr>
          <a:xfrm>
            <a:off x="457199" y="685801"/>
            <a:ext cx="8229600" cy="685800"/>
          </a:xfrm>
          <a:prstGeom prst="rect">
            <a:avLst/>
          </a:prstGeom>
          <a:noFill/>
          <a:ln>
            <a:noFill/>
          </a:ln>
        </p:spPr>
        <p:txBody>
          <a:bodyPr spcFirstLastPara="1" wrap="square" lIns="0" tIns="0" rIns="0" bIns="0" anchor="t" anchorCtr="0">
            <a:noAutofit/>
          </a:bodyPr>
          <a:lstStyle>
            <a:lvl1pPr marR="0" lvl="0" algn="l">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1pPr>
            <a:lvl2pPr marR="0" lvl="1" algn="l">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R="0" lvl="2" algn="l">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R="0" lvl="3" algn="l">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R="0" lvl="4" algn="l">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R="0" lvl="5" algn="l">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6pPr>
            <a:lvl7pPr marR="0" lvl="6" algn="l">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7pPr>
            <a:lvl8pPr marR="0" lvl="7" algn="l">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8pPr>
            <a:lvl9pPr marR="0" lvl="8" algn="l">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matchingName="Two Content - Subtitle">
  <p:cSld name="Two Content - Subtitle">
    <p:spTree>
      <p:nvGrpSpPr>
        <p:cNvPr id="1" name="Shape 1030"/>
        <p:cNvGrpSpPr/>
        <p:nvPr/>
      </p:nvGrpSpPr>
      <p:grpSpPr>
        <a:xfrm>
          <a:off x="0" y="0"/>
          <a:ext cx="0" cy="0"/>
          <a:chOff x="0" y="0"/>
          <a:chExt cx="0" cy="0"/>
        </a:xfrm>
      </p:grpSpPr>
      <p:sp>
        <p:nvSpPr>
          <p:cNvPr id="1031" name="Google Shape;1031;p197"/>
          <p:cNvSpPr txBox="1">
            <a:spLocks noGrp="1"/>
          </p:cNvSpPr>
          <p:nvPr>
            <p:ph type="body" idx="1"/>
          </p:nvPr>
        </p:nvSpPr>
        <p:spPr>
          <a:xfrm>
            <a:off x="457199" y="1577579"/>
            <a:ext cx="3979800" cy="3051600"/>
          </a:xfrm>
          <a:prstGeom prst="rect">
            <a:avLst/>
          </a:prstGeom>
          <a:noFill/>
          <a:ln>
            <a:noFill/>
          </a:ln>
        </p:spPr>
        <p:txBody>
          <a:bodyPr spcFirstLastPara="1" wrap="square" lIns="0" tIns="0" rIns="0" bIns="0" anchor="t" anchorCtr="0">
            <a:noAutofit/>
          </a:bodyPr>
          <a:lstStyle>
            <a:lvl1pPr marL="457200" marR="0" lvl="0" indent="-317500" algn="l">
              <a:lnSpc>
                <a:spcPct val="100000"/>
              </a:lnSpc>
              <a:spcBef>
                <a:spcPts val="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1pPr>
            <a:lvl2pPr marL="914400" marR="0" lvl="1" indent="-317500" algn="l">
              <a:lnSpc>
                <a:spcPct val="10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L="1371600" marR="0" lvl="2" indent="-317500" algn="l">
              <a:lnSpc>
                <a:spcPct val="10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3pPr>
            <a:lvl4pPr marL="1828800" marR="0" lvl="3" indent="-317500" algn="l">
              <a:lnSpc>
                <a:spcPct val="10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4pPr>
            <a:lvl5pPr marL="2286000" marR="0" lvl="4" indent="-317500" algn="l">
              <a:lnSpc>
                <a:spcPct val="10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5pPr>
            <a:lvl6pPr marL="2743200" marR="0" lvl="5" indent="-317500" algn="l">
              <a:lnSpc>
                <a:spcPct val="10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a:lnSpc>
                <a:spcPct val="10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a:lnSpc>
                <a:spcPct val="10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a:lnSpc>
                <a:spcPct val="100000"/>
              </a:lnSpc>
              <a:spcBef>
                <a:spcPts val="600"/>
              </a:spcBef>
              <a:spcAft>
                <a:spcPts val="60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sp>
        <p:nvSpPr>
          <p:cNvPr id="1032" name="Google Shape;1032;p197"/>
          <p:cNvSpPr txBox="1">
            <a:spLocks noGrp="1"/>
          </p:cNvSpPr>
          <p:nvPr>
            <p:ph type="body" idx="2"/>
          </p:nvPr>
        </p:nvSpPr>
        <p:spPr>
          <a:xfrm>
            <a:off x="4706938" y="1577579"/>
            <a:ext cx="3979800" cy="3051600"/>
          </a:xfrm>
          <a:prstGeom prst="rect">
            <a:avLst/>
          </a:prstGeom>
          <a:noFill/>
          <a:ln>
            <a:noFill/>
          </a:ln>
        </p:spPr>
        <p:txBody>
          <a:bodyPr spcFirstLastPara="1" wrap="square" lIns="0" tIns="0" rIns="0" bIns="0" anchor="t" anchorCtr="0">
            <a:noAutofit/>
          </a:bodyPr>
          <a:lstStyle>
            <a:lvl1pPr marL="457200" marR="0" lvl="0" indent="-317500" algn="l">
              <a:lnSpc>
                <a:spcPct val="100000"/>
              </a:lnSpc>
              <a:spcBef>
                <a:spcPts val="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1pPr>
            <a:lvl2pPr marL="914400" marR="0" lvl="1" indent="-317500" algn="l">
              <a:lnSpc>
                <a:spcPct val="10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L="1371600" marR="0" lvl="2" indent="-317500" algn="l">
              <a:lnSpc>
                <a:spcPct val="10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3pPr>
            <a:lvl4pPr marL="1828800" marR="0" lvl="3" indent="-317500" algn="l">
              <a:lnSpc>
                <a:spcPct val="10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4pPr>
            <a:lvl5pPr marL="2286000" marR="0" lvl="4" indent="-317500" algn="l">
              <a:lnSpc>
                <a:spcPct val="10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5pPr>
            <a:lvl6pPr marL="2743200" marR="0" lvl="5" indent="-317500" algn="l">
              <a:lnSpc>
                <a:spcPct val="10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a:lnSpc>
                <a:spcPct val="10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a:lnSpc>
                <a:spcPct val="10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a:lnSpc>
                <a:spcPct val="100000"/>
              </a:lnSpc>
              <a:spcBef>
                <a:spcPts val="600"/>
              </a:spcBef>
              <a:spcAft>
                <a:spcPts val="60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sp>
        <p:nvSpPr>
          <p:cNvPr id="1033" name="Google Shape;1033;p197"/>
          <p:cNvSpPr txBox="1">
            <a:spLocks noGrp="1"/>
          </p:cNvSpPr>
          <p:nvPr>
            <p:ph type="sldNum" idx="12"/>
          </p:nvPr>
        </p:nvSpPr>
        <p:spPr>
          <a:xfrm>
            <a:off x="6126163" y="4869180"/>
            <a:ext cx="2560500" cy="102900"/>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l-GR"/>
              <a:t>‹#›</a:t>
            </a:fld>
            <a:endParaRPr/>
          </a:p>
        </p:txBody>
      </p:sp>
      <p:sp>
        <p:nvSpPr>
          <p:cNvPr id="1034" name="Google Shape;1034;p197"/>
          <p:cNvSpPr txBox="1">
            <a:spLocks noGrp="1"/>
          </p:cNvSpPr>
          <p:nvPr>
            <p:ph type="title"/>
          </p:nvPr>
        </p:nvSpPr>
        <p:spPr>
          <a:xfrm>
            <a:off x="457200" y="342900"/>
            <a:ext cx="8229600" cy="342900"/>
          </a:xfrm>
          <a:prstGeom prst="rect">
            <a:avLst/>
          </a:prstGeom>
          <a:noFill/>
          <a:ln>
            <a:noFill/>
          </a:ln>
        </p:spPr>
        <p:txBody>
          <a:bodyPr spcFirstLastPara="1" wrap="square" lIns="0" tIns="0" rIns="0" bIns="0" anchor="t" anchorCtr="0">
            <a:noAutofit/>
          </a:bodyPr>
          <a:lstStyle>
            <a:lvl1pPr marR="0" lvl="0" algn="l">
              <a:lnSpc>
                <a:spcPct val="85000"/>
              </a:lnSpc>
              <a:spcBef>
                <a:spcPts val="0"/>
              </a:spcBef>
              <a:spcAft>
                <a:spcPts val="0"/>
              </a:spcAft>
              <a:buClr>
                <a:schemeClr val="dk1"/>
              </a:buClr>
              <a:buSzPts val="2800"/>
              <a:buFont typeface="Georgia"/>
              <a:buNone/>
              <a:defRPr sz="2800" b="0" i="0" u="none" strike="noStrike" cap="none">
                <a:solidFill>
                  <a:schemeClr val="dk1"/>
                </a:solidFill>
                <a:latin typeface="Georgia"/>
                <a:ea typeface="Georgia"/>
                <a:cs typeface="Georgia"/>
                <a:sym typeface="Georgia"/>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1035" name="Google Shape;1035;p197"/>
          <p:cNvSpPr txBox="1">
            <a:spLocks noGrp="1"/>
          </p:cNvSpPr>
          <p:nvPr>
            <p:ph type="subTitle" idx="3"/>
          </p:nvPr>
        </p:nvSpPr>
        <p:spPr>
          <a:xfrm>
            <a:off x="457199" y="685801"/>
            <a:ext cx="8229600" cy="685800"/>
          </a:xfrm>
          <a:prstGeom prst="rect">
            <a:avLst/>
          </a:prstGeom>
          <a:noFill/>
          <a:ln>
            <a:noFill/>
          </a:ln>
        </p:spPr>
        <p:txBody>
          <a:bodyPr spcFirstLastPara="1" wrap="square" lIns="0" tIns="0" rIns="0" bIns="0" anchor="t" anchorCtr="0">
            <a:noAutofit/>
          </a:bodyPr>
          <a:lstStyle>
            <a:lvl1pPr marR="0" lvl="0" algn="l">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1pPr>
            <a:lvl2pPr marR="0" lvl="1" algn="l">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R="0" lvl="2" algn="l">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R="0" lvl="3" algn="l">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R="0" lvl="4" algn="l">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R="0" lvl="5" algn="l">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6pPr>
            <a:lvl7pPr marR="0" lvl="6" algn="l">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7pPr>
            <a:lvl8pPr marR="0" lvl="7" algn="l">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8pPr>
            <a:lvl9pPr marR="0" lvl="8" algn="l">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matchingName="Content and Image - Subtitle">
  <p:cSld name="Content and Image - Subtitle">
    <p:spTree>
      <p:nvGrpSpPr>
        <p:cNvPr id="1" name="Shape 1036"/>
        <p:cNvGrpSpPr/>
        <p:nvPr/>
      </p:nvGrpSpPr>
      <p:grpSpPr>
        <a:xfrm>
          <a:off x="0" y="0"/>
          <a:ext cx="0" cy="0"/>
          <a:chOff x="0" y="0"/>
          <a:chExt cx="0" cy="0"/>
        </a:xfrm>
      </p:grpSpPr>
      <p:sp>
        <p:nvSpPr>
          <p:cNvPr id="1037" name="Google Shape;1037;p198"/>
          <p:cNvSpPr/>
          <p:nvPr/>
        </p:nvSpPr>
        <p:spPr>
          <a:xfrm>
            <a:off x="4572000" y="0"/>
            <a:ext cx="4572000" cy="5143500"/>
          </a:xfrm>
          <a:prstGeom prst="rect">
            <a:avLst/>
          </a:prstGeom>
          <a:solidFill>
            <a:srgbClr val="DEDED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038" name="Google Shape;1038;p198"/>
          <p:cNvSpPr txBox="1">
            <a:spLocks noGrp="1"/>
          </p:cNvSpPr>
          <p:nvPr>
            <p:ph type="body" idx="1"/>
          </p:nvPr>
        </p:nvSpPr>
        <p:spPr>
          <a:xfrm>
            <a:off x="457199" y="1577579"/>
            <a:ext cx="3979800" cy="3051600"/>
          </a:xfrm>
          <a:prstGeom prst="rect">
            <a:avLst/>
          </a:prstGeom>
          <a:noFill/>
          <a:ln>
            <a:noFill/>
          </a:ln>
        </p:spPr>
        <p:txBody>
          <a:bodyPr spcFirstLastPara="1" wrap="square" lIns="0" tIns="0" rIns="0" bIns="0" anchor="t" anchorCtr="0">
            <a:noAutofit/>
          </a:bodyPr>
          <a:lstStyle>
            <a:lvl1pPr marL="457200" marR="0" lvl="0" indent="-317500" algn="l">
              <a:lnSpc>
                <a:spcPct val="100000"/>
              </a:lnSpc>
              <a:spcBef>
                <a:spcPts val="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1pPr>
            <a:lvl2pPr marL="914400" marR="0" lvl="1" indent="-317500" algn="l">
              <a:lnSpc>
                <a:spcPct val="10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L="1371600" marR="0" lvl="2" indent="-317500" algn="l">
              <a:lnSpc>
                <a:spcPct val="10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3pPr>
            <a:lvl4pPr marL="1828800" marR="0" lvl="3" indent="-317500" algn="l">
              <a:lnSpc>
                <a:spcPct val="10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4pPr>
            <a:lvl5pPr marL="2286000" marR="0" lvl="4" indent="-317500" algn="l">
              <a:lnSpc>
                <a:spcPct val="10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5pPr>
            <a:lvl6pPr marL="2743200" marR="0" lvl="5" indent="-317500" algn="l">
              <a:lnSpc>
                <a:spcPct val="10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a:lnSpc>
                <a:spcPct val="10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a:lnSpc>
                <a:spcPct val="10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a:lnSpc>
                <a:spcPct val="100000"/>
              </a:lnSpc>
              <a:spcBef>
                <a:spcPts val="600"/>
              </a:spcBef>
              <a:spcAft>
                <a:spcPts val="60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sp>
        <p:nvSpPr>
          <p:cNvPr id="1039" name="Google Shape;1039;p198"/>
          <p:cNvSpPr txBox="1">
            <a:spLocks noGrp="1"/>
          </p:cNvSpPr>
          <p:nvPr>
            <p:ph type="sldNum" idx="12"/>
          </p:nvPr>
        </p:nvSpPr>
        <p:spPr>
          <a:xfrm>
            <a:off x="6126163" y="4869180"/>
            <a:ext cx="2560500" cy="102900"/>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700"/>
              <a:buFont typeface="Arial"/>
              <a:buNone/>
              <a:defRPr sz="7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00"/>
              <a:buFont typeface="Arial"/>
              <a:buNone/>
              <a:defRPr sz="7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00"/>
              <a:buFont typeface="Arial"/>
              <a:buNone/>
              <a:defRPr sz="7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00"/>
              <a:buFont typeface="Arial"/>
              <a:buNone/>
              <a:defRPr sz="7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00"/>
              <a:buFont typeface="Arial"/>
              <a:buNone/>
              <a:defRPr sz="7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00"/>
              <a:buFont typeface="Arial"/>
              <a:buNone/>
              <a:defRPr sz="7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00"/>
              <a:buFont typeface="Arial"/>
              <a:buNone/>
              <a:defRPr sz="7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00"/>
              <a:buFont typeface="Arial"/>
              <a:buNone/>
              <a:defRPr sz="7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00"/>
              <a:buFont typeface="Arial"/>
              <a:buNone/>
              <a:defRPr sz="7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l-GR"/>
              <a:t>‹#›</a:t>
            </a:fld>
            <a:endParaRPr/>
          </a:p>
        </p:txBody>
      </p:sp>
      <p:sp>
        <p:nvSpPr>
          <p:cNvPr id="1040" name="Google Shape;1040;p198"/>
          <p:cNvSpPr txBox="1">
            <a:spLocks noGrp="1"/>
          </p:cNvSpPr>
          <p:nvPr>
            <p:ph type="title"/>
          </p:nvPr>
        </p:nvSpPr>
        <p:spPr>
          <a:xfrm>
            <a:off x="457200" y="342900"/>
            <a:ext cx="3979800" cy="342900"/>
          </a:xfrm>
          <a:prstGeom prst="rect">
            <a:avLst/>
          </a:prstGeom>
          <a:noFill/>
          <a:ln>
            <a:noFill/>
          </a:ln>
        </p:spPr>
        <p:txBody>
          <a:bodyPr spcFirstLastPara="1" wrap="square" lIns="0" tIns="0" rIns="0" bIns="0" anchor="t" anchorCtr="0">
            <a:noAutofit/>
          </a:bodyPr>
          <a:lstStyle>
            <a:lvl1pPr marR="0" lvl="0" algn="l">
              <a:lnSpc>
                <a:spcPct val="85000"/>
              </a:lnSpc>
              <a:spcBef>
                <a:spcPts val="0"/>
              </a:spcBef>
              <a:spcAft>
                <a:spcPts val="0"/>
              </a:spcAft>
              <a:buClr>
                <a:schemeClr val="dk1"/>
              </a:buClr>
              <a:buSzPts val="2800"/>
              <a:buFont typeface="Georgia"/>
              <a:buNone/>
              <a:defRPr sz="2800" b="0" i="0" u="none" strike="noStrike" cap="none">
                <a:solidFill>
                  <a:schemeClr val="dk1"/>
                </a:solidFill>
                <a:latin typeface="Georgia"/>
                <a:ea typeface="Georgia"/>
                <a:cs typeface="Georgia"/>
                <a:sym typeface="Georgia"/>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1041" name="Google Shape;1041;p198"/>
          <p:cNvSpPr txBox="1">
            <a:spLocks noGrp="1"/>
          </p:cNvSpPr>
          <p:nvPr>
            <p:ph type="subTitle" idx="2"/>
          </p:nvPr>
        </p:nvSpPr>
        <p:spPr>
          <a:xfrm>
            <a:off x="457199" y="685801"/>
            <a:ext cx="3979800" cy="685800"/>
          </a:xfrm>
          <a:prstGeom prst="rect">
            <a:avLst/>
          </a:prstGeom>
          <a:noFill/>
          <a:ln>
            <a:noFill/>
          </a:ln>
        </p:spPr>
        <p:txBody>
          <a:bodyPr spcFirstLastPara="1" wrap="square" lIns="0" tIns="0" rIns="0" bIns="0" anchor="t" anchorCtr="0">
            <a:noAutofit/>
          </a:bodyPr>
          <a:lstStyle>
            <a:lvl1pPr marR="0" lvl="0" algn="l">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1pPr>
            <a:lvl2pPr marR="0" lvl="1" algn="l">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R="0" lvl="2" algn="l">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R="0" lvl="3" algn="l">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R="0" lvl="4" algn="l">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R="0" lvl="5" algn="l">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6pPr>
            <a:lvl7pPr marR="0" lvl="6" algn="l">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7pPr>
            <a:lvl8pPr marR="0" lvl="7" algn="l">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8pPr>
            <a:lvl9pPr marR="0" lvl="8" algn="l">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matchingName="Four Content - Subtitle">
  <p:cSld name="Four Content - Subtitle">
    <p:spTree>
      <p:nvGrpSpPr>
        <p:cNvPr id="1" name="Shape 1042"/>
        <p:cNvGrpSpPr/>
        <p:nvPr/>
      </p:nvGrpSpPr>
      <p:grpSpPr>
        <a:xfrm>
          <a:off x="0" y="0"/>
          <a:ext cx="0" cy="0"/>
          <a:chOff x="0" y="0"/>
          <a:chExt cx="0" cy="0"/>
        </a:xfrm>
      </p:grpSpPr>
      <p:sp>
        <p:nvSpPr>
          <p:cNvPr id="1043" name="Google Shape;1043;p199"/>
          <p:cNvSpPr txBox="1">
            <a:spLocks noGrp="1"/>
          </p:cNvSpPr>
          <p:nvPr>
            <p:ph type="body" idx="1"/>
          </p:nvPr>
        </p:nvSpPr>
        <p:spPr>
          <a:xfrm>
            <a:off x="457200" y="1577579"/>
            <a:ext cx="1847100" cy="3051600"/>
          </a:xfrm>
          <a:prstGeom prst="rect">
            <a:avLst/>
          </a:prstGeom>
          <a:noFill/>
          <a:ln>
            <a:noFill/>
          </a:ln>
        </p:spPr>
        <p:txBody>
          <a:bodyPr spcFirstLastPara="1" wrap="square" lIns="0" tIns="0" rIns="0" bIns="0" anchor="t" anchorCtr="0">
            <a:noAutofit/>
          </a:bodyPr>
          <a:lstStyle>
            <a:lvl1pPr marL="457200" marR="0" lvl="0" indent="-317500" algn="l">
              <a:lnSpc>
                <a:spcPct val="100000"/>
              </a:lnSpc>
              <a:spcBef>
                <a:spcPts val="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1pPr>
            <a:lvl2pPr marL="914400" marR="0" lvl="1" indent="-317500" algn="l">
              <a:lnSpc>
                <a:spcPct val="10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L="1371600" marR="0" lvl="2" indent="-317500" algn="l">
              <a:lnSpc>
                <a:spcPct val="10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3pPr>
            <a:lvl4pPr marL="1828800" marR="0" lvl="3" indent="-317500" algn="l">
              <a:lnSpc>
                <a:spcPct val="10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4pPr>
            <a:lvl5pPr marL="2286000" marR="0" lvl="4" indent="-317500" algn="l">
              <a:lnSpc>
                <a:spcPct val="10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5pPr>
            <a:lvl6pPr marL="2743200" marR="0" lvl="5" indent="-317500" algn="l">
              <a:lnSpc>
                <a:spcPct val="10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a:lnSpc>
                <a:spcPct val="10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a:lnSpc>
                <a:spcPct val="10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a:lnSpc>
                <a:spcPct val="100000"/>
              </a:lnSpc>
              <a:spcBef>
                <a:spcPts val="600"/>
              </a:spcBef>
              <a:spcAft>
                <a:spcPts val="60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sp>
        <p:nvSpPr>
          <p:cNvPr id="1044" name="Google Shape;1044;p199"/>
          <p:cNvSpPr txBox="1">
            <a:spLocks noGrp="1"/>
          </p:cNvSpPr>
          <p:nvPr>
            <p:ph type="body" idx="2"/>
          </p:nvPr>
        </p:nvSpPr>
        <p:spPr>
          <a:xfrm>
            <a:off x="2584704" y="1577579"/>
            <a:ext cx="1847100" cy="3051600"/>
          </a:xfrm>
          <a:prstGeom prst="rect">
            <a:avLst/>
          </a:prstGeom>
          <a:noFill/>
          <a:ln>
            <a:noFill/>
          </a:ln>
        </p:spPr>
        <p:txBody>
          <a:bodyPr spcFirstLastPara="1" wrap="square" lIns="0" tIns="0" rIns="0" bIns="0" anchor="t" anchorCtr="0">
            <a:noAutofit/>
          </a:bodyPr>
          <a:lstStyle>
            <a:lvl1pPr marL="457200" marR="0" lvl="0" indent="-317500" algn="l">
              <a:lnSpc>
                <a:spcPct val="100000"/>
              </a:lnSpc>
              <a:spcBef>
                <a:spcPts val="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1pPr>
            <a:lvl2pPr marL="914400" marR="0" lvl="1" indent="-317500" algn="l">
              <a:lnSpc>
                <a:spcPct val="10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L="1371600" marR="0" lvl="2" indent="-317500" algn="l">
              <a:lnSpc>
                <a:spcPct val="10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3pPr>
            <a:lvl4pPr marL="1828800" marR="0" lvl="3" indent="-317500" algn="l">
              <a:lnSpc>
                <a:spcPct val="10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4pPr>
            <a:lvl5pPr marL="2286000" marR="0" lvl="4" indent="-317500" algn="l">
              <a:lnSpc>
                <a:spcPct val="10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5pPr>
            <a:lvl6pPr marL="2743200" marR="0" lvl="5" indent="-317500" algn="l">
              <a:lnSpc>
                <a:spcPct val="10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a:lnSpc>
                <a:spcPct val="10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a:lnSpc>
                <a:spcPct val="10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a:lnSpc>
                <a:spcPct val="100000"/>
              </a:lnSpc>
              <a:spcBef>
                <a:spcPts val="600"/>
              </a:spcBef>
              <a:spcAft>
                <a:spcPts val="60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sp>
        <p:nvSpPr>
          <p:cNvPr id="1045" name="Google Shape;1045;p199"/>
          <p:cNvSpPr txBox="1">
            <a:spLocks noGrp="1"/>
          </p:cNvSpPr>
          <p:nvPr>
            <p:ph type="body" idx="3"/>
          </p:nvPr>
        </p:nvSpPr>
        <p:spPr>
          <a:xfrm>
            <a:off x="4712208" y="1577579"/>
            <a:ext cx="1847100" cy="3051600"/>
          </a:xfrm>
          <a:prstGeom prst="rect">
            <a:avLst/>
          </a:prstGeom>
          <a:noFill/>
          <a:ln>
            <a:noFill/>
          </a:ln>
        </p:spPr>
        <p:txBody>
          <a:bodyPr spcFirstLastPara="1" wrap="square" lIns="0" tIns="0" rIns="0" bIns="0" anchor="t" anchorCtr="0">
            <a:noAutofit/>
          </a:bodyPr>
          <a:lstStyle>
            <a:lvl1pPr marL="457200" marR="0" lvl="0" indent="-317500" algn="l">
              <a:lnSpc>
                <a:spcPct val="100000"/>
              </a:lnSpc>
              <a:spcBef>
                <a:spcPts val="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1pPr>
            <a:lvl2pPr marL="914400" marR="0" lvl="1" indent="-317500" algn="l">
              <a:lnSpc>
                <a:spcPct val="10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L="1371600" marR="0" lvl="2" indent="-317500" algn="l">
              <a:lnSpc>
                <a:spcPct val="10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3pPr>
            <a:lvl4pPr marL="1828800" marR="0" lvl="3" indent="-317500" algn="l">
              <a:lnSpc>
                <a:spcPct val="10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4pPr>
            <a:lvl5pPr marL="2286000" marR="0" lvl="4" indent="-317500" algn="l">
              <a:lnSpc>
                <a:spcPct val="10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5pPr>
            <a:lvl6pPr marL="2743200" marR="0" lvl="5" indent="-317500" algn="l">
              <a:lnSpc>
                <a:spcPct val="10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a:lnSpc>
                <a:spcPct val="10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a:lnSpc>
                <a:spcPct val="10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a:lnSpc>
                <a:spcPct val="100000"/>
              </a:lnSpc>
              <a:spcBef>
                <a:spcPts val="600"/>
              </a:spcBef>
              <a:spcAft>
                <a:spcPts val="60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sp>
        <p:nvSpPr>
          <p:cNvPr id="1046" name="Google Shape;1046;p199"/>
          <p:cNvSpPr txBox="1">
            <a:spLocks noGrp="1"/>
          </p:cNvSpPr>
          <p:nvPr>
            <p:ph type="body" idx="4"/>
          </p:nvPr>
        </p:nvSpPr>
        <p:spPr>
          <a:xfrm>
            <a:off x="6839712" y="1577579"/>
            <a:ext cx="1847100" cy="3051600"/>
          </a:xfrm>
          <a:prstGeom prst="rect">
            <a:avLst/>
          </a:prstGeom>
          <a:noFill/>
          <a:ln>
            <a:noFill/>
          </a:ln>
        </p:spPr>
        <p:txBody>
          <a:bodyPr spcFirstLastPara="1" wrap="square" lIns="0" tIns="0" rIns="0" bIns="0" anchor="t" anchorCtr="0">
            <a:noAutofit/>
          </a:bodyPr>
          <a:lstStyle>
            <a:lvl1pPr marL="457200" marR="0" lvl="0" indent="-317500" algn="l">
              <a:lnSpc>
                <a:spcPct val="100000"/>
              </a:lnSpc>
              <a:spcBef>
                <a:spcPts val="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1pPr>
            <a:lvl2pPr marL="914400" marR="0" lvl="1" indent="-317500" algn="l">
              <a:lnSpc>
                <a:spcPct val="10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L="1371600" marR="0" lvl="2" indent="-317500" algn="l">
              <a:lnSpc>
                <a:spcPct val="10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3pPr>
            <a:lvl4pPr marL="1828800" marR="0" lvl="3" indent="-317500" algn="l">
              <a:lnSpc>
                <a:spcPct val="10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4pPr>
            <a:lvl5pPr marL="2286000" marR="0" lvl="4" indent="-317500" algn="l">
              <a:lnSpc>
                <a:spcPct val="10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5pPr>
            <a:lvl6pPr marL="2743200" marR="0" lvl="5" indent="-317500" algn="l">
              <a:lnSpc>
                <a:spcPct val="10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a:lnSpc>
                <a:spcPct val="10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a:lnSpc>
                <a:spcPct val="10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a:lnSpc>
                <a:spcPct val="100000"/>
              </a:lnSpc>
              <a:spcBef>
                <a:spcPts val="600"/>
              </a:spcBef>
              <a:spcAft>
                <a:spcPts val="60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sp>
        <p:nvSpPr>
          <p:cNvPr id="1047" name="Google Shape;1047;p199"/>
          <p:cNvSpPr txBox="1">
            <a:spLocks noGrp="1"/>
          </p:cNvSpPr>
          <p:nvPr>
            <p:ph type="sldNum" idx="12"/>
          </p:nvPr>
        </p:nvSpPr>
        <p:spPr>
          <a:xfrm>
            <a:off x="6126163" y="4869180"/>
            <a:ext cx="2560500" cy="102900"/>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l-GR"/>
              <a:t>‹#›</a:t>
            </a:fld>
            <a:endParaRPr/>
          </a:p>
        </p:txBody>
      </p:sp>
      <p:sp>
        <p:nvSpPr>
          <p:cNvPr id="1048" name="Google Shape;1048;p199"/>
          <p:cNvSpPr txBox="1">
            <a:spLocks noGrp="1"/>
          </p:cNvSpPr>
          <p:nvPr>
            <p:ph type="title"/>
          </p:nvPr>
        </p:nvSpPr>
        <p:spPr>
          <a:xfrm>
            <a:off x="457200" y="342900"/>
            <a:ext cx="8229600" cy="342900"/>
          </a:xfrm>
          <a:prstGeom prst="rect">
            <a:avLst/>
          </a:prstGeom>
          <a:noFill/>
          <a:ln>
            <a:noFill/>
          </a:ln>
        </p:spPr>
        <p:txBody>
          <a:bodyPr spcFirstLastPara="1" wrap="square" lIns="0" tIns="0" rIns="0" bIns="0" anchor="t" anchorCtr="0">
            <a:noAutofit/>
          </a:bodyPr>
          <a:lstStyle>
            <a:lvl1pPr marR="0" lvl="0" algn="l">
              <a:lnSpc>
                <a:spcPct val="85000"/>
              </a:lnSpc>
              <a:spcBef>
                <a:spcPts val="0"/>
              </a:spcBef>
              <a:spcAft>
                <a:spcPts val="0"/>
              </a:spcAft>
              <a:buClr>
                <a:schemeClr val="dk1"/>
              </a:buClr>
              <a:buSzPts val="2800"/>
              <a:buFont typeface="Georgia"/>
              <a:buNone/>
              <a:defRPr sz="2800" b="0" i="0" u="none" strike="noStrike" cap="none">
                <a:solidFill>
                  <a:schemeClr val="dk1"/>
                </a:solidFill>
                <a:latin typeface="Georgia"/>
                <a:ea typeface="Georgia"/>
                <a:cs typeface="Georgia"/>
                <a:sym typeface="Georgia"/>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1049" name="Google Shape;1049;p199"/>
          <p:cNvSpPr txBox="1">
            <a:spLocks noGrp="1"/>
          </p:cNvSpPr>
          <p:nvPr>
            <p:ph type="subTitle" idx="5"/>
          </p:nvPr>
        </p:nvSpPr>
        <p:spPr>
          <a:xfrm>
            <a:off x="457199" y="685801"/>
            <a:ext cx="8229600" cy="685800"/>
          </a:xfrm>
          <a:prstGeom prst="rect">
            <a:avLst/>
          </a:prstGeom>
          <a:noFill/>
          <a:ln>
            <a:noFill/>
          </a:ln>
        </p:spPr>
        <p:txBody>
          <a:bodyPr spcFirstLastPara="1" wrap="square" lIns="0" tIns="0" rIns="0" bIns="0" anchor="t" anchorCtr="0">
            <a:noAutofit/>
          </a:bodyPr>
          <a:lstStyle>
            <a:lvl1pPr marR="0" lvl="0" algn="l">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1pPr>
            <a:lvl2pPr marR="0" lvl="1" algn="l">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R="0" lvl="2" algn="l">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R="0" lvl="3" algn="l">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R="0" lvl="4" algn="l">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R="0" lvl="5" algn="l">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6pPr>
            <a:lvl7pPr marR="0" lvl="6" algn="l">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7pPr>
            <a:lvl8pPr marR="0" lvl="7" algn="l">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8pPr>
            <a:lvl9pPr marR="0" lvl="8" algn="l">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matchingName="Five Content - Subtitle">
  <p:cSld name="Five Content - Subtitle">
    <p:spTree>
      <p:nvGrpSpPr>
        <p:cNvPr id="1" name="Shape 1050"/>
        <p:cNvGrpSpPr/>
        <p:nvPr/>
      </p:nvGrpSpPr>
      <p:grpSpPr>
        <a:xfrm>
          <a:off x="0" y="0"/>
          <a:ext cx="0" cy="0"/>
          <a:chOff x="0" y="0"/>
          <a:chExt cx="0" cy="0"/>
        </a:xfrm>
      </p:grpSpPr>
      <p:sp>
        <p:nvSpPr>
          <p:cNvPr id="1051" name="Google Shape;1051;p200"/>
          <p:cNvSpPr txBox="1">
            <a:spLocks noGrp="1"/>
          </p:cNvSpPr>
          <p:nvPr>
            <p:ph type="body" idx="1"/>
          </p:nvPr>
        </p:nvSpPr>
        <p:spPr>
          <a:xfrm>
            <a:off x="457200" y="1577579"/>
            <a:ext cx="1463100" cy="3051600"/>
          </a:xfrm>
          <a:prstGeom prst="rect">
            <a:avLst/>
          </a:prstGeom>
          <a:noFill/>
          <a:ln>
            <a:noFill/>
          </a:ln>
        </p:spPr>
        <p:txBody>
          <a:bodyPr spcFirstLastPara="1" wrap="square" lIns="0" tIns="0" rIns="0" bIns="0" anchor="t" anchorCtr="0">
            <a:noAutofit/>
          </a:bodyPr>
          <a:lstStyle>
            <a:lvl1pPr marL="457200" marR="0" lvl="0" indent="-304800" algn="l">
              <a:lnSpc>
                <a:spcPct val="100000"/>
              </a:lnSpc>
              <a:spcBef>
                <a:spcPts val="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1pPr>
            <a:lvl2pPr marL="914400" marR="0" lvl="1" indent="-304800" algn="l">
              <a:lnSpc>
                <a:spcPct val="100000"/>
              </a:lnSpc>
              <a:spcBef>
                <a:spcPts val="6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2pPr>
            <a:lvl3pPr marL="1371600" marR="0" lvl="2" indent="-304800" algn="l">
              <a:lnSpc>
                <a:spcPct val="100000"/>
              </a:lnSpc>
              <a:spcBef>
                <a:spcPts val="6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3pPr>
            <a:lvl4pPr marL="1828800" marR="0" lvl="3" indent="-304800" algn="l">
              <a:lnSpc>
                <a:spcPct val="100000"/>
              </a:lnSpc>
              <a:spcBef>
                <a:spcPts val="6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4pPr>
            <a:lvl5pPr marL="2286000" marR="0" lvl="4" indent="-304800" algn="l">
              <a:lnSpc>
                <a:spcPct val="100000"/>
              </a:lnSpc>
              <a:spcBef>
                <a:spcPts val="6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L="2743200" marR="0" lvl="5" indent="-304800" algn="l">
              <a:lnSpc>
                <a:spcPct val="100000"/>
              </a:lnSpc>
              <a:spcBef>
                <a:spcPts val="6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a:lnSpc>
                <a:spcPct val="100000"/>
              </a:lnSpc>
              <a:spcBef>
                <a:spcPts val="6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a:lnSpc>
                <a:spcPct val="100000"/>
              </a:lnSpc>
              <a:spcBef>
                <a:spcPts val="6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a:lnSpc>
                <a:spcPct val="100000"/>
              </a:lnSpc>
              <a:spcBef>
                <a:spcPts val="600"/>
              </a:spcBef>
              <a:spcAft>
                <a:spcPts val="60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1052" name="Google Shape;1052;p200"/>
          <p:cNvSpPr txBox="1">
            <a:spLocks noGrp="1"/>
          </p:cNvSpPr>
          <p:nvPr>
            <p:ph type="body" idx="2"/>
          </p:nvPr>
        </p:nvSpPr>
        <p:spPr>
          <a:xfrm>
            <a:off x="2148840" y="1577579"/>
            <a:ext cx="1463100" cy="3051600"/>
          </a:xfrm>
          <a:prstGeom prst="rect">
            <a:avLst/>
          </a:prstGeom>
          <a:noFill/>
          <a:ln>
            <a:noFill/>
          </a:ln>
        </p:spPr>
        <p:txBody>
          <a:bodyPr spcFirstLastPara="1" wrap="square" lIns="0" tIns="0" rIns="0" bIns="0" anchor="t" anchorCtr="0">
            <a:noAutofit/>
          </a:bodyPr>
          <a:lstStyle>
            <a:lvl1pPr marL="457200" marR="0" lvl="0" indent="-304800" algn="l">
              <a:lnSpc>
                <a:spcPct val="100000"/>
              </a:lnSpc>
              <a:spcBef>
                <a:spcPts val="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1pPr>
            <a:lvl2pPr marL="914400" marR="0" lvl="1" indent="-304800" algn="l">
              <a:lnSpc>
                <a:spcPct val="100000"/>
              </a:lnSpc>
              <a:spcBef>
                <a:spcPts val="6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2pPr>
            <a:lvl3pPr marL="1371600" marR="0" lvl="2" indent="-304800" algn="l">
              <a:lnSpc>
                <a:spcPct val="100000"/>
              </a:lnSpc>
              <a:spcBef>
                <a:spcPts val="6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3pPr>
            <a:lvl4pPr marL="1828800" marR="0" lvl="3" indent="-304800" algn="l">
              <a:lnSpc>
                <a:spcPct val="100000"/>
              </a:lnSpc>
              <a:spcBef>
                <a:spcPts val="6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4pPr>
            <a:lvl5pPr marL="2286000" marR="0" lvl="4" indent="-304800" algn="l">
              <a:lnSpc>
                <a:spcPct val="100000"/>
              </a:lnSpc>
              <a:spcBef>
                <a:spcPts val="6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L="2743200" marR="0" lvl="5" indent="-304800" algn="l">
              <a:lnSpc>
                <a:spcPct val="100000"/>
              </a:lnSpc>
              <a:spcBef>
                <a:spcPts val="6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a:lnSpc>
                <a:spcPct val="100000"/>
              </a:lnSpc>
              <a:spcBef>
                <a:spcPts val="6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a:lnSpc>
                <a:spcPct val="100000"/>
              </a:lnSpc>
              <a:spcBef>
                <a:spcPts val="6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a:lnSpc>
                <a:spcPct val="100000"/>
              </a:lnSpc>
              <a:spcBef>
                <a:spcPts val="600"/>
              </a:spcBef>
              <a:spcAft>
                <a:spcPts val="60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1053" name="Google Shape;1053;p200"/>
          <p:cNvSpPr txBox="1">
            <a:spLocks noGrp="1"/>
          </p:cNvSpPr>
          <p:nvPr>
            <p:ph type="body" idx="3"/>
          </p:nvPr>
        </p:nvSpPr>
        <p:spPr>
          <a:xfrm>
            <a:off x="3840480" y="1577579"/>
            <a:ext cx="1463100" cy="3051600"/>
          </a:xfrm>
          <a:prstGeom prst="rect">
            <a:avLst/>
          </a:prstGeom>
          <a:noFill/>
          <a:ln>
            <a:noFill/>
          </a:ln>
        </p:spPr>
        <p:txBody>
          <a:bodyPr spcFirstLastPara="1" wrap="square" lIns="0" tIns="0" rIns="0" bIns="0" anchor="t" anchorCtr="0">
            <a:noAutofit/>
          </a:bodyPr>
          <a:lstStyle>
            <a:lvl1pPr marL="457200" marR="0" lvl="0" indent="-304800" algn="l">
              <a:lnSpc>
                <a:spcPct val="100000"/>
              </a:lnSpc>
              <a:spcBef>
                <a:spcPts val="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1pPr>
            <a:lvl2pPr marL="914400" marR="0" lvl="1" indent="-304800" algn="l">
              <a:lnSpc>
                <a:spcPct val="100000"/>
              </a:lnSpc>
              <a:spcBef>
                <a:spcPts val="6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2pPr>
            <a:lvl3pPr marL="1371600" marR="0" lvl="2" indent="-304800" algn="l">
              <a:lnSpc>
                <a:spcPct val="100000"/>
              </a:lnSpc>
              <a:spcBef>
                <a:spcPts val="6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3pPr>
            <a:lvl4pPr marL="1828800" marR="0" lvl="3" indent="-304800" algn="l">
              <a:lnSpc>
                <a:spcPct val="100000"/>
              </a:lnSpc>
              <a:spcBef>
                <a:spcPts val="6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4pPr>
            <a:lvl5pPr marL="2286000" marR="0" lvl="4" indent="-304800" algn="l">
              <a:lnSpc>
                <a:spcPct val="100000"/>
              </a:lnSpc>
              <a:spcBef>
                <a:spcPts val="6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L="2743200" marR="0" lvl="5" indent="-304800" algn="l">
              <a:lnSpc>
                <a:spcPct val="100000"/>
              </a:lnSpc>
              <a:spcBef>
                <a:spcPts val="6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a:lnSpc>
                <a:spcPct val="100000"/>
              </a:lnSpc>
              <a:spcBef>
                <a:spcPts val="6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a:lnSpc>
                <a:spcPct val="100000"/>
              </a:lnSpc>
              <a:spcBef>
                <a:spcPts val="6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a:lnSpc>
                <a:spcPct val="100000"/>
              </a:lnSpc>
              <a:spcBef>
                <a:spcPts val="600"/>
              </a:spcBef>
              <a:spcAft>
                <a:spcPts val="60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1054" name="Google Shape;1054;p200"/>
          <p:cNvSpPr txBox="1">
            <a:spLocks noGrp="1"/>
          </p:cNvSpPr>
          <p:nvPr>
            <p:ph type="body" idx="4"/>
          </p:nvPr>
        </p:nvSpPr>
        <p:spPr>
          <a:xfrm>
            <a:off x="5532120" y="1577579"/>
            <a:ext cx="1463100" cy="3051600"/>
          </a:xfrm>
          <a:prstGeom prst="rect">
            <a:avLst/>
          </a:prstGeom>
          <a:noFill/>
          <a:ln>
            <a:noFill/>
          </a:ln>
        </p:spPr>
        <p:txBody>
          <a:bodyPr spcFirstLastPara="1" wrap="square" lIns="0" tIns="0" rIns="0" bIns="0" anchor="t" anchorCtr="0">
            <a:noAutofit/>
          </a:bodyPr>
          <a:lstStyle>
            <a:lvl1pPr marL="457200" marR="0" lvl="0" indent="-304800" algn="l">
              <a:lnSpc>
                <a:spcPct val="100000"/>
              </a:lnSpc>
              <a:spcBef>
                <a:spcPts val="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1pPr>
            <a:lvl2pPr marL="914400" marR="0" lvl="1" indent="-304800" algn="l">
              <a:lnSpc>
                <a:spcPct val="100000"/>
              </a:lnSpc>
              <a:spcBef>
                <a:spcPts val="6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2pPr>
            <a:lvl3pPr marL="1371600" marR="0" lvl="2" indent="-304800" algn="l">
              <a:lnSpc>
                <a:spcPct val="100000"/>
              </a:lnSpc>
              <a:spcBef>
                <a:spcPts val="6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3pPr>
            <a:lvl4pPr marL="1828800" marR="0" lvl="3" indent="-304800" algn="l">
              <a:lnSpc>
                <a:spcPct val="100000"/>
              </a:lnSpc>
              <a:spcBef>
                <a:spcPts val="6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4pPr>
            <a:lvl5pPr marL="2286000" marR="0" lvl="4" indent="-304800" algn="l">
              <a:lnSpc>
                <a:spcPct val="100000"/>
              </a:lnSpc>
              <a:spcBef>
                <a:spcPts val="6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L="2743200" marR="0" lvl="5" indent="-304800" algn="l">
              <a:lnSpc>
                <a:spcPct val="100000"/>
              </a:lnSpc>
              <a:spcBef>
                <a:spcPts val="6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a:lnSpc>
                <a:spcPct val="100000"/>
              </a:lnSpc>
              <a:spcBef>
                <a:spcPts val="6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a:lnSpc>
                <a:spcPct val="100000"/>
              </a:lnSpc>
              <a:spcBef>
                <a:spcPts val="6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a:lnSpc>
                <a:spcPct val="100000"/>
              </a:lnSpc>
              <a:spcBef>
                <a:spcPts val="600"/>
              </a:spcBef>
              <a:spcAft>
                <a:spcPts val="60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1055" name="Google Shape;1055;p200"/>
          <p:cNvSpPr txBox="1">
            <a:spLocks noGrp="1"/>
          </p:cNvSpPr>
          <p:nvPr>
            <p:ph type="body" idx="5"/>
          </p:nvPr>
        </p:nvSpPr>
        <p:spPr>
          <a:xfrm>
            <a:off x="7223760" y="1577579"/>
            <a:ext cx="1463100" cy="3051600"/>
          </a:xfrm>
          <a:prstGeom prst="rect">
            <a:avLst/>
          </a:prstGeom>
          <a:noFill/>
          <a:ln>
            <a:noFill/>
          </a:ln>
        </p:spPr>
        <p:txBody>
          <a:bodyPr spcFirstLastPara="1" wrap="square" lIns="0" tIns="0" rIns="0" bIns="0" anchor="t" anchorCtr="0">
            <a:noAutofit/>
          </a:bodyPr>
          <a:lstStyle>
            <a:lvl1pPr marL="457200" marR="0" lvl="0" indent="-304800" algn="l">
              <a:lnSpc>
                <a:spcPct val="100000"/>
              </a:lnSpc>
              <a:spcBef>
                <a:spcPts val="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1pPr>
            <a:lvl2pPr marL="914400" marR="0" lvl="1" indent="-304800" algn="l">
              <a:lnSpc>
                <a:spcPct val="100000"/>
              </a:lnSpc>
              <a:spcBef>
                <a:spcPts val="6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2pPr>
            <a:lvl3pPr marL="1371600" marR="0" lvl="2" indent="-304800" algn="l">
              <a:lnSpc>
                <a:spcPct val="100000"/>
              </a:lnSpc>
              <a:spcBef>
                <a:spcPts val="6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3pPr>
            <a:lvl4pPr marL="1828800" marR="0" lvl="3" indent="-304800" algn="l">
              <a:lnSpc>
                <a:spcPct val="100000"/>
              </a:lnSpc>
              <a:spcBef>
                <a:spcPts val="6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4pPr>
            <a:lvl5pPr marL="2286000" marR="0" lvl="4" indent="-304800" algn="l">
              <a:lnSpc>
                <a:spcPct val="100000"/>
              </a:lnSpc>
              <a:spcBef>
                <a:spcPts val="6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L="2743200" marR="0" lvl="5" indent="-304800" algn="l">
              <a:lnSpc>
                <a:spcPct val="100000"/>
              </a:lnSpc>
              <a:spcBef>
                <a:spcPts val="6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a:lnSpc>
                <a:spcPct val="100000"/>
              </a:lnSpc>
              <a:spcBef>
                <a:spcPts val="6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a:lnSpc>
                <a:spcPct val="100000"/>
              </a:lnSpc>
              <a:spcBef>
                <a:spcPts val="6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a:lnSpc>
                <a:spcPct val="100000"/>
              </a:lnSpc>
              <a:spcBef>
                <a:spcPts val="600"/>
              </a:spcBef>
              <a:spcAft>
                <a:spcPts val="60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1056" name="Google Shape;1056;p200"/>
          <p:cNvSpPr txBox="1">
            <a:spLocks noGrp="1"/>
          </p:cNvSpPr>
          <p:nvPr>
            <p:ph type="sldNum" idx="12"/>
          </p:nvPr>
        </p:nvSpPr>
        <p:spPr>
          <a:xfrm>
            <a:off x="6126163" y="4869180"/>
            <a:ext cx="2560500" cy="102900"/>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l-GR"/>
              <a:t>‹#›</a:t>
            </a:fld>
            <a:endParaRPr/>
          </a:p>
        </p:txBody>
      </p:sp>
      <p:sp>
        <p:nvSpPr>
          <p:cNvPr id="1057" name="Google Shape;1057;p200"/>
          <p:cNvSpPr txBox="1">
            <a:spLocks noGrp="1"/>
          </p:cNvSpPr>
          <p:nvPr>
            <p:ph type="title"/>
          </p:nvPr>
        </p:nvSpPr>
        <p:spPr>
          <a:xfrm>
            <a:off x="457200" y="342900"/>
            <a:ext cx="8229600" cy="342900"/>
          </a:xfrm>
          <a:prstGeom prst="rect">
            <a:avLst/>
          </a:prstGeom>
          <a:noFill/>
          <a:ln>
            <a:noFill/>
          </a:ln>
        </p:spPr>
        <p:txBody>
          <a:bodyPr spcFirstLastPara="1" wrap="square" lIns="0" tIns="0" rIns="0" bIns="0" anchor="t" anchorCtr="0">
            <a:noAutofit/>
          </a:bodyPr>
          <a:lstStyle>
            <a:lvl1pPr marR="0" lvl="0" algn="l">
              <a:lnSpc>
                <a:spcPct val="85000"/>
              </a:lnSpc>
              <a:spcBef>
                <a:spcPts val="0"/>
              </a:spcBef>
              <a:spcAft>
                <a:spcPts val="0"/>
              </a:spcAft>
              <a:buClr>
                <a:schemeClr val="dk1"/>
              </a:buClr>
              <a:buSzPts val="2800"/>
              <a:buFont typeface="Georgia"/>
              <a:buNone/>
              <a:defRPr sz="2800" b="0" i="0" u="none" strike="noStrike" cap="none">
                <a:solidFill>
                  <a:schemeClr val="dk1"/>
                </a:solidFill>
                <a:latin typeface="Georgia"/>
                <a:ea typeface="Georgia"/>
                <a:cs typeface="Georgia"/>
                <a:sym typeface="Georgia"/>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1058" name="Google Shape;1058;p200"/>
          <p:cNvSpPr txBox="1">
            <a:spLocks noGrp="1"/>
          </p:cNvSpPr>
          <p:nvPr>
            <p:ph type="subTitle" idx="6"/>
          </p:nvPr>
        </p:nvSpPr>
        <p:spPr>
          <a:xfrm>
            <a:off x="457199" y="685801"/>
            <a:ext cx="8229600" cy="685800"/>
          </a:xfrm>
          <a:prstGeom prst="rect">
            <a:avLst/>
          </a:prstGeom>
          <a:noFill/>
          <a:ln>
            <a:noFill/>
          </a:ln>
        </p:spPr>
        <p:txBody>
          <a:bodyPr spcFirstLastPara="1" wrap="square" lIns="0" tIns="0" rIns="0" bIns="0" anchor="t" anchorCtr="0">
            <a:noAutofit/>
          </a:bodyPr>
          <a:lstStyle>
            <a:lvl1pPr marR="0" lvl="0" algn="l">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1pPr>
            <a:lvl2pPr marR="0" lvl="1" algn="l">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R="0" lvl="2" algn="l">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R="0" lvl="3" algn="l">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R="0" lvl="4" algn="l">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R="0" lvl="5" algn="l">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6pPr>
            <a:lvl7pPr marR="0" lvl="6" algn="l">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7pPr>
            <a:lvl8pPr marR="0" lvl="7" algn="l">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8pPr>
            <a:lvl9pPr marR="0" lvl="8" algn="l">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matchingName="Three Images - Subtitle">
  <p:cSld name="Three Images - Subtitle">
    <p:spTree>
      <p:nvGrpSpPr>
        <p:cNvPr id="1" name="Shape 1059"/>
        <p:cNvGrpSpPr/>
        <p:nvPr/>
      </p:nvGrpSpPr>
      <p:grpSpPr>
        <a:xfrm>
          <a:off x="0" y="0"/>
          <a:ext cx="0" cy="0"/>
          <a:chOff x="0" y="0"/>
          <a:chExt cx="0" cy="0"/>
        </a:xfrm>
      </p:grpSpPr>
      <p:sp>
        <p:nvSpPr>
          <p:cNvPr id="1060" name="Google Shape;1060;p201"/>
          <p:cNvSpPr/>
          <p:nvPr/>
        </p:nvSpPr>
        <p:spPr>
          <a:xfrm>
            <a:off x="457200" y="1577579"/>
            <a:ext cx="2560500" cy="1645800"/>
          </a:xfrm>
          <a:prstGeom prst="rect">
            <a:avLst/>
          </a:prstGeom>
          <a:solidFill>
            <a:srgbClr val="DEDED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061" name="Google Shape;1061;p201"/>
          <p:cNvSpPr/>
          <p:nvPr/>
        </p:nvSpPr>
        <p:spPr>
          <a:xfrm>
            <a:off x="3291681" y="1577579"/>
            <a:ext cx="2560500" cy="1645800"/>
          </a:xfrm>
          <a:prstGeom prst="rect">
            <a:avLst/>
          </a:prstGeom>
          <a:solidFill>
            <a:srgbClr val="DEDED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062" name="Google Shape;1062;p201"/>
          <p:cNvSpPr/>
          <p:nvPr/>
        </p:nvSpPr>
        <p:spPr>
          <a:xfrm>
            <a:off x="6126163" y="1577579"/>
            <a:ext cx="2560500" cy="1645800"/>
          </a:xfrm>
          <a:prstGeom prst="rect">
            <a:avLst/>
          </a:prstGeom>
          <a:solidFill>
            <a:srgbClr val="DEDED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063" name="Google Shape;1063;p201"/>
          <p:cNvSpPr txBox="1">
            <a:spLocks noGrp="1"/>
          </p:cNvSpPr>
          <p:nvPr>
            <p:ph type="body" idx="1"/>
          </p:nvPr>
        </p:nvSpPr>
        <p:spPr>
          <a:xfrm>
            <a:off x="457200" y="3360420"/>
            <a:ext cx="2560200" cy="1268700"/>
          </a:xfrm>
          <a:prstGeom prst="rect">
            <a:avLst/>
          </a:prstGeom>
          <a:noFill/>
          <a:ln>
            <a:noFill/>
          </a:ln>
        </p:spPr>
        <p:txBody>
          <a:bodyPr spcFirstLastPara="1" wrap="square" lIns="0" tIns="0" rIns="0" bIns="0" anchor="t" anchorCtr="0">
            <a:noAutofit/>
          </a:bodyPr>
          <a:lstStyle>
            <a:lvl1pPr marL="457200" marR="0" lvl="0" indent="-317500" algn="l">
              <a:lnSpc>
                <a:spcPct val="100000"/>
              </a:lnSpc>
              <a:spcBef>
                <a:spcPts val="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1pPr>
            <a:lvl2pPr marL="914400" marR="0" lvl="1" indent="-317500" algn="l">
              <a:lnSpc>
                <a:spcPct val="100000"/>
              </a:lnSpc>
              <a:spcBef>
                <a:spcPts val="3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L="1371600" marR="0" lvl="2" indent="-317500" algn="l">
              <a:lnSpc>
                <a:spcPct val="100000"/>
              </a:lnSpc>
              <a:spcBef>
                <a:spcPts val="3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3pPr>
            <a:lvl4pPr marL="1828800" marR="0" lvl="3" indent="-317500" algn="l">
              <a:lnSpc>
                <a:spcPct val="100000"/>
              </a:lnSpc>
              <a:spcBef>
                <a:spcPts val="3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4pPr>
            <a:lvl5pPr marL="2286000" marR="0" lvl="4" indent="-317500" algn="l">
              <a:lnSpc>
                <a:spcPct val="100000"/>
              </a:lnSpc>
              <a:spcBef>
                <a:spcPts val="3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5pPr>
            <a:lvl6pPr marL="2743200" marR="0" lvl="5" indent="-317500" algn="l">
              <a:lnSpc>
                <a:spcPct val="100000"/>
              </a:lnSpc>
              <a:spcBef>
                <a:spcPts val="3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a:lnSpc>
                <a:spcPct val="100000"/>
              </a:lnSpc>
              <a:spcBef>
                <a:spcPts val="3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a:lnSpc>
                <a:spcPct val="100000"/>
              </a:lnSpc>
              <a:spcBef>
                <a:spcPts val="3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a:lnSpc>
                <a:spcPct val="100000"/>
              </a:lnSpc>
              <a:spcBef>
                <a:spcPts val="300"/>
              </a:spcBef>
              <a:spcAft>
                <a:spcPts val="30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sp>
        <p:nvSpPr>
          <p:cNvPr id="1064" name="Google Shape;1064;p201"/>
          <p:cNvSpPr txBox="1">
            <a:spLocks noGrp="1"/>
          </p:cNvSpPr>
          <p:nvPr>
            <p:ph type="body" idx="2"/>
          </p:nvPr>
        </p:nvSpPr>
        <p:spPr>
          <a:xfrm>
            <a:off x="3291840" y="3360420"/>
            <a:ext cx="2560200" cy="1268700"/>
          </a:xfrm>
          <a:prstGeom prst="rect">
            <a:avLst/>
          </a:prstGeom>
          <a:noFill/>
          <a:ln>
            <a:noFill/>
          </a:ln>
        </p:spPr>
        <p:txBody>
          <a:bodyPr spcFirstLastPara="1" wrap="square" lIns="0" tIns="0" rIns="0" bIns="0" anchor="t" anchorCtr="0">
            <a:noAutofit/>
          </a:bodyPr>
          <a:lstStyle>
            <a:lvl1pPr marL="457200" marR="0" lvl="0" indent="-317500" algn="l">
              <a:lnSpc>
                <a:spcPct val="100000"/>
              </a:lnSpc>
              <a:spcBef>
                <a:spcPts val="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1pPr>
            <a:lvl2pPr marL="914400" marR="0" lvl="1" indent="-317500" algn="l">
              <a:lnSpc>
                <a:spcPct val="100000"/>
              </a:lnSpc>
              <a:spcBef>
                <a:spcPts val="3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L="1371600" marR="0" lvl="2" indent="-317500" algn="l">
              <a:lnSpc>
                <a:spcPct val="100000"/>
              </a:lnSpc>
              <a:spcBef>
                <a:spcPts val="3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3pPr>
            <a:lvl4pPr marL="1828800" marR="0" lvl="3" indent="-317500" algn="l">
              <a:lnSpc>
                <a:spcPct val="100000"/>
              </a:lnSpc>
              <a:spcBef>
                <a:spcPts val="3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4pPr>
            <a:lvl5pPr marL="2286000" marR="0" lvl="4" indent="-317500" algn="l">
              <a:lnSpc>
                <a:spcPct val="100000"/>
              </a:lnSpc>
              <a:spcBef>
                <a:spcPts val="3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5pPr>
            <a:lvl6pPr marL="2743200" marR="0" lvl="5" indent="-317500" algn="l">
              <a:lnSpc>
                <a:spcPct val="100000"/>
              </a:lnSpc>
              <a:spcBef>
                <a:spcPts val="3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a:lnSpc>
                <a:spcPct val="100000"/>
              </a:lnSpc>
              <a:spcBef>
                <a:spcPts val="3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a:lnSpc>
                <a:spcPct val="100000"/>
              </a:lnSpc>
              <a:spcBef>
                <a:spcPts val="3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a:lnSpc>
                <a:spcPct val="100000"/>
              </a:lnSpc>
              <a:spcBef>
                <a:spcPts val="300"/>
              </a:spcBef>
              <a:spcAft>
                <a:spcPts val="30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sp>
        <p:nvSpPr>
          <p:cNvPr id="1065" name="Google Shape;1065;p201"/>
          <p:cNvSpPr txBox="1">
            <a:spLocks noGrp="1"/>
          </p:cNvSpPr>
          <p:nvPr>
            <p:ph type="body" idx="3"/>
          </p:nvPr>
        </p:nvSpPr>
        <p:spPr>
          <a:xfrm>
            <a:off x="6126480" y="3360420"/>
            <a:ext cx="2560200" cy="1268700"/>
          </a:xfrm>
          <a:prstGeom prst="rect">
            <a:avLst/>
          </a:prstGeom>
          <a:noFill/>
          <a:ln>
            <a:noFill/>
          </a:ln>
        </p:spPr>
        <p:txBody>
          <a:bodyPr spcFirstLastPara="1" wrap="square" lIns="0" tIns="0" rIns="0" bIns="0" anchor="t" anchorCtr="0">
            <a:noAutofit/>
          </a:bodyPr>
          <a:lstStyle>
            <a:lvl1pPr marL="457200" marR="0" lvl="0" indent="-317500" algn="l">
              <a:lnSpc>
                <a:spcPct val="100000"/>
              </a:lnSpc>
              <a:spcBef>
                <a:spcPts val="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1pPr>
            <a:lvl2pPr marL="914400" marR="0" lvl="1" indent="-317500" algn="l">
              <a:lnSpc>
                <a:spcPct val="100000"/>
              </a:lnSpc>
              <a:spcBef>
                <a:spcPts val="3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L="1371600" marR="0" lvl="2" indent="-317500" algn="l">
              <a:lnSpc>
                <a:spcPct val="100000"/>
              </a:lnSpc>
              <a:spcBef>
                <a:spcPts val="3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3pPr>
            <a:lvl4pPr marL="1828800" marR="0" lvl="3" indent="-317500" algn="l">
              <a:lnSpc>
                <a:spcPct val="100000"/>
              </a:lnSpc>
              <a:spcBef>
                <a:spcPts val="3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4pPr>
            <a:lvl5pPr marL="2286000" marR="0" lvl="4" indent="-317500" algn="l">
              <a:lnSpc>
                <a:spcPct val="100000"/>
              </a:lnSpc>
              <a:spcBef>
                <a:spcPts val="3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5pPr>
            <a:lvl6pPr marL="2743200" marR="0" lvl="5" indent="-317500" algn="l">
              <a:lnSpc>
                <a:spcPct val="100000"/>
              </a:lnSpc>
              <a:spcBef>
                <a:spcPts val="3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a:lnSpc>
                <a:spcPct val="100000"/>
              </a:lnSpc>
              <a:spcBef>
                <a:spcPts val="3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a:lnSpc>
                <a:spcPct val="100000"/>
              </a:lnSpc>
              <a:spcBef>
                <a:spcPts val="3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a:lnSpc>
                <a:spcPct val="100000"/>
              </a:lnSpc>
              <a:spcBef>
                <a:spcPts val="300"/>
              </a:spcBef>
              <a:spcAft>
                <a:spcPts val="30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sp>
        <p:nvSpPr>
          <p:cNvPr id="1066" name="Google Shape;1066;p201"/>
          <p:cNvSpPr txBox="1">
            <a:spLocks noGrp="1"/>
          </p:cNvSpPr>
          <p:nvPr>
            <p:ph type="sldNum" idx="12"/>
          </p:nvPr>
        </p:nvSpPr>
        <p:spPr>
          <a:xfrm>
            <a:off x="6126163" y="4869180"/>
            <a:ext cx="2560500" cy="102900"/>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l-GR"/>
              <a:t>‹#›</a:t>
            </a:fld>
            <a:endParaRPr/>
          </a:p>
        </p:txBody>
      </p:sp>
      <p:sp>
        <p:nvSpPr>
          <p:cNvPr id="1067" name="Google Shape;1067;p201"/>
          <p:cNvSpPr txBox="1">
            <a:spLocks noGrp="1"/>
          </p:cNvSpPr>
          <p:nvPr>
            <p:ph type="title"/>
          </p:nvPr>
        </p:nvSpPr>
        <p:spPr>
          <a:xfrm>
            <a:off x="457200" y="342900"/>
            <a:ext cx="8229600" cy="342900"/>
          </a:xfrm>
          <a:prstGeom prst="rect">
            <a:avLst/>
          </a:prstGeom>
          <a:noFill/>
          <a:ln>
            <a:noFill/>
          </a:ln>
        </p:spPr>
        <p:txBody>
          <a:bodyPr spcFirstLastPara="1" wrap="square" lIns="0" tIns="0" rIns="0" bIns="0" anchor="t" anchorCtr="0">
            <a:noAutofit/>
          </a:bodyPr>
          <a:lstStyle>
            <a:lvl1pPr marR="0" lvl="0" algn="l">
              <a:lnSpc>
                <a:spcPct val="85000"/>
              </a:lnSpc>
              <a:spcBef>
                <a:spcPts val="0"/>
              </a:spcBef>
              <a:spcAft>
                <a:spcPts val="0"/>
              </a:spcAft>
              <a:buClr>
                <a:schemeClr val="dk1"/>
              </a:buClr>
              <a:buSzPts val="2800"/>
              <a:buFont typeface="Georgia"/>
              <a:buNone/>
              <a:defRPr sz="2800" b="0" i="0" u="none" strike="noStrike" cap="none">
                <a:solidFill>
                  <a:schemeClr val="dk1"/>
                </a:solidFill>
                <a:latin typeface="Georgia"/>
                <a:ea typeface="Georgia"/>
                <a:cs typeface="Georgia"/>
                <a:sym typeface="Georgia"/>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1068" name="Google Shape;1068;p201"/>
          <p:cNvSpPr txBox="1">
            <a:spLocks noGrp="1"/>
          </p:cNvSpPr>
          <p:nvPr>
            <p:ph type="subTitle" idx="4"/>
          </p:nvPr>
        </p:nvSpPr>
        <p:spPr>
          <a:xfrm>
            <a:off x="457199" y="685801"/>
            <a:ext cx="8229600" cy="685800"/>
          </a:xfrm>
          <a:prstGeom prst="rect">
            <a:avLst/>
          </a:prstGeom>
          <a:noFill/>
          <a:ln>
            <a:noFill/>
          </a:ln>
        </p:spPr>
        <p:txBody>
          <a:bodyPr spcFirstLastPara="1" wrap="square" lIns="0" tIns="0" rIns="0" bIns="0" anchor="t" anchorCtr="0">
            <a:noAutofit/>
          </a:bodyPr>
          <a:lstStyle>
            <a:lvl1pPr marR="0" lvl="0" algn="l">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1pPr>
            <a:lvl2pPr marR="0" lvl="1" algn="l">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R="0" lvl="2" algn="l">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R="0" lvl="3" algn="l">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R="0" lvl="4" algn="l">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R="0" lvl="5" algn="l">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6pPr>
            <a:lvl7pPr marR="0" lvl="6" algn="l">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7pPr>
            <a:lvl8pPr marR="0" lvl="7" algn="l">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8pPr>
            <a:lvl9pPr marR="0" lvl="8" algn="l">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matchingName="Four Text Boxes for Icons - Subtitle">
  <p:cSld name="Four Text Boxes for Icons - Subtitle">
    <p:spTree>
      <p:nvGrpSpPr>
        <p:cNvPr id="1" name="Shape 1069"/>
        <p:cNvGrpSpPr/>
        <p:nvPr/>
      </p:nvGrpSpPr>
      <p:grpSpPr>
        <a:xfrm>
          <a:off x="0" y="0"/>
          <a:ext cx="0" cy="0"/>
          <a:chOff x="0" y="0"/>
          <a:chExt cx="0" cy="0"/>
        </a:xfrm>
      </p:grpSpPr>
      <p:sp>
        <p:nvSpPr>
          <p:cNvPr id="1070" name="Google Shape;1070;p202"/>
          <p:cNvSpPr txBox="1">
            <a:spLocks noGrp="1"/>
          </p:cNvSpPr>
          <p:nvPr>
            <p:ph type="body" idx="1"/>
          </p:nvPr>
        </p:nvSpPr>
        <p:spPr>
          <a:xfrm>
            <a:off x="457200" y="2571750"/>
            <a:ext cx="1847100" cy="2057400"/>
          </a:xfrm>
          <a:prstGeom prst="rect">
            <a:avLst/>
          </a:prstGeom>
          <a:noFill/>
          <a:ln>
            <a:noFill/>
          </a:ln>
        </p:spPr>
        <p:txBody>
          <a:bodyPr spcFirstLastPara="1" wrap="square" lIns="0" tIns="0" rIns="0" bIns="0" anchor="t" anchorCtr="0">
            <a:noAutofit/>
          </a:bodyPr>
          <a:lstStyle>
            <a:lvl1pPr marL="457200" marR="0" lvl="0" indent="-317500" algn="l">
              <a:lnSpc>
                <a:spcPct val="100000"/>
              </a:lnSpc>
              <a:spcBef>
                <a:spcPts val="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1pPr>
            <a:lvl2pPr marL="914400" marR="0" lvl="1" indent="-317500" algn="l">
              <a:lnSpc>
                <a:spcPct val="100000"/>
              </a:lnSpc>
              <a:spcBef>
                <a:spcPts val="3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L="1371600" marR="0" lvl="2" indent="-317500" algn="l">
              <a:lnSpc>
                <a:spcPct val="100000"/>
              </a:lnSpc>
              <a:spcBef>
                <a:spcPts val="3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3pPr>
            <a:lvl4pPr marL="1828800" marR="0" lvl="3" indent="-317500" algn="l">
              <a:lnSpc>
                <a:spcPct val="100000"/>
              </a:lnSpc>
              <a:spcBef>
                <a:spcPts val="3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4pPr>
            <a:lvl5pPr marL="2286000" marR="0" lvl="4" indent="-317500" algn="l">
              <a:lnSpc>
                <a:spcPct val="100000"/>
              </a:lnSpc>
              <a:spcBef>
                <a:spcPts val="3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5pPr>
            <a:lvl6pPr marL="2743200" marR="0" lvl="5" indent="-317500" algn="l">
              <a:lnSpc>
                <a:spcPct val="100000"/>
              </a:lnSpc>
              <a:spcBef>
                <a:spcPts val="3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a:lnSpc>
                <a:spcPct val="100000"/>
              </a:lnSpc>
              <a:spcBef>
                <a:spcPts val="3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a:lnSpc>
                <a:spcPct val="100000"/>
              </a:lnSpc>
              <a:spcBef>
                <a:spcPts val="3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a:lnSpc>
                <a:spcPct val="100000"/>
              </a:lnSpc>
              <a:spcBef>
                <a:spcPts val="300"/>
              </a:spcBef>
              <a:spcAft>
                <a:spcPts val="30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sp>
        <p:nvSpPr>
          <p:cNvPr id="1071" name="Google Shape;1071;p202"/>
          <p:cNvSpPr txBox="1">
            <a:spLocks noGrp="1"/>
          </p:cNvSpPr>
          <p:nvPr>
            <p:ph type="body" idx="2"/>
          </p:nvPr>
        </p:nvSpPr>
        <p:spPr>
          <a:xfrm>
            <a:off x="2584704" y="2571750"/>
            <a:ext cx="1847100" cy="2057400"/>
          </a:xfrm>
          <a:prstGeom prst="rect">
            <a:avLst/>
          </a:prstGeom>
          <a:noFill/>
          <a:ln>
            <a:noFill/>
          </a:ln>
        </p:spPr>
        <p:txBody>
          <a:bodyPr spcFirstLastPara="1" wrap="square" lIns="0" tIns="0" rIns="0" bIns="0" anchor="t" anchorCtr="0">
            <a:noAutofit/>
          </a:bodyPr>
          <a:lstStyle>
            <a:lvl1pPr marL="457200" marR="0" lvl="0" indent="-317500" algn="l">
              <a:lnSpc>
                <a:spcPct val="100000"/>
              </a:lnSpc>
              <a:spcBef>
                <a:spcPts val="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1pPr>
            <a:lvl2pPr marL="914400" marR="0" lvl="1" indent="-317500" algn="l">
              <a:lnSpc>
                <a:spcPct val="100000"/>
              </a:lnSpc>
              <a:spcBef>
                <a:spcPts val="3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L="1371600" marR="0" lvl="2" indent="-317500" algn="l">
              <a:lnSpc>
                <a:spcPct val="100000"/>
              </a:lnSpc>
              <a:spcBef>
                <a:spcPts val="3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3pPr>
            <a:lvl4pPr marL="1828800" marR="0" lvl="3" indent="-317500" algn="l">
              <a:lnSpc>
                <a:spcPct val="100000"/>
              </a:lnSpc>
              <a:spcBef>
                <a:spcPts val="3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4pPr>
            <a:lvl5pPr marL="2286000" marR="0" lvl="4" indent="-317500" algn="l">
              <a:lnSpc>
                <a:spcPct val="100000"/>
              </a:lnSpc>
              <a:spcBef>
                <a:spcPts val="3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5pPr>
            <a:lvl6pPr marL="2743200" marR="0" lvl="5" indent="-317500" algn="l">
              <a:lnSpc>
                <a:spcPct val="100000"/>
              </a:lnSpc>
              <a:spcBef>
                <a:spcPts val="3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a:lnSpc>
                <a:spcPct val="100000"/>
              </a:lnSpc>
              <a:spcBef>
                <a:spcPts val="3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a:lnSpc>
                <a:spcPct val="100000"/>
              </a:lnSpc>
              <a:spcBef>
                <a:spcPts val="3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a:lnSpc>
                <a:spcPct val="100000"/>
              </a:lnSpc>
              <a:spcBef>
                <a:spcPts val="300"/>
              </a:spcBef>
              <a:spcAft>
                <a:spcPts val="30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sp>
        <p:nvSpPr>
          <p:cNvPr id="1072" name="Google Shape;1072;p202"/>
          <p:cNvSpPr txBox="1">
            <a:spLocks noGrp="1"/>
          </p:cNvSpPr>
          <p:nvPr>
            <p:ph type="body" idx="3"/>
          </p:nvPr>
        </p:nvSpPr>
        <p:spPr>
          <a:xfrm>
            <a:off x="4712208" y="2571750"/>
            <a:ext cx="1847100" cy="2057400"/>
          </a:xfrm>
          <a:prstGeom prst="rect">
            <a:avLst/>
          </a:prstGeom>
          <a:noFill/>
          <a:ln>
            <a:noFill/>
          </a:ln>
        </p:spPr>
        <p:txBody>
          <a:bodyPr spcFirstLastPara="1" wrap="square" lIns="0" tIns="0" rIns="0" bIns="0" anchor="t" anchorCtr="0">
            <a:noAutofit/>
          </a:bodyPr>
          <a:lstStyle>
            <a:lvl1pPr marL="457200" marR="0" lvl="0" indent="-317500" algn="l">
              <a:lnSpc>
                <a:spcPct val="100000"/>
              </a:lnSpc>
              <a:spcBef>
                <a:spcPts val="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1pPr>
            <a:lvl2pPr marL="914400" marR="0" lvl="1" indent="-317500" algn="l">
              <a:lnSpc>
                <a:spcPct val="100000"/>
              </a:lnSpc>
              <a:spcBef>
                <a:spcPts val="3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L="1371600" marR="0" lvl="2" indent="-317500" algn="l">
              <a:lnSpc>
                <a:spcPct val="100000"/>
              </a:lnSpc>
              <a:spcBef>
                <a:spcPts val="3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3pPr>
            <a:lvl4pPr marL="1828800" marR="0" lvl="3" indent="-317500" algn="l">
              <a:lnSpc>
                <a:spcPct val="100000"/>
              </a:lnSpc>
              <a:spcBef>
                <a:spcPts val="3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4pPr>
            <a:lvl5pPr marL="2286000" marR="0" lvl="4" indent="-317500" algn="l">
              <a:lnSpc>
                <a:spcPct val="100000"/>
              </a:lnSpc>
              <a:spcBef>
                <a:spcPts val="3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5pPr>
            <a:lvl6pPr marL="2743200" marR="0" lvl="5" indent="-317500" algn="l">
              <a:lnSpc>
                <a:spcPct val="100000"/>
              </a:lnSpc>
              <a:spcBef>
                <a:spcPts val="3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a:lnSpc>
                <a:spcPct val="100000"/>
              </a:lnSpc>
              <a:spcBef>
                <a:spcPts val="3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a:lnSpc>
                <a:spcPct val="100000"/>
              </a:lnSpc>
              <a:spcBef>
                <a:spcPts val="3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a:lnSpc>
                <a:spcPct val="100000"/>
              </a:lnSpc>
              <a:spcBef>
                <a:spcPts val="300"/>
              </a:spcBef>
              <a:spcAft>
                <a:spcPts val="30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sp>
        <p:nvSpPr>
          <p:cNvPr id="1073" name="Google Shape;1073;p202"/>
          <p:cNvSpPr txBox="1">
            <a:spLocks noGrp="1"/>
          </p:cNvSpPr>
          <p:nvPr>
            <p:ph type="body" idx="4"/>
          </p:nvPr>
        </p:nvSpPr>
        <p:spPr>
          <a:xfrm>
            <a:off x="6839712" y="2571750"/>
            <a:ext cx="1847100" cy="2057400"/>
          </a:xfrm>
          <a:prstGeom prst="rect">
            <a:avLst/>
          </a:prstGeom>
          <a:noFill/>
          <a:ln>
            <a:noFill/>
          </a:ln>
        </p:spPr>
        <p:txBody>
          <a:bodyPr spcFirstLastPara="1" wrap="square" lIns="0" tIns="0" rIns="0" bIns="0" anchor="t" anchorCtr="0">
            <a:noAutofit/>
          </a:bodyPr>
          <a:lstStyle>
            <a:lvl1pPr marL="457200" marR="0" lvl="0" indent="-317500" algn="l">
              <a:lnSpc>
                <a:spcPct val="100000"/>
              </a:lnSpc>
              <a:spcBef>
                <a:spcPts val="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1pPr>
            <a:lvl2pPr marL="914400" marR="0" lvl="1" indent="-317500" algn="l">
              <a:lnSpc>
                <a:spcPct val="100000"/>
              </a:lnSpc>
              <a:spcBef>
                <a:spcPts val="3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L="1371600" marR="0" lvl="2" indent="-317500" algn="l">
              <a:lnSpc>
                <a:spcPct val="100000"/>
              </a:lnSpc>
              <a:spcBef>
                <a:spcPts val="3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3pPr>
            <a:lvl4pPr marL="1828800" marR="0" lvl="3" indent="-317500" algn="l">
              <a:lnSpc>
                <a:spcPct val="100000"/>
              </a:lnSpc>
              <a:spcBef>
                <a:spcPts val="3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4pPr>
            <a:lvl5pPr marL="2286000" marR="0" lvl="4" indent="-317500" algn="l">
              <a:lnSpc>
                <a:spcPct val="100000"/>
              </a:lnSpc>
              <a:spcBef>
                <a:spcPts val="3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5pPr>
            <a:lvl6pPr marL="2743200" marR="0" lvl="5" indent="-317500" algn="l">
              <a:lnSpc>
                <a:spcPct val="100000"/>
              </a:lnSpc>
              <a:spcBef>
                <a:spcPts val="3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a:lnSpc>
                <a:spcPct val="100000"/>
              </a:lnSpc>
              <a:spcBef>
                <a:spcPts val="3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a:lnSpc>
                <a:spcPct val="100000"/>
              </a:lnSpc>
              <a:spcBef>
                <a:spcPts val="3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a:lnSpc>
                <a:spcPct val="100000"/>
              </a:lnSpc>
              <a:spcBef>
                <a:spcPts val="300"/>
              </a:spcBef>
              <a:spcAft>
                <a:spcPts val="30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sp>
        <p:nvSpPr>
          <p:cNvPr id="1074" name="Google Shape;1074;p202"/>
          <p:cNvSpPr txBox="1">
            <a:spLocks noGrp="1"/>
          </p:cNvSpPr>
          <p:nvPr>
            <p:ph type="sldNum" idx="12"/>
          </p:nvPr>
        </p:nvSpPr>
        <p:spPr>
          <a:xfrm>
            <a:off x="6126163" y="4869180"/>
            <a:ext cx="2560500" cy="102900"/>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l-GR"/>
              <a:t>‹#›</a:t>
            </a:fld>
            <a:endParaRPr/>
          </a:p>
        </p:txBody>
      </p:sp>
      <p:sp>
        <p:nvSpPr>
          <p:cNvPr id="1075" name="Google Shape;1075;p202"/>
          <p:cNvSpPr txBox="1">
            <a:spLocks noGrp="1"/>
          </p:cNvSpPr>
          <p:nvPr>
            <p:ph type="title"/>
          </p:nvPr>
        </p:nvSpPr>
        <p:spPr>
          <a:xfrm>
            <a:off x="457200" y="342900"/>
            <a:ext cx="8229600" cy="342900"/>
          </a:xfrm>
          <a:prstGeom prst="rect">
            <a:avLst/>
          </a:prstGeom>
          <a:noFill/>
          <a:ln>
            <a:noFill/>
          </a:ln>
        </p:spPr>
        <p:txBody>
          <a:bodyPr spcFirstLastPara="1" wrap="square" lIns="0" tIns="0" rIns="0" bIns="0" anchor="t" anchorCtr="0">
            <a:noAutofit/>
          </a:bodyPr>
          <a:lstStyle>
            <a:lvl1pPr marR="0" lvl="0" algn="l">
              <a:lnSpc>
                <a:spcPct val="85000"/>
              </a:lnSpc>
              <a:spcBef>
                <a:spcPts val="0"/>
              </a:spcBef>
              <a:spcAft>
                <a:spcPts val="0"/>
              </a:spcAft>
              <a:buClr>
                <a:schemeClr val="dk1"/>
              </a:buClr>
              <a:buSzPts val="2800"/>
              <a:buFont typeface="Georgia"/>
              <a:buNone/>
              <a:defRPr sz="2800" b="0" i="0" u="none" strike="noStrike" cap="none">
                <a:solidFill>
                  <a:schemeClr val="dk1"/>
                </a:solidFill>
                <a:latin typeface="Georgia"/>
                <a:ea typeface="Georgia"/>
                <a:cs typeface="Georgia"/>
                <a:sym typeface="Georgia"/>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1076" name="Google Shape;1076;p202"/>
          <p:cNvSpPr txBox="1">
            <a:spLocks noGrp="1"/>
          </p:cNvSpPr>
          <p:nvPr>
            <p:ph type="subTitle" idx="5"/>
          </p:nvPr>
        </p:nvSpPr>
        <p:spPr>
          <a:xfrm>
            <a:off x="457199" y="685801"/>
            <a:ext cx="8229600" cy="685800"/>
          </a:xfrm>
          <a:prstGeom prst="rect">
            <a:avLst/>
          </a:prstGeom>
          <a:noFill/>
          <a:ln>
            <a:noFill/>
          </a:ln>
        </p:spPr>
        <p:txBody>
          <a:bodyPr spcFirstLastPara="1" wrap="square" lIns="0" tIns="0" rIns="0" bIns="0" anchor="t" anchorCtr="0">
            <a:noAutofit/>
          </a:bodyPr>
          <a:lstStyle>
            <a:lvl1pPr marR="0" lvl="0" algn="l">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1pPr>
            <a:lvl2pPr marR="0" lvl="1" algn="l">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R="0" lvl="2" algn="l">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R="0" lvl="3" algn="l">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R="0" lvl="4" algn="l">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R="0" lvl="5" algn="l">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6pPr>
            <a:lvl7pPr marR="0" lvl="6" algn="l">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7pPr>
            <a:lvl8pPr marR="0" lvl="7" algn="l">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8pPr>
            <a:lvl9pPr marR="0" lvl="8" algn="l">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matchingName="Four Team Images - Subtitle">
  <p:cSld name="Four Team Images - Subtitle">
    <p:spTree>
      <p:nvGrpSpPr>
        <p:cNvPr id="1" name="Shape 1077"/>
        <p:cNvGrpSpPr/>
        <p:nvPr/>
      </p:nvGrpSpPr>
      <p:grpSpPr>
        <a:xfrm>
          <a:off x="0" y="0"/>
          <a:ext cx="0" cy="0"/>
          <a:chOff x="0" y="0"/>
          <a:chExt cx="0" cy="0"/>
        </a:xfrm>
      </p:grpSpPr>
      <p:sp>
        <p:nvSpPr>
          <p:cNvPr id="1078" name="Google Shape;1078;p203"/>
          <p:cNvSpPr/>
          <p:nvPr/>
        </p:nvSpPr>
        <p:spPr>
          <a:xfrm>
            <a:off x="457201" y="1577579"/>
            <a:ext cx="1326000" cy="994200"/>
          </a:xfrm>
          <a:prstGeom prst="rect">
            <a:avLst/>
          </a:prstGeom>
          <a:solidFill>
            <a:srgbClr val="DEDED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079" name="Google Shape;1079;p203"/>
          <p:cNvSpPr/>
          <p:nvPr/>
        </p:nvSpPr>
        <p:spPr>
          <a:xfrm>
            <a:off x="2584705" y="1577579"/>
            <a:ext cx="1326000" cy="994200"/>
          </a:xfrm>
          <a:prstGeom prst="rect">
            <a:avLst/>
          </a:prstGeom>
          <a:solidFill>
            <a:srgbClr val="DEDED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080" name="Google Shape;1080;p203"/>
          <p:cNvSpPr/>
          <p:nvPr/>
        </p:nvSpPr>
        <p:spPr>
          <a:xfrm>
            <a:off x="4712209" y="1577579"/>
            <a:ext cx="1326000" cy="994200"/>
          </a:xfrm>
          <a:prstGeom prst="rect">
            <a:avLst/>
          </a:prstGeom>
          <a:solidFill>
            <a:srgbClr val="DEDED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081" name="Google Shape;1081;p203"/>
          <p:cNvSpPr/>
          <p:nvPr/>
        </p:nvSpPr>
        <p:spPr>
          <a:xfrm>
            <a:off x="6839712" y="1577579"/>
            <a:ext cx="1326000" cy="994200"/>
          </a:xfrm>
          <a:prstGeom prst="rect">
            <a:avLst/>
          </a:prstGeom>
          <a:solidFill>
            <a:srgbClr val="DEDED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082" name="Google Shape;1082;p203"/>
          <p:cNvSpPr txBox="1">
            <a:spLocks noGrp="1"/>
          </p:cNvSpPr>
          <p:nvPr>
            <p:ph type="body" idx="1"/>
          </p:nvPr>
        </p:nvSpPr>
        <p:spPr>
          <a:xfrm>
            <a:off x="457200" y="2743200"/>
            <a:ext cx="1847100" cy="1885800"/>
          </a:xfrm>
          <a:prstGeom prst="rect">
            <a:avLst/>
          </a:prstGeom>
          <a:noFill/>
          <a:ln>
            <a:noFill/>
          </a:ln>
        </p:spPr>
        <p:txBody>
          <a:bodyPr spcFirstLastPara="1" wrap="square" lIns="0" tIns="0" rIns="0" bIns="0" anchor="t" anchorCtr="0">
            <a:noAutofit/>
          </a:bodyPr>
          <a:lstStyle>
            <a:lvl1pPr marL="457200" marR="0" lvl="0" indent="-228600" algn="l">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1pPr>
            <a:lvl2pPr marL="914400" marR="0" lvl="1" indent="-228600" algn="l">
              <a:lnSpc>
                <a:spcPct val="100000"/>
              </a:lnSpc>
              <a:spcBef>
                <a:spcPts val="3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2pPr>
            <a:lvl3pPr marL="1371600" marR="0" lvl="2" indent="-228600" algn="l">
              <a:lnSpc>
                <a:spcPct val="100000"/>
              </a:lnSpc>
              <a:spcBef>
                <a:spcPts val="3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L="1828800" marR="0" lvl="3" indent="-228600" algn="l">
              <a:lnSpc>
                <a:spcPct val="100000"/>
              </a:lnSpc>
              <a:spcBef>
                <a:spcPts val="3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L="2286000" marR="0" lvl="4" indent="-228600" algn="l">
              <a:lnSpc>
                <a:spcPct val="100000"/>
              </a:lnSpc>
              <a:spcBef>
                <a:spcPts val="3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L="2743200" marR="0" lvl="5" indent="-228600" algn="l">
              <a:lnSpc>
                <a:spcPct val="100000"/>
              </a:lnSpc>
              <a:spcBef>
                <a:spcPts val="3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6pPr>
            <a:lvl7pPr marL="3200400" marR="0" lvl="6" indent="-228600" algn="l">
              <a:lnSpc>
                <a:spcPct val="100000"/>
              </a:lnSpc>
              <a:spcBef>
                <a:spcPts val="3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7pPr>
            <a:lvl8pPr marL="3657600" marR="0" lvl="7" indent="-228600" algn="l">
              <a:lnSpc>
                <a:spcPct val="100000"/>
              </a:lnSpc>
              <a:spcBef>
                <a:spcPts val="3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8pPr>
            <a:lvl9pPr marL="4114800" marR="0" lvl="8" indent="-228600" algn="l">
              <a:lnSpc>
                <a:spcPct val="100000"/>
              </a:lnSpc>
              <a:spcBef>
                <a:spcPts val="300"/>
              </a:spcBef>
              <a:spcAft>
                <a:spcPts val="300"/>
              </a:spcAft>
              <a:buClr>
                <a:schemeClr val="dk1"/>
              </a:buClr>
              <a:buSzPts val="1400"/>
              <a:buFont typeface="Arial"/>
              <a:buNone/>
              <a:defRPr sz="1400" b="0" i="0" u="none" strike="noStrike" cap="none">
                <a:solidFill>
                  <a:schemeClr val="dk1"/>
                </a:solidFill>
                <a:latin typeface="Arial"/>
                <a:ea typeface="Arial"/>
                <a:cs typeface="Arial"/>
                <a:sym typeface="Arial"/>
              </a:defRPr>
            </a:lvl9pPr>
          </a:lstStyle>
          <a:p>
            <a:endParaRPr/>
          </a:p>
        </p:txBody>
      </p:sp>
      <p:sp>
        <p:nvSpPr>
          <p:cNvPr id="1083" name="Google Shape;1083;p203"/>
          <p:cNvSpPr txBox="1">
            <a:spLocks noGrp="1"/>
          </p:cNvSpPr>
          <p:nvPr>
            <p:ph type="body" idx="2"/>
          </p:nvPr>
        </p:nvSpPr>
        <p:spPr>
          <a:xfrm>
            <a:off x="2584704" y="2743200"/>
            <a:ext cx="1847100" cy="1885800"/>
          </a:xfrm>
          <a:prstGeom prst="rect">
            <a:avLst/>
          </a:prstGeom>
          <a:noFill/>
          <a:ln>
            <a:noFill/>
          </a:ln>
        </p:spPr>
        <p:txBody>
          <a:bodyPr spcFirstLastPara="1" wrap="square" lIns="0" tIns="0" rIns="0" bIns="0" anchor="t" anchorCtr="0">
            <a:noAutofit/>
          </a:bodyPr>
          <a:lstStyle>
            <a:lvl1pPr marL="457200" marR="0" lvl="0" indent="-228600" algn="l">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1pPr>
            <a:lvl2pPr marL="914400" marR="0" lvl="1" indent="-228600" algn="l">
              <a:lnSpc>
                <a:spcPct val="100000"/>
              </a:lnSpc>
              <a:spcBef>
                <a:spcPts val="3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2pPr>
            <a:lvl3pPr marL="1371600" marR="0" lvl="2" indent="-228600" algn="l">
              <a:lnSpc>
                <a:spcPct val="100000"/>
              </a:lnSpc>
              <a:spcBef>
                <a:spcPts val="3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L="1828800" marR="0" lvl="3" indent="-228600" algn="l">
              <a:lnSpc>
                <a:spcPct val="100000"/>
              </a:lnSpc>
              <a:spcBef>
                <a:spcPts val="3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L="2286000" marR="0" lvl="4" indent="-228600" algn="l">
              <a:lnSpc>
                <a:spcPct val="100000"/>
              </a:lnSpc>
              <a:spcBef>
                <a:spcPts val="3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L="2743200" marR="0" lvl="5" indent="-228600" algn="l">
              <a:lnSpc>
                <a:spcPct val="100000"/>
              </a:lnSpc>
              <a:spcBef>
                <a:spcPts val="3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6pPr>
            <a:lvl7pPr marL="3200400" marR="0" lvl="6" indent="-228600" algn="l">
              <a:lnSpc>
                <a:spcPct val="100000"/>
              </a:lnSpc>
              <a:spcBef>
                <a:spcPts val="3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7pPr>
            <a:lvl8pPr marL="3657600" marR="0" lvl="7" indent="-228600" algn="l">
              <a:lnSpc>
                <a:spcPct val="100000"/>
              </a:lnSpc>
              <a:spcBef>
                <a:spcPts val="3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8pPr>
            <a:lvl9pPr marL="4114800" marR="0" lvl="8" indent="-228600" algn="l">
              <a:lnSpc>
                <a:spcPct val="100000"/>
              </a:lnSpc>
              <a:spcBef>
                <a:spcPts val="300"/>
              </a:spcBef>
              <a:spcAft>
                <a:spcPts val="300"/>
              </a:spcAft>
              <a:buClr>
                <a:schemeClr val="dk1"/>
              </a:buClr>
              <a:buSzPts val="1400"/>
              <a:buFont typeface="Arial"/>
              <a:buNone/>
              <a:defRPr sz="1400" b="0" i="0" u="none" strike="noStrike" cap="none">
                <a:solidFill>
                  <a:schemeClr val="dk1"/>
                </a:solidFill>
                <a:latin typeface="Arial"/>
                <a:ea typeface="Arial"/>
                <a:cs typeface="Arial"/>
                <a:sym typeface="Arial"/>
              </a:defRPr>
            </a:lvl9pPr>
          </a:lstStyle>
          <a:p>
            <a:endParaRPr/>
          </a:p>
        </p:txBody>
      </p:sp>
      <p:sp>
        <p:nvSpPr>
          <p:cNvPr id="1084" name="Google Shape;1084;p203"/>
          <p:cNvSpPr txBox="1">
            <a:spLocks noGrp="1"/>
          </p:cNvSpPr>
          <p:nvPr>
            <p:ph type="body" idx="3"/>
          </p:nvPr>
        </p:nvSpPr>
        <p:spPr>
          <a:xfrm>
            <a:off x="4712208" y="2743200"/>
            <a:ext cx="1847100" cy="1885800"/>
          </a:xfrm>
          <a:prstGeom prst="rect">
            <a:avLst/>
          </a:prstGeom>
          <a:noFill/>
          <a:ln>
            <a:noFill/>
          </a:ln>
        </p:spPr>
        <p:txBody>
          <a:bodyPr spcFirstLastPara="1" wrap="square" lIns="0" tIns="0" rIns="0" bIns="0" anchor="t" anchorCtr="0">
            <a:noAutofit/>
          </a:bodyPr>
          <a:lstStyle>
            <a:lvl1pPr marL="457200" marR="0" lvl="0" indent="-228600" algn="l">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1pPr>
            <a:lvl2pPr marL="914400" marR="0" lvl="1" indent="-228600" algn="l">
              <a:lnSpc>
                <a:spcPct val="100000"/>
              </a:lnSpc>
              <a:spcBef>
                <a:spcPts val="3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2pPr>
            <a:lvl3pPr marL="1371600" marR="0" lvl="2" indent="-228600" algn="l">
              <a:lnSpc>
                <a:spcPct val="100000"/>
              </a:lnSpc>
              <a:spcBef>
                <a:spcPts val="3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L="1828800" marR="0" lvl="3" indent="-228600" algn="l">
              <a:lnSpc>
                <a:spcPct val="100000"/>
              </a:lnSpc>
              <a:spcBef>
                <a:spcPts val="3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L="2286000" marR="0" lvl="4" indent="-228600" algn="l">
              <a:lnSpc>
                <a:spcPct val="100000"/>
              </a:lnSpc>
              <a:spcBef>
                <a:spcPts val="3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L="2743200" marR="0" lvl="5" indent="-228600" algn="l">
              <a:lnSpc>
                <a:spcPct val="100000"/>
              </a:lnSpc>
              <a:spcBef>
                <a:spcPts val="3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6pPr>
            <a:lvl7pPr marL="3200400" marR="0" lvl="6" indent="-228600" algn="l">
              <a:lnSpc>
                <a:spcPct val="100000"/>
              </a:lnSpc>
              <a:spcBef>
                <a:spcPts val="3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7pPr>
            <a:lvl8pPr marL="3657600" marR="0" lvl="7" indent="-228600" algn="l">
              <a:lnSpc>
                <a:spcPct val="100000"/>
              </a:lnSpc>
              <a:spcBef>
                <a:spcPts val="3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8pPr>
            <a:lvl9pPr marL="4114800" marR="0" lvl="8" indent="-228600" algn="l">
              <a:lnSpc>
                <a:spcPct val="100000"/>
              </a:lnSpc>
              <a:spcBef>
                <a:spcPts val="300"/>
              </a:spcBef>
              <a:spcAft>
                <a:spcPts val="300"/>
              </a:spcAft>
              <a:buClr>
                <a:schemeClr val="dk1"/>
              </a:buClr>
              <a:buSzPts val="1400"/>
              <a:buFont typeface="Arial"/>
              <a:buNone/>
              <a:defRPr sz="1400" b="0" i="0" u="none" strike="noStrike" cap="none">
                <a:solidFill>
                  <a:schemeClr val="dk1"/>
                </a:solidFill>
                <a:latin typeface="Arial"/>
                <a:ea typeface="Arial"/>
                <a:cs typeface="Arial"/>
                <a:sym typeface="Arial"/>
              </a:defRPr>
            </a:lvl9pPr>
          </a:lstStyle>
          <a:p>
            <a:endParaRPr/>
          </a:p>
        </p:txBody>
      </p:sp>
      <p:sp>
        <p:nvSpPr>
          <p:cNvPr id="1085" name="Google Shape;1085;p203"/>
          <p:cNvSpPr txBox="1">
            <a:spLocks noGrp="1"/>
          </p:cNvSpPr>
          <p:nvPr>
            <p:ph type="body" idx="4"/>
          </p:nvPr>
        </p:nvSpPr>
        <p:spPr>
          <a:xfrm>
            <a:off x="6839712" y="2743200"/>
            <a:ext cx="1847100" cy="1885800"/>
          </a:xfrm>
          <a:prstGeom prst="rect">
            <a:avLst/>
          </a:prstGeom>
          <a:noFill/>
          <a:ln>
            <a:noFill/>
          </a:ln>
        </p:spPr>
        <p:txBody>
          <a:bodyPr spcFirstLastPara="1" wrap="square" lIns="0" tIns="0" rIns="0" bIns="0" anchor="t" anchorCtr="0">
            <a:noAutofit/>
          </a:bodyPr>
          <a:lstStyle>
            <a:lvl1pPr marL="457200" marR="0" lvl="0" indent="-228600" algn="l">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1pPr>
            <a:lvl2pPr marL="914400" marR="0" lvl="1" indent="-228600" algn="l">
              <a:lnSpc>
                <a:spcPct val="100000"/>
              </a:lnSpc>
              <a:spcBef>
                <a:spcPts val="3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2pPr>
            <a:lvl3pPr marL="1371600" marR="0" lvl="2" indent="-228600" algn="l">
              <a:lnSpc>
                <a:spcPct val="100000"/>
              </a:lnSpc>
              <a:spcBef>
                <a:spcPts val="3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L="1828800" marR="0" lvl="3" indent="-228600" algn="l">
              <a:lnSpc>
                <a:spcPct val="100000"/>
              </a:lnSpc>
              <a:spcBef>
                <a:spcPts val="3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L="2286000" marR="0" lvl="4" indent="-228600" algn="l">
              <a:lnSpc>
                <a:spcPct val="100000"/>
              </a:lnSpc>
              <a:spcBef>
                <a:spcPts val="3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L="2743200" marR="0" lvl="5" indent="-228600" algn="l">
              <a:lnSpc>
                <a:spcPct val="100000"/>
              </a:lnSpc>
              <a:spcBef>
                <a:spcPts val="3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6pPr>
            <a:lvl7pPr marL="3200400" marR="0" lvl="6" indent="-228600" algn="l">
              <a:lnSpc>
                <a:spcPct val="100000"/>
              </a:lnSpc>
              <a:spcBef>
                <a:spcPts val="3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7pPr>
            <a:lvl8pPr marL="3657600" marR="0" lvl="7" indent="-228600" algn="l">
              <a:lnSpc>
                <a:spcPct val="100000"/>
              </a:lnSpc>
              <a:spcBef>
                <a:spcPts val="3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8pPr>
            <a:lvl9pPr marL="4114800" marR="0" lvl="8" indent="-228600" algn="l">
              <a:lnSpc>
                <a:spcPct val="100000"/>
              </a:lnSpc>
              <a:spcBef>
                <a:spcPts val="300"/>
              </a:spcBef>
              <a:spcAft>
                <a:spcPts val="300"/>
              </a:spcAft>
              <a:buClr>
                <a:schemeClr val="dk1"/>
              </a:buClr>
              <a:buSzPts val="1400"/>
              <a:buFont typeface="Arial"/>
              <a:buNone/>
              <a:defRPr sz="1400" b="0" i="0" u="none" strike="noStrike" cap="none">
                <a:solidFill>
                  <a:schemeClr val="dk1"/>
                </a:solidFill>
                <a:latin typeface="Arial"/>
                <a:ea typeface="Arial"/>
                <a:cs typeface="Arial"/>
                <a:sym typeface="Arial"/>
              </a:defRPr>
            </a:lvl9pPr>
          </a:lstStyle>
          <a:p>
            <a:endParaRPr/>
          </a:p>
        </p:txBody>
      </p:sp>
      <p:sp>
        <p:nvSpPr>
          <p:cNvPr id="1086" name="Google Shape;1086;p203"/>
          <p:cNvSpPr txBox="1">
            <a:spLocks noGrp="1"/>
          </p:cNvSpPr>
          <p:nvPr>
            <p:ph type="sldNum" idx="12"/>
          </p:nvPr>
        </p:nvSpPr>
        <p:spPr>
          <a:xfrm>
            <a:off x="6126163" y="4869180"/>
            <a:ext cx="2560500" cy="102900"/>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l-GR"/>
              <a:t>‹#›</a:t>
            </a:fld>
            <a:endParaRPr/>
          </a:p>
        </p:txBody>
      </p:sp>
      <p:sp>
        <p:nvSpPr>
          <p:cNvPr id="1087" name="Google Shape;1087;p203"/>
          <p:cNvSpPr txBox="1">
            <a:spLocks noGrp="1"/>
          </p:cNvSpPr>
          <p:nvPr>
            <p:ph type="title"/>
          </p:nvPr>
        </p:nvSpPr>
        <p:spPr>
          <a:xfrm>
            <a:off x="457200" y="342900"/>
            <a:ext cx="8229600" cy="342900"/>
          </a:xfrm>
          <a:prstGeom prst="rect">
            <a:avLst/>
          </a:prstGeom>
          <a:noFill/>
          <a:ln>
            <a:noFill/>
          </a:ln>
        </p:spPr>
        <p:txBody>
          <a:bodyPr spcFirstLastPara="1" wrap="square" lIns="0" tIns="0" rIns="0" bIns="0" anchor="t" anchorCtr="0">
            <a:noAutofit/>
          </a:bodyPr>
          <a:lstStyle>
            <a:lvl1pPr marR="0" lvl="0" algn="l">
              <a:lnSpc>
                <a:spcPct val="85000"/>
              </a:lnSpc>
              <a:spcBef>
                <a:spcPts val="0"/>
              </a:spcBef>
              <a:spcAft>
                <a:spcPts val="0"/>
              </a:spcAft>
              <a:buClr>
                <a:schemeClr val="dk1"/>
              </a:buClr>
              <a:buSzPts val="2800"/>
              <a:buFont typeface="Georgia"/>
              <a:buNone/>
              <a:defRPr sz="2800" b="0" i="0" u="none" strike="noStrike" cap="none">
                <a:solidFill>
                  <a:schemeClr val="dk1"/>
                </a:solidFill>
                <a:latin typeface="Georgia"/>
                <a:ea typeface="Georgia"/>
                <a:cs typeface="Georgia"/>
                <a:sym typeface="Georgia"/>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1088" name="Google Shape;1088;p203"/>
          <p:cNvSpPr txBox="1">
            <a:spLocks noGrp="1"/>
          </p:cNvSpPr>
          <p:nvPr>
            <p:ph type="subTitle" idx="5"/>
          </p:nvPr>
        </p:nvSpPr>
        <p:spPr>
          <a:xfrm>
            <a:off x="457199" y="685801"/>
            <a:ext cx="8229600" cy="685800"/>
          </a:xfrm>
          <a:prstGeom prst="rect">
            <a:avLst/>
          </a:prstGeom>
          <a:noFill/>
          <a:ln>
            <a:noFill/>
          </a:ln>
        </p:spPr>
        <p:txBody>
          <a:bodyPr spcFirstLastPara="1" wrap="square" lIns="0" tIns="0" rIns="0" bIns="0" anchor="t" anchorCtr="0">
            <a:noAutofit/>
          </a:bodyPr>
          <a:lstStyle>
            <a:lvl1pPr marR="0" lvl="0" algn="l">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1pPr>
            <a:lvl2pPr marR="0" lvl="1" algn="l">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R="0" lvl="2" algn="l">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R="0" lvl="3" algn="l">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R="0" lvl="4" algn="l">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R="0" lvl="5" algn="l">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6pPr>
            <a:lvl7pPr marR="0" lvl="6" algn="l">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7pPr>
            <a:lvl8pPr marR="0" lvl="7" algn="l">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8pPr>
            <a:lvl9pPr marR="0" lvl="8" algn="l">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matchingName="One Column Chart - Subtitle">
  <p:cSld name="One Column Chart - Subtitle">
    <p:spTree>
      <p:nvGrpSpPr>
        <p:cNvPr id="1" name="Shape 1089"/>
        <p:cNvGrpSpPr/>
        <p:nvPr/>
      </p:nvGrpSpPr>
      <p:grpSpPr>
        <a:xfrm>
          <a:off x="0" y="0"/>
          <a:ext cx="0" cy="0"/>
          <a:chOff x="0" y="0"/>
          <a:chExt cx="0" cy="0"/>
        </a:xfrm>
      </p:grpSpPr>
      <p:sp>
        <p:nvSpPr>
          <p:cNvPr id="1090" name="Google Shape;1090;p204"/>
          <p:cNvSpPr txBox="1">
            <a:spLocks noGrp="1"/>
          </p:cNvSpPr>
          <p:nvPr>
            <p:ph type="body" idx="1"/>
          </p:nvPr>
        </p:nvSpPr>
        <p:spPr>
          <a:xfrm>
            <a:off x="457200" y="1577579"/>
            <a:ext cx="2560500" cy="3051600"/>
          </a:xfrm>
          <a:prstGeom prst="rect">
            <a:avLst/>
          </a:prstGeom>
          <a:noFill/>
          <a:ln>
            <a:noFill/>
          </a:ln>
        </p:spPr>
        <p:txBody>
          <a:bodyPr spcFirstLastPara="1" wrap="square" lIns="0" tIns="0" rIns="0" bIns="0" anchor="t" anchorCtr="0">
            <a:noAutofit/>
          </a:bodyPr>
          <a:lstStyle>
            <a:lvl1pPr marL="457200" marR="0" lvl="0" indent="-317500" algn="l">
              <a:lnSpc>
                <a:spcPct val="100000"/>
              </a:lnSpc>
              <a:spcBef>
                <a:spcPts val="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1pPr>
            <a:lvl2pPr marL="914400" marR="0" lvl="1" indent="-317500" algn="l">
              <a:lnSpc>
                <a:spcPct val="10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L="1371600" marR="0" lvl="2" indent="-317500" algn="l">
              <a:lnSpc>
                <a:spcPct val="10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3pPr>
            <a:lvl4pPr marL="1828800" marR="0" lvl="3" indent="-317500" algn="l">
              <a:lnSpc>
                <a:spcPct val="10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4pPr>
            <a:lvl5pPr marL="2286000" marR="0" lvl="4" indent="-317500" algn="l">
              <a:lnSpc>
                <a:spcPct val="10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5pPr>
            <a:lvl6pPr marL="2743200" marR="0" lvl="5" indent="-317500" algn="l">
              <a:lnSpc>
                <a:spcPct val="10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a:lnSpc>
                <a:spcPct val="10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a:lnSpc>
                <a:spcPct val="10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a:lnSpc>
                <a:spcPct val="100000"/>
              </a:lnSpc>
              <a:spcBef>
                <a:spcPts val="600"/>
              </a:spcBef>
              <a:spcAft>
                <a:spcPts val="60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sp>
        <p:nvSpPr>
          <p:cNvPr id="1091" name="Google Shape;1091;p204"/>
          <p:cNvSpPr txBox="1">
            <a:spLocks noGrp="1"/>
          </p:cNvSpPr>
          <p:nvPr>
            <p:ph type="sldNum" idx="12"/>
          </p:nvPr>
        </p:nvSpPr>
        <p:spPr>
          <a:xfrm>
            <a:off x="6126163" y="4869180"/>
            <a:ext cx="2560500" cy="102900"/>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l-GR"/>
              <a:t>‹#›</a:t>
            </a:fld>
            <a:endParaRPr/>
          </a:p>
        </p:txBody>
      </p:sp>
      <p:sp>
        <p:nvSpPr>
          <p:cNvPr id="1092" name="Google Shape;1092;p204"/>
          <p:cNvSpPr txBox="1">
            <a:spLocks noGrp="1"/>
          </p:cNvSpPr>
          <p:nvPr>
            <p:ph type="title"/>
          </p:nvPr>
        </p:nvSpPr>
        <p:spPr>
          <a:xfrm>
            <a:off x="457200" y="342900"/>
            <a:ext cx="8229600" cy="342900"/>
          </a:xfrm>
          <a:prstGeom prst="rect">
            <a:avLst/>
          </a:prstGeom>
          <a:noFill/>
          <a:ln>
            <a:noFill/>
          </a:ln>
        </p:spPr>
        <p:txBody>
          <a:bodyPr spcFirstLastPara="1" wrap="square" lIns="0" tIns="0" rIns="0" bIns="0" anchor="t" anchorCtr="0">
            <a:noAutofit/>
          </a:bodyPr>
          <a:lstStyle>
            <a:lvl1pPr marR="0" lvl="0" algn="l">
              <a:lnSpc>
                <a:spcPct val="85000"/>
              </a:lnSpc>
              <a:spcBef>
                <a:spcPts val="0"/>
              </a:spcBef>
              <a:spcAft>
                <a:spcPts val="0"/>
              </a:spcAft>
              <a:buClr>
                <a:schemeClr val="dk1"/>
              </a:buClr>
              <a:buSzPts val="2800"/>
              <a:buFont typeface="Georgia"/>
              <a:buNone/>
              <a:defRPr sz="2800" b="0" i="0" u="none" strike="noStrike" cap="none">
                <a:solidFill>
                  <a:schemeClr val="dk1"/>
                </a:solidFill>
                <a:latin typeface="Georgia"/>
                <a:ea typeface="Georgia"/>
                <a:cs typeface="Georgia"/>
                <a:sym typeface="Georgia"/>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1093" name="Google Shape;1093;p204"/>
          <p:cNvSpPr txBox="1">
            <a:spLocks noGrp="1"/>
          </p:cNvSpPr>
          <p:nvPr>
            <p:ph type="subTitle" idx="2"/>
          </p:nvPr>
        </p:nvSpPr>
        <p:spPr>
          <a:xfrm>
            <a:off x="457199" y="685801"/>
            <a:ext cx="8229600" cy="685800"/>
          </a:xfrm>
          <a:prstGeom prst="rect">
            <a:avLst/>
          </a:prstGeom>
          <a:noFill/>
          <a:ln>
            <a:noFill/>
          </a:ln>
        </p:spPr>
        <p:txBody>
          <a:bodyPr spcFirstLastPara="1" wrap="square" lIns="0" tIns="0" rIns="0" bIns="0" anchor="t" anchorCtr="0">
            <a:noAutofit/>
          </a:bodyPr>
          <a:lstStyle>
            <a:lvl1pPr marR="0" lvl="0" algn="l">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1pPr>
            <a:lvl2pPr marR="0" lvl="1" algn="l">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R="0" lvl="2" algn="l">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R="0" lvl="3" algn="l">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R="0" lvl="4" algn="l">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R="0" lvl="5" algn="l">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6pPr>
            <a:lvl7pPr marR="0" lvl="6" algn="l">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7pPr>
            <a:lvl8pPr marR="0" lvl="7" algn="l">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8pPr>
            <a:lvl9pPr marR="0" lvl="8" algn="l">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matchingName="Title Slide 3">
  <p:cSld name="Title Slide">
    <p:spTree>
      <p:nvGrpSpPr>
        <p:cNvPr id="1" name="Shape 119"/>
        <p:cNvGrpSpPr/>
        <p:nvPr/>
      </p:nvGrpSpPr>
      <p:grpSpPr>
        <a:xfrm>
          <a:off x="0" y="0"/>
          <a:ext cx="0" cy="0"/>
          <a:chOff x="0" y="0"/>
          <a:chExt cx="0" cy="0"/>
        </a:xfrm>
      </p:grpSpPr>
      <p:sp>
        <p:nvSpPr>
          <p:cNvPr id="120" name="Google Shape;120;p103"/>
          <p:cNvSpPr/>
          <p:nvPr/>
        </p:nvSpPr>
        <p:spPr>
          <a:xfrm>
            <a:off x="4572000" y="0"/>
            <a:ext cx="4572000" cy="5143500"/>
          </a:xfrm>
          <a:prstGeom prst="rect">
            <a:avLst/>
          </a:prstGeom>
          <a:solidFill>
            <a:srgbClr val="DEDED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21" name="Google Shape;121;p103"/>
          <p:cNvSpPr/>
          <p:nvPr/>
        </p:nvSpPr>
        <p:spPr>
          <a:xfrm>
            <a:off x="0" y="0"/>
            <a:ext cx="4572000" cy="2571900"/>
          </a:xfrm>
          <a:prstGeom prst="rect">
            <a:avLst/>
          </a:prstGeom>
          <a:solidFill>
            <a:srgbClr val="D04A0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Arial"/>
              <a:ea typeface="Arial"/>
              <a:cs typeface="Arial"/>
              <a:sym typeface="Arial"/>
            </a:endParaRPr>
          </a:p>
        </p:txBody>
      </p:sp>
      <p:sp>
        <p:nvSpPr>
          <p:cNvPr id="122" name="Google Shape;122;p103"/>
          <p:cNvSpPr/>
          <p:nvPr/>
        </p:nvSpPr>
        <p:spPr>
          <a:xfrm>
            <a:off x="0" y="2571750"/>
            <a:ext cx="4572000" cy="857400"/>
          </a:xfrm>
          <a:prstGeom prst="rect">
            <a:avLst/>
          </a:prstGeom>
          <a:solidFill>
            <a:srgbClr val="46464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Arial"/>
              <a:ea typeface="Arial"/>
              <a:cs typeface="Arial"/>
              <a:sym typeface="Arial"/>
            </a:endParaRPr>
          </a:p>
        </p:txBody>
      </p:sp>
      <p:sp>
        <p:nvSpPr>
          <p:cNvPr id="123" name="Google Shape;123;p103"/>
          <p:cNvSpPr txBox="1">
            <a:spLocks noGrp="1"/>
          </p:cNvSpPr>
          <p:nvPr>
            <p:ph type="ctrTitle"/>
          </p:nvPr>
        </p:nvSpPr>
        <p:spPr>
          <a:xfrm>
            <a:off x="457200" y="342899"/>
            <a:ext cx="3980400" cy="1885800"/>
          </a:xfrm>
          <a:prstGeom prst="rect">
            <a:avLst/>
          </a:prstGeom>
          <a:noFill/>
          <a:ln>
            <a:noFill/>
          </a:ln>
        </p:spPr>
        <p:txBody>
          <a:bodyPr spcFirstLastPara="1" wrap="square" lIns="0" tIns="0" rIns="0" bIns="0" anchor="b" anchorCtr="0">
            <a:noAutofit/>
          </a:bodyPr>
          <a:lstStyle>
            <a:lvl1pPr marR="0" lvl="0" algn="l">
              <a:lnSpc>
                <a:spcPct val="85000"/>
              </a:lnSpc>
              <a:spcBef>
                <a:spcPts val="0"/>
              </a:spcBef>
              <a:spcAft>
                <a:spcPts val="0"/>
              </a:spcAft>
              <a:buClr>
                <a:schemeClr val="lt1"/>
              </a:buClr>
              <a:buSzPts val="3600"/>
              <a:buFont typeface="Georgia"/>
              <a:buNone/>
              <a:defRPr sz="3600" b="0" i="0" u="none" strike="noStrike" cap="none">
                <a:solidFill>
                  <a:schemeClr val="lt1"/>
                </a:solidFill>
                <a:latin typeface="Georgia"/>
                <a:ea typeface="Georgia"/>
                <a:cs typeface="Georgia"/>
                <a:sym typeface="Georgia"/>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124" name="Google Shape;124;p103"/>
          <p:cNvSpPr txBox="1">
            <a:spLocks noGrp="1"/>
          </p:cNvSpPr>
          <p:nvPr>
            <p:ph type="subTitle" idx="1"/>
          </p:nvPr>
        </p:nvSpPr>
        <p:spPr>
          <a:xfrm>
            <a:off x="457200" y="2811780"/>
            <a:ext cx="3980400" cy="445800"/>
          </a:xfrm>
          <a:prstGeom prst="rect">
            <a:avLst/>
          </a:prstGeom>
          <a:noFill/>
          <a:ln>
            <a:noFill/>
          </a:ln>
        </p:spPr>
        <p:txBody>
          <a:bodyPr spcFirstLastPara="1" wrap="square" lIns="0" tIns="0" rIns="0" bIns="0" anchor="t" anchorCtr="0">
            <a:noAutofit/>
          </a:bodyPr>
          <a:lstStyle>
            <a:lvl1pPr marR="0" lvl="0" algn="l">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1pPr>
            <a:lvl2pPr marR="0" lvl="1" algn="l">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2pPr>
            <a:lvl3pPr marR="0" lvl="2" algn="l">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3pPr>
            <a:lvl4pPr marR="0" lvl="3" algn="l">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4pPr>
            <a:lvl5pPr marR="0" lvl="4" algn="l">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5pPr>
            <a:lvl6pPr marR="0" lvl="5" algn="l">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6pPr>
            <a:lvl7pPr marR="0" lvl="6" algn="l">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7pPr>
            <a:lvl8pPr marR="0" lvl="7" algn="l">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8pPr>
            <a:lvl9pPr marR="0" lvl="8" algn="l">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9pPr>
          </a:lstStyle>
          <a:p>
            <a:endParaRPr/>
          </a:p>
        </p:txBody>
      </p:sp>
      <p:pic>
        <p:nvPicPr>
          <p:cNvPr id="125" name="Google Shape;125;p103"/>
          <p:cNvPicPr preferRelativeResize="0"/>
          <p:nvPr/>
        </p:nvPicPr>
        <p:blipFill rotWithShape="1">
          <a:blip r:embed="rId2">
            <a:alphaModFix/>
          </a:blip>
          <a:srcRect/>
          <a:stretch/>
        </p:blipFill>
        <p:spPr>
          <a:xfrm>
            <a:off x="201168" y="3998214"/>
            <a:ext cx="1227583" cy="1013388"/>
          </a:xfrm>
          <a:prstGeom prst="rect">
            <a:avLst/>
          </a:prstGeom>
          <a:noFill/>
          <a:ln>
            <a:noFill/>
          </a:ln>
        </p:spPr>
      </p:pic>
    </p:spTree>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showMasterSp="0" matchingName="Section Header Rose Manual">
  <p:cSld name="Section Header Rose Manual">
    <p:bg>
      <p:bgPr>
        <a:solidFill>
          <a:srgbClr val="D93954"/>
        </a:solidFill>
        <a:effectLst/>
      </p:bgPr>
    </p:bg>
    <p:spTree>
      <p:nvGrpSpPr>
        <p:cNvPr id="1" name="Shape 1094"/>
        <p:cNvGrpSpPr/>
        <p:nvPr/>
      </p:nvGrpSpPr>
      <p:grpSpPr>
        <a:xfrm>
          <a:off x="0" y="0"/>
          <a:ext cx="0" cy="0"/>
          <a:chOff x="0" y="0"/>
          <a:chExt cx="0" cy="0"/>
        </a:xfrm>
      </p:grpSpPr>
      <p:sp>
        <p:nvSpPr>
          <p:cNvPr id="1095" name="Google Shape;1095;p205"/>
          <p:cNvSpPr txBox="1">
            <a:spLocks noGrp="1"/>
          </p:cNvSpPr>
          <p:nvPr>
            <p:ph type="title"/>
          </p:nvPr>
        </p:nvSpPr>
        <p:spPr>
          <a:xfrm>
            <a:off x="457200" y="342900"/>
            <a:ext cx="1097400" cy="1234800"/>
          </a:xfrm>
          <a:prstGeom prst="rect">
            <a:avLst/>
          </a:prstGeom>
          <a:noFill/>
          <a:ln>
            <a:noFill/>
          </a:ln>
        </p:spPr>
        <p:txBody>
          <a:bodyPr spcFirstLastPara="1" wrap="square" lIns="0" tIns="0" rIns="0" bIns="0" anchor="b" anchorCtr="0">
            <a:noAutofit/>
          </a:bodyPr>
          <a:lstStyle>
            <a:lvl1pPr marR="0" lvl="0" algn="l">
              <a:lnSpc>
                <a:spcPct val="80000"/>
              </a:lnSpc>
              <a:spcBef>
                <a:spcPts val="0"/>
              </a:spcBef>
              <a:spcAft>
                <a:spcPts val="0"/>
              </a:spcAft>
              <a:buClr>
                <a:schemeClr val="lt1"/>
              </a:buClr>
              <a:buSzPts val="11500"/>
              <a:buFont typeface="Arial"/>
              <a:buNone/>
              <a:defRPr sz="11500" b="0" i="0" u="none" strike="noStrike" cap="none">
                <a:solidFill>
                  <a:schemeClr val="lt1"/>
                </a:solidFill>
                <a:latin typeface="Arial"/>
                <a:ea typeface="Arial"/>
                <a:cs typeface="Arial"/>
                <a:sym typeface="Arial"/>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Tree>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096"/>
        <p:cNvGrpSpPr/>
        <p:nvPr/>
      </p:nvGrpSpPr>
      <p:grpSpPr>
        <a:xfrm>
          <a:off x="0" y="0"/>
          <a:ext cx="0" cy="0"/>
          <a:chOff x="0" y="0"/>
          <a:chExt cx="0" cy="0"/>
        </a:xfrm>
      </p:grpSpPr>
      <p:sp>
        <p:nvSpPr>
          <p:cNvPr id="1097" name="Google Shape;1097;p206"/>
          <p:cNvSpPr txBox="1">
            <a:spLocks noGrp="1"/>
          </p:cNvSpPr>
          <p:nvPr>
            <p:ph type="sldNum" idx="12"/>
          </p:nvPr>
        </p:nvSpPr>
        <p:spPr>
          <a:xfrm>
            <a:off x="6126163" y="4869180"/>
            <a:ext cx="2560500" cy="102900"/>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l-GR"/>
              <a:t>‹#›</a:t>
            </a:fld>
            <a:endParaRPr/>
          </a:p>
        </p:txBody>
      </p:sp>
    </p:spTree>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matchingName="Content: One">
  <p:cSld name="Content: One">
    <p:spTree>
      <p:nvGrpSpPr>
        <p:cNvPr id="1" name="Shape 1098"/>
        <p:cNvGrpSpPr/>
        <p:nvPr/>
      </p:nvGrpSpPr>
      <p:grpSpPr>
        <a:xfrm>
          <a:off x="0" y="0"/>
          <a:ext cx="0" cy="0"/>
          <a:chOff x="0" y="0"/>
          <a:chExt cx="0" cy="0"/>
        </a:xfrm>
      </p:grpSpPr>
      <p:sp>
        <p:nvSpPr>
          <p:cNvPr id="1099" name="Google Shape;1099;p207"/>
          <p:cNvSpPr txBox="1">
            <a:spLocks noGrp="1"/>
          </p:cNvSpPr>
          <p:nvPr>
            <p:ph type="title"/>
          </p:nvPr>
        </p:nvSpPr>
        <p:spPr>
          <a:xfrm>
            <a:off x="482138" y="707987"/>
            <a:ext cx="8179800" cy="556800"/>
          </a:xfrm>
          <a:prstGeom prst="rect">
            <a:avLst/>
          </a:prstGeom>
          <a:noFill/>
          <a:ln>
            <a:noFill/>
          </a:ln>
        </p:spPr>
        <p:txBody>
          <a:bodyPr spcFirstLastPara="1" wrap="square" lIns="0" tIns="0" rIns="0" bIns="0" anchor="t" anchorCtr="0">
            <a:noAutofit/>
          </a:bodyPr>
          <a:lstStyle>
            <a:lvl1pPr lvl="0" algn="l">
              <a:lnSpc>
                <a:spcPct val="85000"/>
              </a:lnSpc>
              <a:spcBef>
                <a:spcPts val="0"/>
              </a:spcBef>
              <a:spcAft>
                <a:spcPts val="0"/>
              </a:spcAft>
              <a:buSzPts val="2400"/>
              <a:buNone/>
              <a:defRPr sz="2000" b="0" i="0">
                <a:solidFill>
                  <a:schemeClr val="dk1"/>
                </a:solidFill>
                <a:latin typeface="Arial"/>
                <a:ea typeface="Arial"/>
                <a:cs typeface="Arial"/>
                <a:sym typeface="Arial"/>
              </a:defRPr>
            </a:lvl1pPr>
            <a:lvl2pPr lvl="1" algn="l">
              <a:lnSpc>
                <a:spcPct val="100000"/>
              </a:lnSpc>
              <a:spcBef>
                <a:spcPts val="0"/>
              </a:spcBef>
              <a:spcAft>
                <a:spcPts val="0"/>
              </a:spcAft>
              <a:buSzPts val="1100"/>
              <a:buNone/>
              <a:defRPr sz="1100"/>
            </a:lvl2pPr>
            <a:lvl3pPr lvl="2" algn="l">
              <a:lnSpc>
                <a:spcPct val="100000"/>
              </a:lnSpc>
              <a:spcBef>
                <a:spcPts val="0"/>
              </a:spcBef>
              <a:spcAft>
                <a:spcPts val="0"/>
              </a:spcAft>
              <a:buSzPts val="1100"/>
              <a:buNone/>
              <a:defRPr sz="1100"/>
            </a:lvl3pPr>
            <a:lvl4pPr lvl="3" algn="l">
              <a:lnSpc>
                <a:spcPct val="100000"/>
              </a:lnSpc>
              <a:spcBef>
                <a:spcPts val="0"/>
              </a:spcBef>
              <a:spcAft>
                <a:spcPts val="0"/>
              </a:spcAft>
              <a:buSzPts val="1100"/>
              <a:buNone/>
              <a:defRPr sz="1100"/>
            </a:lvl4pPr>
            <a:lvl5pPr lvl="4" algn="l">
              <a:lnSpc>
                <a:spcPct val="100000"/>
              </a:lnSpc>
              <a:spcBef>
                <a:spcPts val="0"/>
              </a:spcBef>
              <a:spcAft>
                <a:spcPts val="0"/>
              </a:spcAft>
              <a:buSzPts val="1100"/>
              <a:buNone/>
              <a:defRPr sz="1100"/>
            </a:lvl5pPr>
            <a:lvl6pPr lvl="5" algn="l">
              <a:lnSpc>
                <a:spcPct val="100000"/>
              </a:lnSpc>
              <a:spcBef>
                <a:spcPts val="0"/>
              </a:spcBef>
              <a:spcAft>
                <a:spcPts val="0"/>
              </a:spcAft>
              <a:buSzPts val="1100"/>
              <a:buNone/>
              <a:defRPr sz="1100"/>
            </a:lvl6pPr>
            <a:lvl7pPr lvl="6" algn="l">
              <a:lnSpc>
                <a:spcPct val="100000"/>
              </a:lnSpc>
              <a:spcBef>
                <a:spcPts val="0"/>
              </a:spcBef>
              <a:spcAft>
                <a:spcPts val="0"/>
              </a:spcAft>
              <a:buSzPts val="1100"/>
              <a:buNone/>
              <a:defRPr sz="1100"/>
            </a:lvl7pPr>
            <a:lvl8pPr lvl="7" algn="l">
              <a:lnSpc>
                <a:spcPct val="100000"/>
              </a:lnSpc>
              <a:spcBef>
                <a:spcPts val="0"/>
              </a:spcBef>
              <a:spcAft>
                <a:spcPts val="0"/>
              </a:spcAft>
              <a:buSzPts val="1100"/>
              <a:buNone/>
              <a:defRPr sz="1100"/>
            </a:lvl8pPr>
            <a:lvl9pPr lvl="8" algn="l">
              <a:lnSpc>
                <a:spcPct val="100000"/>
              </a:lnSpc>
              <a:spcBef>
                <a:spcPts val="0"/>
              </a:spcBef>
              <a:spcAft>
                <a:spcPts val="0"/>
              </a:spcAft>
              <a:buSzPts val="1100"/>
              <a:buNone/>
              <a:defRPr sz="1100"/>
            </a:lvl9pPr>
          </a:lstStyle>
          <a:p>
            <a:endParaRPr/>
          </a:p>
        </p:txBody>
      </p:sp>
      <p:sp>
        <p:nvSpPr>
          <p:cNvPr id="1100" name="Google Shape;1100;p207"/>
          <p:cNvSpPr txBox="1">
            <a:spLocks noGrp="1"/>
          </p:cNvSpPr>
          <p:nvPr>
            <p:ph type="body" idx="1"/>
          </p:nvPr>
        </p:nvSpPr>
        <p:spPr>
          <a:xfrm>
            <a:off x="482138" y="1361515"/>
            <a:ext cx="8179800" cy="3231300"/>
          </a:xfrm>
          <a:prstGeom prst="rect">
            <a:avLst/>
          </a:prstGeom>
          <a:noFill/>
          <a:ln>
            <a:noFill/>
          </a:ln>
        </p:spPr>
        <p:txBody>
          <a:bodyPr spcFirstLastPara="1" wrap="square" lIns="0" tIns="0" rIns="0" bIns="0" anchor="t" anchorCtr="0">
            <a:noAutofit/>
          </a:bodyPr>
          <a:lstStyle>
            <a:lvl1pPr marL="457200" lvl="0" indent="-317500" algn="l">
              <a:lnSpc>
                <a:spcPct val="100000"/>
              </a:lnSpc>
              <a:spcBef>
                <a:spcPts val="0"/>
              </a:spcBef>
              <a:spcAft>
                <a:spcPts val="0"/>
              </a:spcAft>
              <a:buSzPts val="1400"/>
              <a:buChar char="•"/>
              <a:defRPr sz="900">
                <a:latin typeface="Arial"/>
                <a:ea typeface="Arial"/>
                <a:cs typeface="Arial"/>
                <a:sym typeface="Arial"/>
              </a:defRPr>
            </a:lvl1pPr>
            <a:lvl2pPr marL="914400" lvl="1" indent="-304800" algn="l">
              <a:lnSpc>
                <a:spcPct val="100000"/>
              </a:lnSpc>
              <a:spcBef>
                <a:spcPts val="900"/>
              </a:spcBef>
              <a:spcAft>
                <a:spcPts val="0"/>
              </a:spcAft>
              <a:buSzPts val="1200"/>
              <a:buChar char="–"/>
              <a:defRPr sz="900">
                <a:latin typeface="Arial"/>
                <a:ea typeface="Arial"/>
                <a:cs typeface="Arial"/>
                <a:sym typeface="Arial"/>
              </a:defRPr>
            </a:lvl2pPr>
            <a:lvl3pPr marL="1371600" lvl="2" indent="-304800" algn="l">
              <a:lnSpc>
                <a:spcPct val="100000"/>
              </a:lnSpc>
              <a:spcBef>
                <a:spcPts val="500"/>
              </a:spcBef>
              <a:spcAft>
                <a:spcPts val="0"/>
              </a:spcAft>
              <a:buSzPts val="1200"/>
              <a:buChar char="•"/>
              <a:defRPr sz="900">
                <a:latin typeface="Arial"/>
                <a:ea typeface="Arial"/>
                <a:cs typeface="Arial"/>
                <a:sym typeface="Arial"/>
              </a:defRPr>
            </a:lvl3pPr>
            <a:lvl4pPr marL="1828800" lvl="3" indent="-304800" algn="l">
              <a:lnSpc>
                <a:spcPct val="100000"/>
              </a:lnSpc>
              <a:spcBef>
                <a:spcPts val="500"/>
              </a:spcBef>
              <a:spcAft>
                <a:spcPts val="0"/>
              </a:spcAft>
              <a:buSzPts val="1200"/>
              <a:buChar char="–"/>
              <a:defRPr sz="900">
                <a:latin typeface="Arial"/>
                <a:ea typeface="Arial"/>
                <a:cs typeface="Arial"/>
                <a:sym typeface="Arial"/>
              </a:defRPr>
            </a:lvl4pPr>
            <a:lvl5pPr marL="2286000" lvl="4" indent="-304800" algn="l">
              <a:lnSpc>
                <a:spcPct val="100000"/>
              </a:lnSpc>
              <a:spcBef>
                <a:spcPts val="500"/>
              </a:spcBef>
              <a:spcAft>
                <a:spcPts val="0"/>
              </a:spcAft>
              <a:buSzPts val="1200"/>
              <a:buChar char="•"/>
              <a:defRPr sz="900">
                <a:latin typeface="Arial"/>
                <a:ea typeface="Arial"/>
                <a:cs typeface="Arial"/>
                <a:sym typeface="Arial"/>
              </a:defRPr>
            </a:lvl5pPr>
            <a:lvl6pPr marL="2743200" marR="0" lvl="5" indent="-285750" algn="l">
              <a:lnSpc>
                <a:spcPct val="100000"/>
              </a:lnSpc>
              <a:spcBef>
                <a:spcPts val="0"/>
              </a:spcBef>
              <a:spcAft>
                <a:spcPts val="0"/>
              </a:spcAft>
              <a:buClr>
                <a:schemeClr val="dk1"/>
              </a:buClr>
              <a:buSzPts val="900"/>
              <a:buFont typeface="Arial"/>
              <a:buAutoNum type="arabicPeriod"/>
              <a:defRPr sz="900"/>
            </a:lvl6pPr>
            <a:lvl7pPr marL="3200400" marR="0" lvl="6" indent="-285750" algn="l">
              <a:lnSpc>
                <a:spcPct val="100000"/>
              </a:lnSpc>
              <a:spcBef>
                <a:spcPts val="400"/>
              </a:spcBef>
              <a:spcAft>
                <a:spcPts val="0"/>
              </a:spcAft>
              <a:buClr>
                <a:schemeClr val="dk1"/>
              </a:buClr>
              <a:buSzPts val="900"/>
              <a:buFont typeface="Arial"/>
              <a:buAutoNum type="alphaLcPeriod"/>
              <a:defRPr sz="900"/>
            </a:lvl7pPr>
            <a:lvl8pPr marL="3657600" marR="0" lvl="7" indent="-285750" algn="l">
              <a:lnSpc>
                <a:spcPct val="100000"/>
              </a:lnSpc>
              <a:spcBef>
                <a:spcPts val="400"/>
              </a:spcBef>
              <a:spcAft>
                <a:spcPts val="0"/>
              </a:spcAft>
              <a:buClr>
                <a:schemeClr val="dk1"/>
              </a:buClr>
              <a:buSzPts val="900"/>
              <a:buFont typeface="Arial"/>
              <a:buAutoNum type="romanLcPeriod"/>
              <a:defRPr sz="900"/>
            </a:lvl8pPr>
            <a:lvl9pPr marL="4114800" marR="0" lvl="8" indent="-228600" algn="l">
              <a:lnSpc>
                <a:spcPct val="100000"/>
              </a:lnSpc>
              <a:spcBef>
                <a:spcPts val="400"/>
              </a:spcBef>
              <a:spcAft>
                <a:spcPts val="400"/>
              </a:spcAft>
              <a:buClr>
                <a:schemeClr val="dk1"/>
              </a:buClr>
              <a:buSzPts val="900"/>
              <a:buFont typeface="Arial"/>
              <a:buNone/>
              <a:defRPr sz="900"/>
            </a:lvl9pPr>
          </a:lstStyle>
          <a:p>
            <a:endParaRPr/>
          </a:p>
        </p:txBody>
      </p:sp>
      <p:sp>
        <p:nvSpPr>
          <p:cNvPr id="1101" name="Google Shape;1101;p207"/>
          <p:cNvSpPr txBox="1"/>
          <p:nvPr/>
        </p:nvSpPr>
        <p:spPr>
          <a:xfrm>
            <a:off x="8370916" y="4840058"/>
            <a:ext cx="291000" cy="93000"/>
          </a:xfrm>
          <a:prstGeom prst="rect">
            <a:avLst/>
          </a:prstGeom>
          <a:noFill/>
          <a:ln>
            <a:noFill/>
          </a:ln>
        </p:spPr>
        <p:txBody>
          <a:bodyPr spcFirstLastPara="1" wrap="square" lIns="0" tIns="0" rIns="0" bIns="0" anchor="t" anchorCtr="0">
            <a:noAutofit/>
          </a:bodyPr>
          <a:lstStyle/>
          <a:p>
            <a:pPr marL="0" marR="0" lvl="0" indent="0" algn="r" rtl="0">
              <a:lnSpc>
                <a:spcPct val="124929"/>
              </a:lnSpc>
              <a:spcBef>
                <a:spcPts val="0"/>
              </a:spcBef>
              <a:spcAft>
                <a:spcPts val="0"/>
              </a:spcAft>
              <a:buClr>
                <a:srgbClr val="000000"/>
              </a:buClr>
              <a:buSzPts val="500"/>
              <a:buFont typeface="Arial"/>
              <a:buNone/>
            </a:pPr>
            <a:endParaRPr sz="500" b="0" i="0" u="none" strike="noStrike" cap="none">
              <a:solidFill>
                <a:schemeClr val="dk1"/>
              </a:solidFill>
              <a:latin typeface="Arial"/>
              <a:ea typeface="Arial"/>
              <a:cs typeface="Arial"/>
              <a:sym typeface="Arial"/>
            </a:endParaRPr>
          </a:p>
        </p:txBody>
      </p:sp>
    </p:spTree>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matchingName="Text and Three Columns - White">
  <p:cSld name="Text and Three Columns - White">
    <p:spTree>
      <p:nvGrpSpPr>
        <p:cNvPr id="1" name="Shape 1102"/>
        <p:cNvGrpSpPr/>
        <p:nvPr/>
      </p:nvGrpSpPr>
      <p:grpSpPr>
        <a:xfrm>
          <a:off x="0" y="0"/>
          <a:ext cx="0" cy="0"/>
          <a:chOff x="0" y="0"/>
          <a:chExt cx="0" cy="0"/>
        </a:xfrm>
      </p:grpSpPr>
      <p:sp>
        <p:nvSpPr>
          <p:cNvPr id="1103" name="Google Shape;1103;p208"/>
          <p:cNvSpPr txBox="1">
            <a:spLocks noGrp="1"/>
          </p:cNvSpPr>
          <p:nvPr>
            <p:ph type="subTitle" idx="1"/>
          </p:nvPr>
        </p:nvSpPr>
        <p:spPr>
          <a:xfrm>
            <a:off x="457201" y="994412"/>
            <a:ext cx="8229600" cy="2400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chemeClr val="dk2"/>
              </a:buClr>
              <a:buSzPts val="1100"/>
              <a:buNone/>
              <a:defRPr sz="1100" b="1">
                <a:solidFill>
                  <a:schemeClr val="dk2"/>
                </a:solidFill>
              </a:defRPr>
            </a:lvl1pPr>
            <a:lvl2pPr lvl="1" algn="l">
              <a:lnSpc>
                <a:spcPct val="100000"/>
              </a:lnSpc>
              <a:spcBef>
                <a:spcPts val="0"/>
              </a:spcBef>
              <a:spcAft>
                <a:spcPts val="0"/>
              </a:spcAft>
              <a:buClr>
                <a:schemeClr val="dk2"/>
              </a:buClr>
              <a:buSzPts val="1100"/>
              <a:buNone/>
              <a:defRPr sz="1100" b="1">
                <a:solidFill>
                  <a:schemeClr val="dk2"/>
                </a:solidFill>
              </a:defRPr>
            </a:lvl2pPr>
            <a:lvl3pPr lvl="2" algn="l">
              <a:lnSpc>
                <a:spcPct val="100000"/>
              </a:lnSpc>
              <a:spcBef>
                <a:spcPts val="0"/>
              </a:spcBef>
              <a:spcAft>
                <a:spcPts val="0"/>
              </a:spcAft>
              <a:buClr>
                <a:schemeClr val="dk2"/>
              </a:buClr>
              <a:buSzPts val="1100"/>
              <a:buNone/>
              <a:defRPr sz="1100" b="1">
                <a:solidFill>
                  <a:schemeClr val="dk2"/>
                </a:solidFill>
              </a:defRPr>
            </a:lvl3pPr>
            <a:lvl4pPr lvl="3" algn="l">
              <a:lnSpc>
                <a:spcPct val="100000"/>
              </a:lnSpc>
              <a:spcBef>
                <a:spcPts val="0"/>
              </a:spcBef>
              <a:spcAft>
                <a:spcPts val="0"/>
              </a:spcAft>
              <a:buClr>
                <a:schemeClr val="dk2"/>
              </a:buClr>
              <a:buSzPts val="1100"/>
              <a:buNone/>
              <a:defRPr sz="1100" b="1">
                <a:solidFill>
                  <a:schemeClr val="dk2"/>
                </a:solidFill>
              </a:defRPr>
            </a:lvl4pPr>
            <a:lvl5pPr lvl="4" algn="l">
              <a:lnSpc>
                <a:spcPct val="100000"/>
              </a:lnSpc>
              <a:spcBef>
                <a:spcPts val="0"/>
              </a:spcBef>
              <a:spcAft>
                <a:spcPts val="0"/>
              </a:spcAft>
              <a:buClr>
                <a:schemeClr val="dk2"/>
              </a:buClr>
              <a:buSzPts val="1100"/>
              <a:buNone/>
              <a:defRPr sz="1100" b="1">
                <a:solidFill>
                  <a:schemeClr val="dk2"/>
                </a:solidFill>
              </a:defRPr>
            </a:lvl5pPr>
            <a:lvl6pPr lvl="5" algn="l">
              <a:lnSpc>
                <a:spcPct val="100000"/>
              </a:lnSpc>
              <a:spcBef>
                <a:spcPts val="0"/>
              </a:spcBef>
              <a:spcAft>
                <a:spcPts val="0"/>
              </a:spcAft>
              <a:buClr>
                <a:schemeClr val="dk2"/>
              </a:buClr>
              <a:buSzPts val="1100"/>
              <a:buNone/>
              <a:defRPr sz="1100" b="1">
                <a:solidFill>
                  <a:schemeClr val="dk2"/>
                </a:solidFill>
              </a:defRPr>
            </a:lvl6pPr>
            <a:lvl7pPr lvl="6" algn="l">
              <a:lnSpc>
                <a:spcPct val="100000"/>
              </a:lnSpc>
              <a:spcBef>
                <a:spcPts val="0"/>
              </a:spcBef>
              <a:spcAft>
                <a:spcPts val="0"/>
              </a:spcAft>
              <a:buClr>
                <a:schemeClr val="dk2"/>
              </a:buClr>
              <a:buSzPts val="1100"/>
              <a:buNone/>
              <a:defRPr sz="1100" b="1">
                <a:solidFill>
                  <a:schemeClr val="dk2"/>
                </a:solidFill>
              </a:defRPr>
            </a:lvl7pPr>
            <a:lvl8pPr lvl="7" algn="l">
              <a:lnSpc>
                <a:spcPct val="100000"/>
              </a:lnSpc>
              <a:spcBef>
                <a:spcPts val="0"/>
              </a:spcBef>
              <a:spcAft>
                <a:spcPts val="0"/>
              </a:spcAft>
              <a:buClr>
                <a:schemeClr val="dk2"/>
              </a:buClr>
              <a:buSzPts val="1100"/>
              <a:buNone/>
              <a:defRPr sz="1100" b="1">
                <a:solidFill>
                  <a:schemeClr val="dk2"/>
                </a:solidFill>
              </a:defRPr>
            </a:lvl8pPr>
            <a:lvl9pPr lvl="8" algn="l">
              <a:lnSpc>
                <a:spcPct val="100000"/>
              </a:lnSpc>
              <a:spcBef>
                <a:spcPts val="0"/>
              </a:spcBef>
              <a:spcAft>
                <a:spcPts val="0"/>
              </a:spcAft>
              <a:buClr>
                <a:schemeClr val="dk2"/>
              </a:buClr>
              <a:buSzPts val="1100"/>
              <a:buNone/>
              <a:defRPr sz="1100" b="1">
                <a:solidFill>
                  <a:schemeClr val="dk2"/>
                </a:solidFill>
              </a:defRPr>
            </a:lvl9pPr>
          </a:lstStyle>
          <a:p>
            <a:endParaRPr/>
          </a:p>
        </p:txBody>
      </p:sp>
      <p:sp>
        <p:nvSpPr>
          <p:cNvPr id="1104" name="Google Shape;1104;p208"/>
          <p:cNvSpPr txBox="1">
            <a:spLocks noGrp="1"/>
          </p:cNvSpPr>
          <p:nvPr>
            <p:ph type="body" idx="2"/>
          </p:nvPr>
        </p:nvSpPr>
        <p:spPr>
          <a:xfrm>
            <a:off x="457202" y="1300163"/>
            <a:ext cx="5395800" cy="1134300"/>
          </a:xfrm>
          <a:prstGeom prst="rect">
            <a:avLst/>
          </a:prstGeom>
          <a:noFill/>
          <a:ln>
            <a:noFill/>
          </a:ln>
        </p:spPr>
        <p:txBody>
          <a:bodyPr spcFirstLastPara="1" wrap="square" lIns="0" tIns="0" rIns="0" bIns="0" anchor="t" anchorCtr="0">
            <a:noAutofit/>
          </a:bodyPr>
          <a:lstStyle>
            <a:lvl1pPr marL="457200" lvl="0" indent="-317500" algn="l">
              <a:lnSpc>
                <a:spcPct val="100000"/>
              </a:lnSpc>
              <a:spcBef>
                <a:spcPts val="0"/>
              </a:spcBef>
              <a:spcAft>
                <a:spcPts val="0"/>
              </a:spcAft>
              <a:buClr>
                <a:schemeClr val="dk1"/>
              </a:buClr>
              <a:buSzPts val="1400"/>
              <a:buChar char="•"/>
              <a:defRPr sz="1100"/>
            </a:lvl1pPr>
            <a:lvl2pPr marL="914400" lvl="1" indent="-317500" algn="l">
              <a:lnSpc>
                <a:spcPct val="100000"/>
              </a:lnSpc>
              <a:spcBef>
                <a:spcPts val="500"/>
              </a:spcBef>
              <a:spcAft>
                <a:spcPts val="0"/>
              </a:spcAft>
              <a:buClr>
                <a:schemeClr val="dk1"/>
              </a:buClr>
              <a:buSzPts val="1400"/>
              <a:buChar char="–"/>
              <a:defRPr sz="1100"/>
            </a:lvl2pPr>
            <a:lvl3pPr marL="1371600" lvl="2" indent="-317500" algn="l">
              <a:lnSpc>
                <a:spcPct val="100000"/>
              </a:lnSpc>
              <a:spcBef>
                <a:spcPts val="500"/>
              </a:spcBef>
              <a:spcAft>
                <a:spcPts val="0"/>
              </a:spcAft>
              <a:buClr>
                <a:schemeClr val="dk1"/>
              </a:buClr>
              <a:buSzPts val="1400"/>
              <a:buChar char="•"/>
              <a:defRPr sz="1100"/>
            </a:lvl3pPr>
            <a:lvl4pPr marL="1828800" lvl="3" indent="-317500" algn="l">
              <a:lnSpc>
                <a:spcPct val="100000"/>
              </a:lnSpc>
              <a:spcBef>
                <a:spcPts val="500"/>
              </a:spcBef>
              <a:spcAft>
                <a:spcPts val="0"/>
              </a:spcAft>
              <a:buClr>
                <a:schemeClr val="dk1"/>
              </a:buClr>
              <a:buSzPts val="1400"/>
              <a:buChar char="–"/>
              <a:defRPr sz="1100"/>
            </a:lvl4pPr>
            <a:lvl5pPr marL="2286000" lvl="4" indent="-317500" algn="l">
              <a:lnSpc>
                <a:spcPct val="100000"/>
              </a:lnSpc>
              <a:spcBef>
                <a:spcPts val="500"/>
              </a:spcBef>
              <a:spcAft>
                <a:spcPts val="0"/>
              </a:spcAft>
              <a:buClr>
                <a:schemeClr val="dk1"/>
              </a:buClr>
              <a:buSzPts val="1400"/>
              <a:buChar char="•"/>
              <a:defRPr sz="1100"/>
            </a:lvl5pPr>
            <a:lvl6pPr marL="2743200" lvl="5" indent="-317500" algn="l">
              <a:lnSpc>
                <a:spcPct val="100000"/>
              </a:lnSpc>
              <a:spcBef>
                <a:spcPts val="500"/>
              </a:spcBef>
              <a:spcAft>
                <a:spcPts val="0"/>
              </a:spcAft>
              <a:buClr>
                <a:schemeClr val="dk1"/>
              </a:buClr>
              <a:buSzPts val="1400"/>
              <a:buChar char="–"/>
              <a:defRPr sz="1100"/>
            </a:lvl6pPr>
            <a:lvl7pPr marL="3200400" lvl="6" indent="-317500" algn="l">
              <a:lnSpc>
                <a:spcPct val="100000"/>
              </a:lnSpc>
              <a:spcBef>
                <a:spcPts val="500"/>
              </a:spcBef>
              <a:spcAft>
                <a:spcPts val="0"/>
              </a:spcAft>
              <a:buClr>
                <a:schemeClr val="dk1"/>
              </a:buClr>
              <a:buSzPts val="1400"/>
              <a:buChar char="•"/>
              <a:defRPr sz="1100"/>
            </a:lvl7pPr>
            <a:lvl8pPr marL="3657600" lvl="7" indent="-317500" algn="l">
              <a:lnSpc>
                <a:spcPct val="100000"/>
              </a:lnSpc>
              <a:spcBef>
                <a:spcPts val="500"/>
              </a:spcBef>
              <a:spcAft>
                <a:spcPts val="0"/>
              </a:spcAft>
              <a:buClr>
                <a:schemeClr val="dk1"/>
              </a:buClr>
              <a:buSzPts val="1400"/>
              <a:buChar char="–"/>
              <a:defRPr sz="1100"/>
            </a:lvl8pPr>
            <a:lvl9pPr marL="4114800" lvl="8" indent="-317500" algn="l">
              <a:lnSpc>
                <a:spcPct val="100000"/>
              </a:lnSpc>
              <a:spcBef>
                <a:spcPts val="500"/>
              </a:spcBef>
              <a:spcAft>
                <a:spcPts val="500"/>
              </a:spcAft>
              <a:buClr>
                <a:schemeClr val="dk1"/>
              </a:buClr>
              <a:buSzPts val="1400"/>
              <a:buChar char="•"/>
              <a:defRPr sz="1100"/>
            </a:lvl9pPr>
          </a:lstStyle>
          <a:p>
            <a:endParaRPr/>
          </a:p>
        </p:txBody>
      </p:sp>
      <p:sp>
        <p:nvSpPr>
          <p:cNvPr id="1105" name="Google Shape;1105;p208"/>
          <p:cNvSpPr txBox="1">
            <a:spLocks noGrp="1"/>
          </p:cNvSpPr>
          <p:nvPr>
            <p:ph type="body" idx="3"/>
          </p:nvPr>
        </p:nvSpPr>
        <p:spPr>
          <a:xfrm>
            <a:off x="457201" y="2780522"/>
            <a:ext cx="2560500" cy="1882800"/>
          </a:xfrm>
          <a:prstGeom prst="rect">
            <a:avLst/>
          </a:prstGeom>
          <a:noFill/>
          <a:ln>
            <a:noFill/>
          </a:ln>
        </p:spPr>
        <p:txBody>
          <a:bodyPr spcFirstLastPara="1" wrap="square" lIns="0" tIns="0" rIns="0" bIns="0" anchor="t" anchorCtr="0">
            <a:noAutofit/>
          </a:bodyPr>
          <a:lstStyle>
            <a:lvl1pPr marL="457200" lvl="0" indent="-285750" algn="l">
              <a:lnSpc>
                <a:spcPct val="100000"/>
              </a:lnSpc>
              <a:spcBef>
                <a:spcPts val="0"/>
              </a:spcBef>
              <a:spcAft>
                <a:spcPts val="0"/>
              </a:spcAft>
              <a:buClr>
                <a:schemeClr val="dk1"/>
              </a:buClr>
              <a:buSzPts val="900"/>
              <a:buFont typeface="Arial"/>
              <a:buChar char="•"/>
              <a:defRPr sz="900" b="0">
                <a:solidFill>
                  <a:schemeClr val="dk1"/>
                </a:solidFill>
              </a:defRPr>
            </a:lvl1pPr>
            <a:lvl2pPr marL="914400" lvl="1" indent="-285750" algn="l">
              <a:lnSpc>
                <a:spcPct val="100000"/>
              </a:lnSpc>
              <a:spcBef>
                <a:spcPts val="500"/>
              </a:spcBef>
              <a:spcAft>
                <a:spcPts val="0"/>
              </a:spcAft>
              <a:buClr>
                <a:schemeClr val="dk1"/>
              </a:buClr>
              <a:buSzPts val="900"/>
              <a:buFont typeface="Arial"/>
              <a:buChar char="–"/>
              <a:defRPr sz="900">
                <a:solidFill>
                  <a:schemeClr val="dk1"/>
                </a:solidFill>
              </a:defRPr>
            </a:lvl2pPr>
            <a:lvl3pPr marL="1371600" lvl="2" indent="-285750" algn="l">
              <a:lnSpc>
                <a:spcPct val="100000"/>
              </a:lnSpc>
              <a:spcBef>
                <a:spcPts val="500"/>
              </a:spcBef>
              <a:spcAft>
                <a:spcPts val="0"/>
              </a:spcAft>
              <a:buClr>
                <a:schemeClr val="dk1"/>
              </a:buClr>
              <a:buSzPts val="900"/>
              <a:buFont typeface="Arial"/>
              <a:buChar char="•"/>
              <a:defRPr sz="900">
                <a:solidFill>
                  <a:schemeClr val="dk1"/>
                </a:solidFill>
              </a:defRPr>
            </a:lvl3pPr>
            <a:lvl4pPr marL="1828800" lvl="3" indent="-285750" algn="l">
              <a:lnSpc>
                <a:spcPct val="100000"/>
              </a:lnSpc>
              <a:spcBef>
                <a:spcPts val="500"/>
              </a:spcBef>
              <a:spcAft>
                <a:spcPts val="0"/>
              </a:spcAft>
              <a:buClr>
                <a:schemeClr val="dk1"/>
              </a:buClr>
              <a:buSzPts val="900"/>
              <a:buFont typeface="Arial"/>
              <a:buChar char="–"/>
              <a:defRPr sz="900">
                <a:solidFill>
                  <a:schemeClr val="dk1"/>
                </a:solidFill>
              </a:defRPr>
            </a:lvl4pPr>
            <a:lvl5pPr marL="2286000" lvl="4" indent="-285750" algn="l">
              <a:lnSpc>
                <a:spcPct val="100000"/>
              </a:lnSpc>
              <a:spcBef>
                <a:spcPts val="500"/>
              </a:spcBef>
              <a:spcAft>
                <a:spcPts val="0"/>
              </a:spcAft>
              <a:buClr>
                <a:schemeClr val="dk1"/>
              </a:buClr>
              <a:buSzPts val="900"/>
              <a:buFont typeface="Arial"/>
              <a:buChar char="•"/>
              <a:defRPr sz="900">
                <a:solidFill>
                  <a:schemeClr val="dk1"/>
                </a:solidFill>
              </a:defRPr>
            </a:lvl5pPr>
            <a:lvl6pPr marL="2743200" lvl="5" indent="-285750" algn="l">
              <a:lnSpc>
                <a:spcPct val="100000"/>
              </a:lnSpc>
              <a:spcBef>
                <a:spcPts val="500"/>
              </a:spcBef>
              <a:spcAft>
                <a:spcPts val="0"/>
              </a:spcAft>
              <a:buClr>
                <a:schemeClr val="dk1"/>
              </a:buClr>
              <a:buSzPts val="900"/>
              <a:buFont typeface="Arial"/>
              <a:buChar char="–"/>
              <a:defRPr sz="900">
                <a:solidFill>
                  <a:schemeClr val="dk1"/>
                </a:solidFill>
              </a:defRPr>
            </a:lvl6pPr>
            <a:lvl7pPr marL="3200400" lvl="6" indent="-285750" algn="l">
              <a:lnSpc>
                <a:spcPct val="100000"/>
              </a:lnSpc>
              <a:spcBef>
                <a:spcPts val="500"/>
              </a:spcBef>
              <a:spcAft>
                <a:spcPts val="0"/>
              </a:spcAft>
              <a:buClr>
                <a:schemeClr val="dk1"/>
              </a:buClr>
              <a:buSzPts val="900"/>
              <a:buFont typeface="Arial"/>
              <a:buChar char="•"/>
              <a:defRPr sz="900">
                <a:solidFill>
                  <a:schemeClr val="dk1"/>
                </a:solidFill>
              </a:defRPr>
            </a:lvl7pPr>
            <a:lvl8pPr marL="3657600" lvl="7" indent="-285750" algn="l">
              <a:lnSpc>
                <a:spcPct val="100000"/>
              </a:lnSpc>
              <a:spcBef>
                <a:spcPts val="500"/>
              </a:spcBef>
              <a:spcAft>
                <a:spcPts val="0"/>
              </a:spcAft>
              <a:buClr>
                <a:schemeClr val="dk1"/>
              </a:buClr>
              <a:buSzPts val="900"/>
              <a:buFont typeface="Arial"/>
              <a:buChar char="–"/>
              <a:defRPr sz="900">
                <a:solidFill>
                  <a:schemeClr val="dk1"/>
                </a:solidFill>
              </a:defRPr>
            </a:lvl8pPr>
            <a:lvl9pPr marL="4114800" lvl="8" indent="-285750" algn="l">
              <a:lnSpc>
                <a:spcPct val="100000"/>
              </a:lnSpc>
              <a:spcBef>
                <a:spcPts val="500"/>
              </a:spcBef>
              <a:spcAft>
                <a:spcPts val="500"/>
              </a:spcAft>
              <a:buClr>
                <a:schemeClr val="dk1"/>
              </a:buClr>
              <a:buSzPts val="900"/>
              <a:buFont typeface="Arial"/>
              <a:buChar char="•"/>
              <a:defRPr sz="900">
                <a:solidFill>
                  <a:schemeClr val="dk1"/>
                </a:solidFill>
              </a:defRPr>
            </a:lvl9pPr>
          </a:lstStyle>
          <a:p>
            <a:endParaRPr/>
          </a:p>
        </p:txBody>
      </p:sp>
      <p:sp>
        <p:nvSpPr>
          <p:cNvPr id="1106" name="Google Shape;1106;p208"/>
          <p:cNvSpPr txBox="1">
            <a:spLocks noGrp="1"/>
          </p:cNvSpPr>
          <p:nvPr>
            <p:ph type="body" idx="4"/>
          </p:nvPr>
        </p:nvSpPr>
        <p:spPr>
          <a:xfrm>
            <a:off x="3292475" y="2780522"/>
            <a:ext cx="2559000" cy="1882800"/>
          </a:xfrm>
          <a:prstGeom prst="rect">
            <a:avLst/>
          </a:prstGeom>
          <a:noFill/>
          <a:ln>
            <a:noFill/>
          </a:ln>
        </p:spPr>
        <p:txBody>
          <a:bodyPr spcFirstLastPara="1" wrap="square" lIns="0" tIns="0" rIns="0" bIns="0" anchor="t" anchorCtr="0">
            <a:noAutofit/>
          </a:bodyPr>
          <a:lstStyle>
            <a:lvl1pPr marL="457200" lvl="0" indent="-285750" algn="l">
              <a:lnSpc>
                <a:spcPct val="100000"/>
              </a:lnSpc>
              <a:spcBef>
                <a:spcPts val="0"/>
              </a:spcBef>
              <a:spcAft>
                <a:spcPts val="0"/>
              </a:spcAft>
              <a:buClr>
                <a:schemeClr val="dk1"/>
              </a:buClr>
              <a:buSzPts val="900"/>
              <a:buFont typeface="Arial"/>
              <a:buChar char="•"/>
              <a:defRPr sz="900" b="0">
                <a:solidFill>
                  <a:schemeClr val="dk1"/>
                </a:solidFill>
              </a:defRPr>
            </a:lvl1pPr>
            <a:lvl2pPr marL="914400" lvl="1" indent="-285750" algn="l">
              <a:lnSpc>
                <a:spcPct val="100000"/>
              </a:lnSpc>
              <a:spcBef>
                <a:spcPts val="500"/>
              </a:spcBef>
              <a:spcAft>
                <a:spcPts val="0"/>
              </a:spcAft>
              <a:buClr>
                <a:schemeClr val="dk1"/>
              </a:buClr>
              <a:buSzPts val="900"/>
              <a:buFont typeface="Arial"/>
              <a:buChar char="–"/>
              <a:defRPr sz="900">
                <a:solidFill>
                  <a:schemeClr val="dk1"/>
                </a:solidFill>
              </a:defRPr>
            </a:lvl2pPr>
            <a:lvl3pPr marL="1371600" lvl="2" indent="-285750" algn="l">
              <a:lnSpc>
                <a:spcPct val="100000"/>
              </a:lnSpc>
              <a:spcBef>
                <a:spcPts val="500"/>
              </a:spcBef>
              <a:spcAft>
                <a:spcPts val="0"/>
              </a:spcAft>
              <a:buClr>
                <a:schemeClr val="dk1"/>
              </a:buClr>
              <a:buSzPts val="900"/>
              <a:buFont typeface="Arial"/>
              <a:buChar char="•"/>
              <a:defRPr sz="900">
                <a:solidFill>
                  <a:schemeClr val="dk1"/>
                </a:solidFill>
              </a:defRPr>
            </a:lvl3pPr>
            <a:lvl4pPr marL="1828800" lvl="3" indent="-285750" algn="l">
              <a:lnSpc>
                <a:spcPct val="100000"/>
              </a:lnSpc>
              <a:spcBef>
                <a:spcPts val="500"/>
              </a:spcBef>
              <a:spcAft>
                <a:spcPts val="0"/>
              </a:spcAft>
              <a:buClr>
                <a:schemeClr val="dk1"/>
              </a:buClr>
              <a:buSzPts val="900"/>
              <a:buFont typeface="Arial"/>
              <a:buChar char="–"/>
              <a:defRPr sz="900">
                <a:solidFill>
                  <a:schemeClr val="dk1"/>
                </a:solidFill>
              </a:defRPr>
            </a:lvl4pPr>
            <a:lvl5pPr marL="2286000" lvl="4" indent="-285750" algn="l">
              <a:lnSpc>
                <a:spcPct val="100000"/>
              </a:lnSpc>
              <a:spcBef>
                <a:spcPts val="500"/>
              </a:spcBef>
              <a:spcAft>
                <a:spcPts val="0"/>
              </a:spcAft>
              <a:buClr>
                <a:schemeClr val="dk1"/>
              </a:buClr>
              <a:buSzPts val="900"/>
              <a:buFont typeface="Arial"/>
              <a:buChar char="•"/>
              <a:defRPr sz="900">
                <a:solidFill>
                  <a:schemeClr val="dk1"/>
                </a:solidFill>
              </a:defRPr>
            </a:lvl5pPr>
            <a:lvl6pPr marL="2743200" lvl="5" indent="-285750" algn="l">
              <a:lnSpc>
                <a:spcPct val="100000"/>
              </a:lnSpc>
              <a:spcBef>
                <a:spcPts val="500"/>
              </a:spcBef>
              <a:spcAft>
                <a:spcPts val="0"/>
              </a:spcAft>
              <a:buClr>
                <a:schemeClr val="dk1"/>
              </a:buClr>
              <a:buSzPts val="900"/>
              <a:buFont typeface="Arial"/>
              <a:buChar char="–"/>
              <a:defRPr sz="900">
                <a:solidFill>
                  <a:schemeClr val="dk1"/>
                </a:solidFill>
              </a:defRPr>
            </a:lvl6pPr>
            <a:lvl7pPr marL="3200400" lvl="6" indent="-285750" algn="l">
              <a:lnSpc>
                <a:spcPct val="100000"/>
              </a:lnSpc>
              <a:spcBef>
                <a:spcPts val="500"/>
              </a:spcBef>
              <a:spcAft>
                <a:spcPts val="0"/>
              </a:spcAft>
              <a:buClr>
                <a:schemeClr val="dk1"/>
              </a:buClr>
              <a:buSzPts val="900"/>
              <a:buFont typeface="Arial"/>
              <a:buChar char="•"/>
              <a:defRPr sz="900">
                <a:solidFill>
                  <a:schemeClr val="dk1"/>
                </a:solidFill>
              </a:defRPr>
            </a:lvl7pPr>
            <a:lvl8pPr marL="3657600" lvl="7" indent="-285750" algn="l">
              <a:lnSpc>
                <a:spcPct val="100000"/>
              </a:lnSpc>
              <a:spcBef>
                <a:spcPts val="500"/>
              </a:spcBef>
              <a:spcAft>
                <a:spcPts val="0"/>
              </a:spcAft>
              <a:buClr>
                <a:schemeClr val="dk1"/>
              </a:buClr>
              <a:buSzPts val="900"/>
              <a:buFont typeface="Arial"/>
              <a:buChar char="–"/>
              <a:defRPr sz="900">
                <a:solidFill>
                  <a:schemeClr val="dk1"/>
                </a:solidFill>
              </a:defRPr>
            </a:lvl8pPr>
            <a:lvl9pPr marL="4114800" lvl="8" indent="-285750" algn="l">
              <a:lnSpc>
                <a:spcPct val="100000"/>
              </a:lnSpc>
              <a:spcBef>
                <a:spcPts val="500"/>
              </a:spcBef>
              <a:spcAft>
                <a:spcPts val="500"/>
              </a:spcAft>
              <a:buClr>
                <a:schemeClr val="dk1"/>
              </a:buClr>
              <a:buSzPts val="900"/>
              <a:buFont typeface="Arial"/>
              <a:buChar char="•"/>
              <a:defRPr sz="900">
                <a:solidFill>
                  <a:schemeClr val="dk1"/>
                </a:solidFill>
              </a:defRPr>
            </a:lvl9pPr>
          </a:lstStyle>
          <a:p>
            <a:endParaRPr/>
          </a:p>
        </p:txBody>
      </p:sp>
      <p:sp>
        <p:nvSpPr>
          <p:cNvPr id="1107" name="Google Shape;1107;p208"/>
          <p:cNvSpPr txBox="1">
            <a:spLocks noGrp="1"/>
          </p:cNvSpPr>
          <p:nvPr>
            <p:ph type="body" idx="5"/>
          </p:nvPr>
        </p:nvSpPr>
        <p:spPr>
          <a:xfrm>
            <a:off x="6126163" y="2780522"/>
            <a:ext cx="2560500" cy="1882800"/>
          </a:xfrm>
          <a:prstGeom prst="rect">
            <a:avLst/>
          </a:prstGeom>
          <a:noFill/>
          <a:ln>
            <a:noFill/>
          </a:ln>
        </p:spPr>
        <p:txBody>
          <a:bodyPr spcFirstLastPara="1" wrap="square" lIns="0" tIns="0" rIns="0" bIns="0" anchor="t" anchorCtr="0">
            <a:noAutofit/>
          </a:bodyPr>
          <a:lstStyle>
            <a:lvl1pPr marL="457200" lvl="0" indent="-285750" algn="l">
              <a:lnSpc>
                <a:spcPct val="100000"/>
              </a:lnSpc>
              <a:spcBef>
                <a:spcPts val="0"/>
              </a:spcBef>
              <a:spcAft>
                <a:spcPts val="0"/>
              </a:spcAft>
              <a:buClr>
                <a:schemeClr val="dk1"/>
              </a:buClr>
              <a:buSzPts val="900"/>
              <a:buFont typeface="Arial"/>
              <a:buChar char="•"/>
              <a:defRPr sz="900" b="0">
                <a:solidFill>
                  <a:schemeClr val="dk1"/>
                </a:solidFill>
              </a:defRPr>
            </a:lvl1pPr>
            <a:lvl2pPr marL="914400" lvl="1" indent="-285750" algn="l">
              <a:lnSpc>
                <a:spcPct val="100000"/>
              </a:lnSpc>
              <a:spcBef>
                <a:spcPts val="500"/>
              </a:spcBef>
              <a:spcAft>
                <a:spcPts val="0"/>
              </a:spcAft>
              <a:buClr>
                <a:schemeClr val="dk1"/>
              </a:buClr>
              <a:buSzPts val="900"/>
              <a:buFont typeface="Arial"/>
              <a:buChar char="–"/>
              <a:defRPr sz="900">
                <a:solidFill>
                  <a:schemeClr val="dk1"/>
                </a:solidFill>
              </a:defRPr>
            </a:lvl2pPr>
            <a:lvl3pPr marL="1371600" lvl="2" indent="-285750" algn="l">
              <a:lnSpc>
                <a:spcPct val="100000"/>
              </a:lnSpc>
              <a:spcBef>
                <a:spcPts val="500"/>
              </a:spcBef>
              <a:spcAft>
                <a:spcPts val="0"/>
              </a:spcAft>
              <a:buClr>
                <a:schemeClr val="dk1"/>
              </a:buClr>
              <a:buSzPts val="900"/>
              <a:buFont typeface="Arial"/>
              <a:buChar char="•"/>
              <a:defRPr sz="900">
                <a:solidFill>
                  <a:schemeClr val="dk1"/>
                </a:solidFill>
              </a:defRPr>
            </a:lvl3pPr>
            <a:lvl4pPr marL="1828800" lvl="3" indent="-285750" algn="l">
              <a:lnSpc>
                <a:spcPct val="100000"/>
              </a:lnSpc>
              <a:spcBef>
                <a:spcPts val="500"/>
              </a:spcBef>
              <a:spcAft>
                <a:spcPts val="0"/>
              </a:spcAft>
              <a:buClr>
                <a:schemeClr val="dk1"/>
              </a:buClr>
              <a:buSzPts val="900"/>
              <a:buFont typeface="Arial"/>
              <a:buChar char="–"/>
              <a:defRPr sz="900">
                <a:solidFill>
                  <a:schemeClr val="dk1"/>
                </a:solidFill>
              </a:defRPr>
            </a:lvl4pPr>
            <a:lvl5pPr marL="2286000" lvl="4" indent="-285750" algn="l">
              <a:lnSpc>
                <a:spcPct val="100000"/>
              </a:lnSpc>
              <a:spcBef>
                <a:spcPts val="500"/>
              </a:spcBef>
              <a:spcAft>
                <a:spcPts val="0"/>
              </a:spcAft>
              <a:buClr>
                <a:schemeClr val="dk1"/>
              </a:buClr>
              <a:buSzPts val="900"/>
              <a:buFont typeface="Arial"/>
              <a:buChar char="•"/>
              <a:defRPr sz="900">
                <a:solidFill>
                  <a:schemeClr val="dk1"/>
                </a:solidFill>
              </a:defRPr>
            </a:lvl5pPr>
            <a:lvl6pPr marL="2743200" lvl="5" indent="-285750" algn="l">
              <a:lnSpc>
                <a:spcPct val="100000"/>
              </a:lnSpc>
              <a:spcBef>
                <a:spcPts val="500"/>
              </a:spcBef>
              <a:spcAft>
                <a:spcPts val="0"/>
              </a:spcAft>
              <a:buClr>
                <a:schemeClr val="dk1"/>
              </a:buClr>
              <a:buSzPts val="900"/>
              <a:buFont typeface="Arial"/>
              <a:buChar char="–"/>
              <a:defRPr sz="900">
                <a:solidFill>
                  <a:schemeClr val="dk1"/>
                </a:solidFill>
              </a:defRPr>
            </a:lvl6pPr>
            <a:lvl7pPr marL="3200400" lvl="6" indent="-285750" algn="l">
              <a:lnSpc>
                <a:spcPct val="100000"/>
              </a:lnSpc>
              <a:spcBef>
                <a:spcPts val="500"/>
              </a:spcBef>
              <a:spcAft>
                <a:spcPts val="0"/>
              </a:spcAft>
              <a:buClr>
                <a:schemeClr val="dk1"/>
              </a:buClr>
              <a:buSzPts val="900"/>
              <a:buFont typeface="Arial"/>
              <a:buChar char="•"/>
              <a:defRPr sz="900">
                <a:solidFill>
                  <a:schemeClr val="dk1"/>
                </a:solidFill>
              </a:defRPr>
            </a:lvl7pPr>
            <a:lvl8pPr marL="3657600" lvl="7" indent="-285750" algn="l">
              <a:lnSpc>
                <a:spcPct val="100000"/>
              </a:lnSpc>
              <a:spcBef>
                <a:spcPts val="500"/>
              </a:spcBef>
              <a:spcAft>
                <a:spcPts val="0"/>
              </a:spcAft>
              <a:buClr>
                <a:schemeClr val="dk1"/>
              </a:buClr>
              <a:buSzPts val="900"/>
              <a:buFont typeface="Arial"/>
              <a:buChar char="–"/>
              <a:defRPr sz="900">
                <a:solidFill>
                  <a:schemeClr val="dk1"/>
                </a:solidFill>
              </a:defRPr>
            </a:lvl8pPr>
            <a:lvl9pPr marL="4114800" lvl="8" indent="-285750" algn="l">
              <a:lnSpc>
                <a:spcPct val="100000"/>
              </a:lnSpc>
              <a:spcBef>
                <a:spcPts val="500"/>
              </a:spcBef>
              <a:spcAft>
                <a:spcPts val="500"/>
              </a:spcAft>
              <a:buClr>
                <a:schemeClr val="dk1"/>
              </a:buClr>
              <a:buSzPts val="900"/>
              <a:buFont typeface="Arial"/>
              <a:buChar char="•"/>
              <a:defRPr sz="900">
                <a:solidFill>
                  <a:schemeClr val="dk1"/>
                </a:solidFill>
              </a:defRPr>
            </a:lvl9pPr>
          </a:lstStyle>
          <a:p>
            <a:endParaRPr/>
          </a:p>
        </p:txBody>
      </p:sp>
      <p:sp>
        <p:nvSpPr>
          <p:cNvPr id="1108" name="Google Shape;1108;p208"/>
          <p:cNvSpPr txBox="1">
            <a:spLocks noGrp="1"/>
          </p:cNvSpPr>
          <p:nvPr>
            <p:ph type="sldNum" idx="12"/>
          </p:nvPr>
        </p:nvSpPr>
        <p:spPr>
          <a:xfrm>
            <a:off x="7040880" y="4869180"/>
            <a:ext cx="1645800" cy="102900"/>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500"/>
              <a:buFont typeface="Arial"/>
              <a:buNone/>
              <a:defRPr sz="5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500"/>
              <a:buFont typeface="Arial"/>
              <a:buNone/>
              <a:defRPr sz="5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500"/>
              <a:buFont typeface="Arial"/>
              <a:buNone/>
              <a:defRPr sz="5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500"/>
              <a:buFont typeface="Arial"/>
              <a:buNone/>
              <a:defRPr sz="5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500"/>
              <a:buFont typeface="Arial"/>
              <a:buNone/>
              <a:defRPr sz="5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500"/>
              <a:buFont typeface="Arial"/>
              <a:buNone/>
              <a:defRPr sz="5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500"/>
              <a:buFont typeface="Arial"/>
              <a:buNone/>
              <a:defRPr sz="5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500"/>
              <a:buFont typeface="Arial"/>
              <a:buNone/>
              <a:defRPr sz="5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500"/>
              <a:buFont typeface="Arial"/>
              <a:buNone/>
              <a:defRPr sz="5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l-GR"/>
              <a:t>‹#›</a:t>
            </a:fld>
            <a:endParaRPr/>
          </a:p>
        </p:txBody>
      </p:sp>
    </p:spTree>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matchingName="Title and Full Content">
  <p:cSld name="Title and Full Content">
    <p:spTree>
      <p:nvGrpSpPr>
        <p:cNvPr id="1" name="Shape 1109"/>
        <p:cNvGrpSpPr/>
        <p:nvPr/>
      </p:nvGrpSpPr>
      <p:grpSpPr>
        <a:xfrm>
          <a:off x="0" y="0"/>
          <a:ext cx="0" cy="0"/>
          <a:chOff x="0" y="0"/>
          <a:chExt cx="0" cy="0"/>
        </a:xfrm>
      </p:grpSpPr>
      <p:sp>
        <p:nvSpPr>
          <p:cNvPr id="1110" name="Google Shape;1110;p209"/>
          <p:cNvSpPr txBox="1">
            <a:spLocks noGrp="1"/>
          </p:cNvSpPr>
          <p:nvPr>
            <p:ph type="body" idx="1"/>
          </p:nvPr>
        </p:nvSpPr>
        <p:spPr>
          <a:xfrm>
            <a:off x="332185" y="1577340"/>
            <a:ext cx="8479500" cy="30552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rgbClr val="C00000"/>
              </a:buClr>
              <a:buSzPts val="1400"/>
              <a:buNone/>
              <a:defRPr sz="1400" b="1" i="0" u="none" strike="noStrike" cap="none">
                <a:solidFill>
                  <a:srgbClr val="C00000"/>
                </a:solidFill>
                <a:latin typeface="Arial"/>
                <a:ea typeface="Arial"/>
                <a:cs typeface="Arial"/>
                <a:sym typeface="Arial"/>
              </a:defRPr>
            </a:lvl1pPr>
            <a:lvl2pPr marL="914400" lvl="1" indent="-228600" algn="l">
              <a:lnSpc>
                <a:spcPct val="100000"/>
              </a:lnSpc>
              <a:spcBef>
                <a:spcPts val="900"/>
              </a:spcBef>
              <a:spcAft>
                <a:spcPts val="0"/>
              </a:spcAft>
              <a:buClr>
                <a:schemeClr val="dk1"/>
              </a:buClr>
              <a:buSzPts val="1400"/>
              <a:buNone/>
              <a:defRPr/>
            </a:lvl2pPr>
            <a:lvl3pPr marL="1371600" lvl="2" indent="-317500" algn="l">
              <a:lnSpc>
                <a:spcPct val="100000"/>
              </a:lnSpc>
              <a:spcBef>
                <a:spcPts val="500"/>
              </a:spcBef>
              <a:spcAft>
                <a:spcPts val="0"/>
              </a:spcAft>
              <a:buClr>
                <a:schemeClr val="dk1"/>
              </a:buClr>
              <a:buSzPts val="1400"/>
              <a:buChar char="•"/>
              <a:defRPr/>
            </a:lvl3pPr>
            <a:lvl4pPr marL="1828800" lvl="3" indent="-317500" algn="l">
              <a:lnSpc>
                <a:spcPct val="100000"/>
              </a:lnSpc>
              <a:spcBef>
                <a:spcPts val="500"/>
              </a:spcBef>
              <a:spcAft>
                <a:spcPts val="0"/>
              </a:spcAft>
              <a:buClr>
                <a:schemeClr val="dk1"/>
              </a:buClr>
              <a:buSzPts val="1400"/>
              <a:buChar char="–"/>
              <a:defRPr/>
            </a:lvl4pPr>
            <a:lvl5pPr marL="2286000" lvl="4" indent="-317500" algn="l">
              <a:lnSpc>
                <a:spcPct val="100000"/>
              </a:lnSpc>
              <a:spcBef>
                <a:spcPts val="500"/>
              </a:spcBef>
              <a:spcAft>
                <a:spcPts val="0"/>
              </a:spcAft>
              <a:buClr>
                <a:schemeClr val="dk1"/>
              </a:buClr>
              <a:buSzPts val="1400"/>
              <a:buChar char="•"/>
              <a:defRPr/>
            </a:lvl5pPr>
            <a:lvl6pPr marL="2743200" lvl="5" indent="-317500" algn="l">
              <a:lnSpc>
                <a:spcPct val="100000"/>
              </a:lnSpc>
              <a:spcBef>
                <a:spcPts val="500"/>
              </a:spcBef>
              <a:spcAft>
                <a:spcPts val="0"/>
              </a:spcAft>
              <a:buClr>
                <a:schemeClr val="dk1"/>
              </a:buClr>
              <a:buSzPts val="1400"/>
              <a:buChar char="–"/>
              <a:defRPr/>
            </a:lvl6pPr>
            <a:lvl7pPr marL="3200400" lvl="6" indent="-317500" algn="l">
              <a:lnSpc>
                <a:spcPct val="100000"/>
              </a:lnSpc>
              <a:spcBef>
                <a:spcPts val="500"/>
              </a:spcBef>
              <a:spcAft>
                <a:spcPts val="0"/>
              </a:spcAft>
              <a:buClr>
                <a:schemeClr val="dk1"/>
              </a:buClr>
              <a:buSzPts val="1400"/>
              <a:buChar char="•"/>
              <a:defRPr/>
            </a:lvl7pPr>
            <a:lvl8pPr marL="3657600" lvl="7" indent="-317500" algn="l">
              <a:lnSpc>
                <a:spcPct val="100000"/>
              </a:lnSpc>
              <a:spcBef>
                <a:spcPts val="500"/>
              </a:spcBef>
              <a:spcAft>
                <a:spcPts val="0"/>
              </a:spcAft>
              <a:buClr>
                <a:schemeClr val="dk1"/>
              </a:buClr>
              <a:buSzPts val="1400"/>
              <a:buChar char="–"/>
              <a:defRPr/>
            </a:lvl8pPr>
            <a:lvl9pPr marL="4114800" lvl="8" indent="-317500" algn="l">
              <a:lnSpc>
                <a:spcPct val="100000"/>
              </a:lnSpc>
              <a:spcBef>
                <a:spcPts val="500"/>
              </a:spcBef>
              <a:spcAft>
                <a:spcPts val="500"/>
              </a:spcAft>
              <a:buClr>
                <a:schemeClr val="dk1"/>
              </a:buClr>
              <a:buSzPts val="1400"/>
              <a:buChar char="•"/>
              <a:defRPr/>
            </a:lvl9pPr>
          </a:lstStyle>
          <a:p>
            <a:endParaRPr/>
          </a:p>
        </p:txBody>
      </p:sp>
      <p:sp>
        <p:nvSpPr>
          <p:cNvPr id="1111" name="Google Shape;1111;p209"/>
          <p:cNvSpPr txBox="1">
            <a:spLocks noGrp="1"/>
          </p:cNvSpPr>
          <p:nvPr>
            <p:ph type="sldNum" idx="12"/>
          </p:nvPr>
        </p:nvSpPr>
        <p:spPr>
          <a:xfrm>
            <a:off x="7488222" y="4869180"/>
            <a:ext cx="1323600" cy="102900"/>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l-GR"/>
              <a:t>‹#›</a:t>
            </a:fld>
            <a:endParaRPr/>
          </a:p>
        </p:txBody>
      </p:sp>
      <p:sp>
        <p:nvSpPr>
          <p:cNvPr id="1112" name="Google Shape;1112;p209"/>
          <p:cNvSpPr txBox="1">
            <a:spLocks noGrp="1"/>
          </p:cNvSpPr>
          <p:nvPr>
            <p:ph type="title"/>
          </p:nvPr>
        </p:nvSpPr>
        <p:spPr>
          <a:xfrm>
            <a:off x="332185" y="169680"/>
            <a:ext cx="8479500" cy="501900"/>
          </a:xfrm>
          <a:prstGeom prst="rect">
            <a:avLst/>
          </a:prstGeom>
          <a:noFill/>
          <a:ln>
            <a:noFill/>
          </a:ln>
        </p:spPr>
        <p:txBody>
          <a:bodyPr spcFirstLastPara="1" wrap="square" lIns="0" tIns="0" rIns="0" bIns="0" anchor="t" anchorCtr="0">
            <a:noAutofit/>
          </a:bodyPr>
          <a:lstStyle>
            <a:lvl1pPr lvl="0" algn="l">
              <a:lnSpc>
                <a:spcPct val="85000"/>
              </a:lnSpc>
              <a:spcBef>
                <a:spcPts val="0"/>
              </a:spcBef>
              <a:spcAft>
                <a:spcPts val="0"/>
              </a:spcAft>
              <a:buClr>
                <a:schemeClr val="dk1"/>
              </a:buClr>
              <a:buSzPts val="2400"/>
              <a:buFont typeface="Georgia"/>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113" name="Google Shape;1113;p209"/>
          <p:cNvSpPr txBox="1"/>
          <p:nvPr/>
        </p:nvSpPr>
        <p:spPr>
          <a:xfrm>
            <a:off x="332185" y="709704"/>
            <a:ext cx="8479500" cy="2400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A32020"/>
              </a:buClr>
              <a:buSzPts val="1400"/>
              <a:buFont typeface="Arial"/>
              <a:buNone/>
            </a:pPr>
            <a:endParaRPr sz="1400" b="1" i="0" u="none" strike="noStrike" cap="none">
              <a:solidFill>
                <a:srgbClr val="A32020"/>
              </a:solidFill>
              <a:latin typeface="Arial"/>
              <a:ea typeface="Arial"/>
              <a:cs typeface="Arial"/>
              <a:sym typeface="Arial"/>
            </a:endParaRPr>
          </a:p>
        </p:txBody>
      </p:sp>
      <p:sp>
        <p:nvSpPr>
          <p:cNvPr id="1114" name="Google Shape;1114;p209"/>
          <p:cNvSpPr txBox="1">
            <a:spLocks noGrp="1"/>
          </p:cNvSpPr>
          <p:nvPr>
            <p:ph type="body" idx="2"/>
          </p:nvPr>
        </p:nvSpPr>
        <p:spPr>
          <a:xfrm>
            <a:off x="332185" y="709613"/>
            <a:ext cx="8479500" cy="1989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rgbClr val="C00000"/>
              </a:buClr>
              <a:buSzPts val="1400"/>
              <a:buNone/>
              <a:defRPr sz="1400" b="1" i="0" u="none" strike="noStrike" cap="none">
                <a:solidFill>
                  <a:srgbClr val="C00000"/>
                </a:solidFill>
                <a:latin typeface="Arial"/>
                <a:ea typeface="Arial"/>
                <a:cs typeface="Arial"/>
                <a:sym typeface="Arial"/>
              </a:defRPr>
            </a:lvl1pPr>
            <a:lvl2pPr marL="914400" lvl="1" indent="-228600" algn="l">
              <a:lnSpc>
                <a:spcPct val="100000"/>
              </a:lnSpc>
              <a:spcBef>
                <a:spcPts val="900"/>
              </a:spcBef>
              <a:spcAft>
                <a:spcPts val="0"/>
              </a:spcAft>
              <a:buClr>
                <a:schemeClr val="dk1"/>
              </a:buClr>
              <a:buSzPts val="1400"/>
              <a:buNone/>
              <a:defRPr/>
            </a:lvl2pPr>
            <a:lvl3pPr marL="1371600" lvl="2" indent="-317500" algn="l">
              <a:lnSpc>
                <a:spcPct val="100000"/>
              </a:lnSpc>
              <a:spcBef>
                <a:spcPts val="500"/>
              </a:spcBef>
              <a:spcAft>
                <a:spcPts val="0"/>
              </a:spcAft>
              <a:buClr>
                <a:schemeClr val="dk1"/>
              </a:buClr>
              <a:buSzPts val="1400"/>
              <a:buChar char="•"/>
              <a:defRPr/>
            </a:lvl3pPr>
            <a:lvl4pPr marL="1828800" lvl="3" indent="-317500" algn="l">
              <a:lnSpc>
                <a:spcPct val="100000"/>
              </a:lnSpc>
              <a:spcBef>
                <a:spcPts val="500"/>
              </a:spcBef>
              <a:spcAft>
                <a:spcPts val="0"/>
              </a:spcAft>
              <a:buClr>
                <a:schemeClr val="dk1"/>
              </a:buClr>
              <a:buSzPts val="1400"/>
              <a:buChar char="–"/>
              <a:defRPr/>
            </a:lvl4pPr>
            <a:lvl5pPr marL="2286000" lvl="4" indent="-317500" algn="l">
              <a:lnSpc>
                <a:spcPct val="100000"/>
              </a:lnSpc>
              <a:spcBef>
                <a:spcPts val="500"/>
              </a:spcBef>
              <a:spcAft>
                <a:spcPts val="0"/>
              </a:spcAft>
              <a:buClr>
                <a:schemeClr val="dk1"/>
              </a:buClr>
              <a:buSzPts val="1400"/>
              <a:buChar char="•"/>
              <a:defRPr/>
            </a:lvl5pPr>
            <a:lvl6pPr marL="2743200" lvl="5" indent="-317500" algn="l">
              <a:lnSpc>
                <a:spcPct val="100000"/>
              </a:lnSpc>
              <a:spcBef>
                <a:spcPts val="500"/>
              </a:spcBef>
              <a:spcAft>
                <a:spcPts val="0"/>
              </a:spcAft>
              <a:buClr>
                <a:schemeClr val="dk1"/>
              </a:buClr>
              <a:buSzPts val="1400"/>
              <a:buChar char="–"/>
              <a:defRPr/>
            </a:lvl6pPr>
            <a:lvl7pPr marL="3200400" lvl="6" indent="-317500" algn="l">
              <a:lnSpc>
                <a:spcPct val="100000"/>
              </a:lnSpc>
              <a:spcBef>
                <a:spcPts val="500"/>
              </a:spcBef>
              <a:spcAft>
                <a:spcPts val="0"/>
              </a:spcAft>
              <a:buClr>
                <a:schemeClr val="dk1"/>
              </a:buClr>
              <a:buSzPts val="1400"/>
              <a:buChar char="•"/>
              <a:defRPr/>
            </a:lvl7pPr>
            <a:lvl8pPr marL="3657600" lvl="7" indent="-317500" algn="l">
              <a:lnSpc>
                <a:spcPct val="100000"/>
              </a:lnSpc>
              <a:spcBef>
                <a:spcPts val="500"/>
              </a:spcBef>
              <a:spcAft>
                <a:spcPts val="0"/>
              </a:spcAft>
              <a:buClr>
                <a:schemeClr val="dk1"/>
              </a:buClr>
              <a:buSzPts val="1400"/>
              <a:buChar char="–"/>
              <a:defRPr/>
            </a:lvl8pPr>
            <a:lvl9pPr marL="4114800" lvl="8" indent="-317500" algn="l">
              <a:lnSpc>
                <a:spcPct val="100000"/>
              </a:lnSpc>
              <a:spcBef>
                <a:spcPts val="500"/>
              </a:spcBef>
              <a:spcAft>
                <a:spcPts val="500"/>
              </a:spcAft>
              <a:buClr>
                <a:schemeClr val="dk1"/>
              </a:buClr>
              <a:buSzPts val="1400"/>
              <a:buChar char="•"/>
              <a:defRPr/>
            </a:lvl9pPr>
          </a:lstStyle>
          <a:p>
            <a:endParaRPr/>
          </a:p>
        </p:txBody>
      </p:sp>
    </p:spTree>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matchingName="Blank 1">
  <p:cSld name="Blank">
    <p:spTree>
      <p:nvGrpSpPr>
        <p:cNvPr id="1" name="Shape 1115"/>
        <p:cNvGrpSpPr/>
        <p:nvPr/>
      </p:nvGrpSpPr>
      <p:grpSpPr>
        <a:xfrm>
          <a:off x="0" y="0"/>
          <a:ext cx="0" cy="0"/>
          <a:chOff x="0" y="0"/>
          <a:chExt cx="0" cy="0"/>
        </a:xfrm>
      </p:grpSpPr>
      <p:sp>
        <p:nvSpPr>
          <p:cNvPr id="1116" name="Google Shape;1116;p210"/>
          <p:cNvSpPr txBox="1">
            <a:spLocks noGrp="1"/>
          </p:cNvSpPr>
          <p:nvPr>
            <p:ph type="ftr" idx="11"/>
          </p:nvPr>
        </p:nvSpPr>
        <p:spPr>
          <a:xfrm>
            <a:off x="3108960" y="4783455"/>
            <a:ext cx="2926200" cy="257100"/>
          </a:xfrm>
          <a:prstGeom prst="rect">
            <a:avLst/>
          </a:prstGeom>
          <a:noFill/>
          <a:ln>
            <a:noFill/>
          </a:ln>
        </p:spPr>
        <p:txBody>
          <a:bodyPr spcFirstLastPara="1" wrap="square" lIns="0" tIns="0" rIns="0" bIns="0" anchor="t" anchorCtr="0">
            <a:noAutofit/>
          </a:bodyPr>
          <a:lstStyle>
            <a:lvl1pPr marR="0" lvl="0" algn="ctr" rtl="0">
              <a:lnSpc>
                <a:spcPct val="100000"/>
              </a:lnSpc>
              <a:spcBef>
                <a:spcPts val="0"/>
              </a:spcBef>
              <a:spcAft>
                <a:spcPts val="0"/>
              </a:spcAft>
              <a:buClr>
                <a:srgbClr val="000000"/>
              </a:buClr>
              <a:buSzPts val="700"/>
              <a:buFont typeface="Arial"/>
              <a:buNone/>
              <a:defRPr sz="7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700"/>
              <a:buFont typeface="Arial"/>
              <a:buNone/>
              <a:defRPr sz="7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700"/>
              <a:buFont typeface="Arial"/>
              <a:buNone/>
              <a:defRPr sz="7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700"/>
              <a:buFont typeface="Arial"/>
              <a:buNone/>
              <a:defRPr sz="7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700"/>
              <a:buFont typeface="Arial"/>
              <a:buNone/>
              <a:defRPr sz="7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700"/>
              <a:buFont typeface="Arial"/>
              <a:buNone/>
              <a:defRPr sz="7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700"/>
              <a:buFont typeface="Arial"/>
              <a:buNone/>
              <a:defRPr sz="7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700"/>
              <a:buFont typeface="Arial"/>
              <a:buNone/>
              <a:defRPr sz="7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700"/>
              <a:buFont typeface="Arial"/>
              <a:buNone/>
              <a:defRPr sz="700" b="0" i="0" u="none" strike="noStrike" cap="none">
                <a:solidFill>
                  <a:srgbClr val="000000"/>
                </a:solidFill>
                <a:latin typeface="Arial"/>
                <a:ea typeface="Arial"/>
                <a:cs typeface="Arial"/>
                <a:sym typeface="Arial"/>
              </a:defRPr>
            </a:lvl9pPr>
          </a:lstStyle>
          <a:p>
            <a:endParaRPr/>
          </a:p>
        </p:txBody>
      </p:sp>
      <p:sp>
        <p:nvSpPr>
          <p:cNvPr id="1117" name="Google Shape;1117;p210"/>
          <p:cNvSpPr txBox="1">
            <a:spLocks noGrp="1"/>
          </p:cNvSpPr>
          <p:nvPr>
            <p:ph type="dt" idx="10"/>
          </p:nvPr>
        </p:nvSpPr>
        <p:spPr>
          <a:xfrm>
            <a:off x="457200" y="4783455"/>
            <a:ext cx="2103000" cy="257100"/>
          </a:xfrm>
          <a:prstGeom prst="rect">
            <a:avLst/>
          </a:prstGeom>
          <a:noFill/>
          <a:ln>
            <a:noFill/>
          </a:ln>
        </p:spPr>
        <p:txBody>
          <a:bodyPr spcFirstLastPara="1" wrap="square" lIns="0" tIns="0" rIns="0" bIns="0" anchor="t" anchorCtr="0">
            <a:noAutofit/>
          </a:bodyPr>
          <a:lstStyle>
            <a:lvl1pPr marR="0" lvl="0" algn="l" rtl="0">
              <a:lnSpc>
                <a:spcPct val="100000"/>
              </a:lnSpc>
              <a:spcBef>
                <a:spcPts val="0"/>
              </a:spcBef>
              <a:spcAft>
                <a:spcPts val="0"/>
              </a:spcAft>
              <a:buClr>
                <a:srgbClr val="000000"/>
              </a:buClr>
              <a:buSzPts val="700"/>
              <a:buFont typeface="Arial"/>
              <a:buNone/>
              <a:defRPr sz="7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700"/>
              <a:buFont typeface="Arial"/>
              <a:buNone/>
              <a:defRPr sz="7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700"/>
              <a:buFont typeface="Arial"/>
              <a:buNone/>
              <a:defRPr sz="7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700"/>
              <a:buFont typeface="Arial"/>
              <a:buNone/>
              <a:defRPr sz="7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700"/>
              <a:buFont typeface="Arial"/>
              <a:buNone/>
              <a:defRPr sz="7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700"/>
              <a:buFont typeface="Arial"/>
              <a:buNone/>
              <a:defRPr sz="7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700"/>
              <a:buFont typeface="Arial"/>
              <a:buNone/>
              <a:defRPr sz="7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700"/>
              <a:buFont typeface="Arial"/>
              <a:buNone/>
              <a:defRPr sz="7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700"/>
              <a:buFont typeface="Arial"/>
              <a:buNone/>
              <a:defRPr sz="700" b="0" i="0" u="none" strike="noStrike" cap="none">
                <a:solidFill>
                  <a:srgbClr val="000000"/>
                </a:solidFill>
                <a:latin typeface="Arial"/>
                <a:ea typeface="Arial"/>
                <a:cs typeface="Arial"/>
                <a:sym typeface="Arial"/>
              </a:defRPr>
            </a:lvl9pPr>
          </a:lstStyle>
          <a:p>
            <a:endParaRPr/>
          </a:p>
        </p:txBody>
      </p:sp>
      <p:sp>
        <p:nvSpPr>
          <p:cNvPr id="1118" name="Google Shape;1118;p210"/>
          <p:cNvSpPr txBox="1">
            <a:spLocks noGrp="1"/>
          </p:cNvSpPr>
          <p:nvPr>
            <p:ph type="sldNum" idx="12"/>
          </p:nvPr>
        </p:nvSpPr>
        <p:spPr>
          <a:xfrm>
            <a:off x="59622" y="5005614"/>
            <a:ext cx="138300" cy="88200"/>
          </a:xfrm>
          <a:prstGeom prst="rect">
            <a:avLst/>
          </a:prstGeom>
          <a:noFill/>
          <a:ln>
            <a:noFill/>
          </a:ln>
        </p:spPr>
        <p:txBody>
          <a:bodyPr spcFirstLastPara="1" wrap="square" lIns="0" tIns="0" rIns="0" bIns="0" anchor="t" anchorCtr="0">
            <a:noAutofit/>
          </a:bodyPr>
          <a:lstStyle>
            <a:lvl1pPr marL="25400" marR="0" lvl="0" indent="0" algn="l">
              <a:lnSpc>
                <a:spcPct val="118750"/>
              </a:lnSpc>
              <a:spcBef>
                <a:spcPts val="0"/>
              </a:spcBef>
              <a:spcAft>
                <a:spcPts val="0"/>
              </a:spcAft>
              <a:buClr>
                <a:srgbClr val="000000"/>
              </a:buClr>
              <a:buSzPts val="700"/>
              <a:buFont typeface="Arial"/>
              <a:buNone/>
              <a:defRPr sz="600" b="1" i="0" u="none" strike="noStrike" cap="none">
                <a:solidFill>
                  <a:schemeClr val="lt1"/>
                </a:solidFill>
                <a:latin typeface="Arial"/>
                <a:ea typeface="Arial"/>
                <a:cs typeface="Arial"/>
                <a:sym typeface="Arial"/>
              </a:defRPr>
            </a:lvl1pPr>
            <a:lvl2pPr marL="25400" marR="0" lvl="1" indent="0" algn="l">
              <a:lnSpc>
                <a:spcPct val="118750"/>
              </a:lnSpc>
              <a:spcBef>
                <a:spcPts val="0"/>
              </a:spcBef>
              <a:spcAft>
                <a:spcPts val="0"/>
              </a:spcAft>
              <a:buClr>
                <a:srgbClr val="000000"/>
              </a:buClr>
              <a:buSzPts val="700"/>
              <a:buFont typeface="Arial"/>
              <a:buNone/>
              <a:defRPr sz="600" b="1" i="0" u="none" strike="noStrike" cap="none">
                <a:solidFill>
                  <a:schemeClr val="lt1"/>
                </a:solidFill>
                <a:latin typeface="Arial"/>
                <a:ea typeface="Arial"/>
                <a:cs typeface="Arial"/>
                <a:sym typeface="Arial"/>
              </a:defRPr>
            </a:lvl2pPr>
            <a:lvl3pPr marL="25400" marR="0" lvl="2" indent="0" algn="l">
              <a:lnSpc>
                <a:spcPct val="118750"/>
              </a:lnSpc>
              <a:spcBef>
                <a:spcPts val="0"/>
              </a:spcBef>
              <a:spcAft>
                <a:spcPts val="0"/>
              </a:spcAft>
              <a:buClr>
                <a:srgbClr val="000000"/>
              </a:buClr>
              <a:buSzPts val="700"/>
              <a:buFont typeface="Arial"/>
              <a:buNone/>
              <a:defRPr sz="600" b="1" i="0" u="none" strike="noStrike" cap="none">
                <a:solidFill>
                  <a:schemeClr val="lt1"/>
                </a:solidFill>
                <a:latin typeface="Arial"/>
                <a:ea typeface="Arial"/>
                <a:cs typeface="Arial"/>
                <a:sym typeface="Arial"/>
              </a:defRPr>
            </a:lvl3pPr>
            <a:lvl4pPr marL="25400" marR="0" lvl="3" indent="0" algn="l">
              <a:lnSpc>
                <a:spcPct val="118750"/>
              </a:lnSpc>
              <a:spcBef>
                <a:spcPts val="0"/>
              </a:spcBef>
              <a:spcAft>
                <a:spcPts val="0"/>
              </a:spcAft>
              <a:buClr>
                <a:srgbClr val="000000"/>
              </a:buClr>
              <a:buSzPts val="700"/>
              <a:buFont typeface="Arial"/>
              <a:buNone/>
              <a:defRPr sz="600" b="1" i="0" u="none" strike="noStrike" cap="none">
                <a:solidFill>
                  <a:schemeClr val="lt1"/>
                </a:solidFill>
                <a:latin typeface="Arial"/>
                <a:ea typeface="Arial"/>
                <a:cs typeface="Arial"/>
                <a:sym typeface="Arial"/>
              </a:defRPr>
            </a:lvl4pPr>
            <a:lvl5pPr marL="25400" marR="0" lvl="4" indent="0" algn="l">
              <a:lnSpc>
                <a:spcPct val="118750"/>
              </a:lnSpc>
              <a:spcBef>
                <a:spcPts val="0"/>
              </a:spcBef>
              <a:spcAft>
                <a:spcPts val="0"/>
              </a:spcAft>
              <a:buClr>
                <a:srgbClr val="000000"/>
              </a:buClr>
              <a:buSzPts val="700"/>
              <a:buFont typeface="Arial"/>
              <a:buNone/>
              <a:defRPr sz="600" b="1" i="0" u="none" strike="noStrike" cap="none">
                <a:solidFill>
                  <a:schemeClr val="lt1"/>
                </a:solidFill>
                <a:latin typeface="Arial"/>
                <a:ea typeface="Arial"/>
                <a:cs typeface="Arial"/>
                <a:sym typeface="Arial"/>
              </a:defRPr>
            </a:lvl5pPr>
            <a:lvl6pPr marL="25400" marR="0" lvl="5" indent="0" algn="l">
              <a:lnSpc>
                <a:spcPct val="118750"/>
              </a:lnSpc>
              <a:spcBef>
                <a:spcPts val="0"/>
              </a:spcBef>
              <a:spcAft>
                <a:spcPts val="0"/>
              </a:spcAft>
              <a:buClr>
                <a:srgbClr val="000000"/>
              </a:buClr>
              <a:buSzPts val="700"/>
              <a:buFont typeface="Arial"/>
              <a:buNone/>
              <a:defRPr sz="600" b="1" i="0" u="none" strike="noStrike" cap="none">
                <a:solidFill>
                  <a:schemeClr val="lt1"/>
                </a:solidFill>
                <a:latin typeface="Arial"/>
                <a:ea typeface="Arial"/>
                <a:cs typeface="Arial"/>
                <a:sym typeface="Arial"/>
              </a:defRPr>
            </a:lvl6pPr>
            <a:lvl7pPr marL="25400" marR="0" lvl="6" indent="0" algn="l">
              <a:lnSpc>
                <a:spcPct val="118750"/>
              </a:lnSpc>
              <a:spcBef>
                <a:spcPts val="0"/>
              </a:spcBef>
              <a:spcAft>
                <a:spcPts val="0"/>
              </a:spcAft>
              <a:buClr>
                <a:srgbClr val="000000"/>
              </a:buClr>
              <a:buSzPts val="700"/>
              <a:buFont typeface="Arial"/>
              <a:buNone/>
              <a:defRPr sz="600" b="1" i="0" u="none" strike="noStrike" cap="none">
                <a:solidFill>
                  <a:schemeClr val="lt1"/>
                </a:solidFill>
                <a:latin typeface="Arial"/>
                <a:ea typeface="Arial"/>
                <a:cs typeface="Arial"/>
                <a:sym typeface="Arial"/>
              </a:defRPr>
            </a:lvl7pPr>
            <a:lvl8pPr marL="25400" marR="0" lvl="7" indent="0" algn="l">
              <a:lnSpc>
                <a:spcPct val="118750"/>
              </a:lnSpc>
              <a:spcBef>
                <a:spcPts val="0"/>
              </a:spcBef>
              <a:spcAft>
                <a:spcPts val="0"/>
              </a:spcAft>
              <a:buClr>
                <a:srgbClr val="000000"/>
              </a:buClr>
              <a:buSzPts val="700"/>
              <a:buFont typeface="Arial"/>
              <a:buNone/>
              <a:defRPr sz="600" b="1" i="0" u="none" strike="noStrike" cap="none">
                <a:solidFill>
                  <a:schemeClr val="lt1"/>
                </a:solidFill>
                <a:latin typeface="Arial"/>
                <a:ea typeface="Arial"/>
                <a:cs typeface="Arial"/>
                <a:sym typeface="Arial"/>
              </a:defRPr>
            </a:lvl8pPr>
            <a:lvl9pPr marL="25400" marR="0" lvl="8" indent="0" algn="l">
              <a:lnSpc>
                <a:spcPct val="118750"/>
              </a:lnSpc>
              <a:spcBef>
                <a:spcPts val="0"/>
              </a:spcBef>
              <a:spcAft>
                <a:spcPts val="0"/>
              </a:spcAft>
              <a:buClr>
                <a:srgbClr val="000000"/>
              </a:buClr>
              <a:buSzPts val="700"/>
              <a:buFont typeface="Arial"/>
              <a:buNone/>
              <a:defRPr sz="600" b="1" i="0" u="none" strike="noStrike" cap="none">
                <a:solidFill>
                  <a:schemeClr val="lt1"/>
                </a:solidFill>
                <a:latin typeface="Arial"/>
                <a:ea typeface="Arial"/>
                <a:cs typeface="Arial"/>
                <a:sym typeface="Arial"/>
              </a:defRPr>
            </a:lvl9pPr>
          </a:lstStyle>
          <a:p>
            <a:pPr marL="25400" lvl="0" indent="0" algn="l" rtl="0">
              <a:spcBef>
                <a:spcPts val="0"/>
              </a:spcBef>
              <a:spcAft>
                <a:spcPts val="0"/>
              </a:spcAft>
              <a:buNone/>
            </a:pPr>
            <a:fld id="{00000000-1234-1234-1234-123412341234}" type="slidenum">
              <a:rPr lang="el-GR"/>
              <a:t>‹#›</a:t>
            </a:fld>
            <a:endParaRPr sz="700" b="0">
              <a:solidFill>
                <a:schemeClr val="dk1"/>
              </a:solidFill>
            </a:endParaRPr>
          </a:p>
        </p:txBody>
      </p:sp>
    </p:spTree>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matchingName="Title and Chart Dark 1">
  <p:cSld name="Title and Chart Dark_1">
    <p:bg>
      <p:bgPr>
        <a:solidFill>
          <a:srgbClr val="464646"/>
        </a:solidFill>
        <a:effectLst/>
      </p:bgPr>
    </p:bg>
    <p:spTree>
      <p:nvGrpSpPr>
        <p:cNvPr id="1" name="Shape 1119"/>
        <p:cNvGrpSpPr/>
        <p:nvPr/>
      </p:nvGrpSpPr>
      <p:grpSpPr>
        <a:xfrm>
          <a:off x="0" y="0"/>
          <a:ext cx="0" cy="0"/>
          <a:chOff x="0" y="0"/>
          <a:chExt cx="0" cy="0"/>
        </a:xfrm>
      </p:grpSpPr>
      <p:sp>
        <p:nvSpPr>
          <p:cNvPr id="1120" name="Google Shape;1120;p211"/>
          <p:cNvSpPr>
            <a:spLocks noGrp="1"/>
          </p:cNvSpPr>
          <p:nvPr>
            <p:ph type="chart" idx="2"/>
          </p:nvPr>
        </p:nvSpPr>
        <p:spPr>
          <a:xfrm>
            <a:off x="332185" y="1577579"/>
            <a:ext cx="8479500" cy="3051600"/>
          </a:xfrm>
          <a:prstGeom prst="rect">
            <a:avLst/>
          </a:prstGeom>
          <a:noFill/>
          <a:ln>
            <a:noFill/>
          </a:ln>
        </p:spPr>
        <p:txBody>
          <a:bodyPr spcFirstLastPara="1" wrap="square" lIns="0" tIns="0" rIns="0" bIns="0" anchor="ctr" anchorCtr="0">
            <a:noAutofit/>
          </a:bodyPr>
          <a:lstStyle>
            <a:lvl1pPr marR="0" lvl="0" algn="ctr" rtl="0">
              <a:lnSpc>
                <a:spcPct val="100000"/>
              </a:lnSpc>
              <a:spcBef>
                <a:spcPts val="0"/>
              </a:spcBef>
              <a:spcAft>
                <a:spcPts val="0"/>
              </a:spcAft>
              <a:buClr>
                <a:schemeClr val="lt1"/>
              </a:buClr>
              <a:buSzPts val="900"/>
              <a:buFont typeface="Arial"/>
              <a:buNone/>
              <a:defRPr sz="900" b="0" i="0" u="none" strike="noStrike" cap="none">
                <a:solidFill>
                  <a:schemeClr val="lt1"/>
                </a:solidFill>
                <a:latin typeface="Arial"/>
                <a:ea typeface="Arial"/>
                <a:cs typeface="Arial"/>
                <a:sym typeface="Arial"/>
              </a:defRPr>
            </a:lvl1pPr>
            <a:lvl2pPr marR="0" lvl="1" algn="l" rtl="0">
              <a:lnSpc>
                <a:spcPct val="100000"/>
              </a:lnSpc>
              <a:spcBef>
                <a:spcPts val="90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2pPr>
            <a:lvl3pPr marR="0" lvl="2" algn="l" rtl="0">
              <a:lnSpc>
                <a:spcPct val="100000"/>
              </a:lnSpc>
              <a:spcBef>
                <a:spcPts val="500"/>
              </a:spcBef>
              <a:spcAft>
                <a:spcPts val="0"/>
              </a:spcAft>
              <a:buClr>
                <a:schemeClr val="lt1"/>
              </a:buClr>
              <a:buSzPts val="1200"/>
              <a:buFont typeface="Arial"/>
              <a:buChar char="•"/>
              <a:defRPr sz="1200" b="0" i="0" u="none" strike="noStrike" cap="none">
                <a:solidFill>
                  <a:schemeClr val="lt1"/>
                </a:solidFill>
                <a:latin typeface="Arial"/>
                <a:ea typeface="Arial"/>
                <a:cs typeface="Arial"/>
                <a:sym typeface="Arial"/>
              </a:defRPr>
            </a:lvl3pPr>
            <a:lvl4pPr marR="0" lvl="3" algn="l" rtl="0">
              <a:lnSpc>
                <a:spcPct val="100000"/>
              </a:lnSpc>
              <a:spcBef>
                <a:spcPts val="500"/>
              </a:spcBef>
              <a:spcAft>
                <a:spcPts val="0"/>
              </a:spcAft>
              <a:buClr>
                <a:schemeClr val="lt1"/>
              </a:buClr>
              <a:buSzPts val="1200"/>
              <a:buFont typeface="Arial"/>
              <a:buChar char="–"/>
              <a:defRPr sz="1200" b="0" i="0" u="none" strike="noStrike" cap="none">
                <a:solidFill>
                  <a:schemeClr val="lt1"/>
                </a:solidFill>
                <a:latin typeface="Arial"/>
                <a:ea typeface="Arial"/>
                <a:cs typeface="Arial"/>
                <a:sym typeface="Arial"/>
              </a:defRPr>
            </a:lvl4pPr>
            <a:lvl5pPr marR="0" lvl="4" algn="l" rtl="0">
              <a:lnSpc>
                <a:spcPct val="100000"/>
              </a:lnSpc>
              <a:spcBef>
                <a:spcPts val="500"/>
              </a:spcBef>
              <a:spcAft>
                <a:spcPts val="0"/>
              </a:spcAft>
              <a:buClr>
                <a:schemeClr val="lt1"/>
              </a:buClr>
              <a:buSzPts val="1200"/>
              <a:buFont typeface="Arial"/>
              <a:buChar char="•"/>
              <a:defRPr sz="1200" b="0" i="0" u="none" strike="noStrike" cap="none">
                <a:solidFill>
                  <a:schemeClr val="lt1"/>
                </a:solidFill>
                <a:latin typeface="Arial"/>
                <a:ea typeface="Arial"/>
                <a:cs typeface="Arial"/>
                <a:sym typeface="Arial"/>
              </a:defRPr>
            </a:lvl5pPr>
            <a:lvl6pPr marR="0" lvl="5" algn="l" rtl="0">
              <a:lnSpc>
                <a:spcPct val="100000"/>
              </a:lnSpc>
              <a:spcBef>
                <a:spcPts val="500"/>
              </a:spcBef>
              <a:spcAft>
                <a:spcPts val="0"/>
              </a:spcAft>
              <a:buClr>
                <a:schemeClr val="lt1"/>
              </a:buClr>
              <a:buSzPts val="1200"/>
              <a:buFont typeface="Arial"/>
              <a:buChar char="–"/>
              <a:defRPr sz="1200" b="0" i="0" u="none" strike="noStrike" cap="none">
                <a:solidFill>
                  <a:schemeClr val="lt1"/>
                </a:solidFill>
                <a:latin typeface="Arial"/>
                <a:ea typeface="Arial"/>
                <a:cs typeface="Arial"/>
                <a:sym typeface="Arial"/>
              </a:defRPr>
            </a:lvl6pPr>
            <a:lvl7pPr marR="0" lvl="6" algn="l" rtl="0">
              <a:lnSpc>
                <a:spcPct val="100000"/>
              </a:lnSpc>
              <a:spcBef>
                <a:spcPts val="500"/>
              </a:spcBef>
              <a:spcAft>
                <a:spcPts val="0"/>
              </a:spcAft>
              <a:buClr>
                <a:schemeClr val="lt1"/>
              </a:buClr>
              <a:buSzPts val="1200"/>
              <a:buFont typeface="Arial"/>
              <a:buChar char="•"/>
              <a:defRPr sz="1200" b="0" i="0" u="none" strike="noStrike" cap="none">
                <a:solidFill>
                  <a:schemeClr val="lt1"/>
                </a:solidFill>
                <a:latin typeface="Arial"/>
                <a:ea typeface="Arial"/>
                <a:cs typeface="Arial"/>
                <a:sym typeface="Arial"/>
              </a:defRPr>
            </a:lvl7pPr>
            <a:lvl8pPr marR="0" lvl="7" algn="l" rtl="0">
              <a:lnSpc>
                <a:spcPct val="100000"/>
              </a:lnSpc>
              <a:spcBef>
                <a:spcPts val="500"/>
              </a:spcBef>
              <a:spcAft>
                <a:spcPts val="0"/>
              </a:spcAft>
              <a:buClr>
                <a:schemeClr val="lt1"/>
              </a:buClr>
              <a:buSzPts val="1200"/>
              <a:buFont typeface="Arial"/>
              <a:buChar char="–"/>
              <a:defRPr sz="1200" b="0" i="0" u="none" strike="noStrike" cap="none">
                <a:solidFill>
                  <a:schemeClr val="lt1"/>
                </a:solidFill>
                <a:latin typeface="Arial"/>
                <a:ea typeface="Arial"/>
                <a:cs typeface="Arial"/>
                <a:sym typeface="Arial"/>
              </a:defRPr>
            </a:lvl8pPr>
            <a:lvl9pPr marR="0" lvl="8" algn="l" rtl="0">
              <a:lnSpc>
                <a:spcPct val="100000"/>
              </a:lnSpc>
              <a:spcBef>
                <a:spcPts val="500"/>
              </a:spcBef>
              <a:spcAft>
                <a:spcPts val="500"/>
              </a:spcAft>
              <a:buClr>
                <a:schemeClr val="lt1"/>
              </a:buClr>
              <a:buSzPts val="1200"/>
              <a:buFont typeface="Arial"/>
              <a:buChar char="•"/>
              <a:defRPr sz="1200" b="0" i="0" u="none" strike="noStrike" cap="none">
                <a:solidFill>
                  <a:schemeClr val="lt1"/>
                </a:solidFill>
                <a:latin typeface="Arial"/>
                <a:ea typeface="Arial"/>
                <a:cs typeface="Arial"/>
                <a:sym typeface="Arial"/>
              </a:defRPr>
            </a:lvl9pPr>
          </a:lstStyle>
          <a:p>
            <a:endParaRPr/>
          </a:p>
        </p:txBody>
      </p:sp>
      <p:sp>
        <p:nvSpPr>
          <p:cNvPr id="1121" name="Google Shape;1121;p211"/>
          <p:cNvSpPr txBox="1">
            <a:spLocks noGrp="1"/>
          </p:cNvSpPr>
          <p:nvPr>
            <p:ph type="title"/>
          </p:nvPr>
        </p:nvSpPr>
        <p:spPr>
          <a:xfrm>
            <a:off x="332185" y="324001"/>
            <a:ext cx="8479500" cy="1040400"/>
          </a:xfrm>
          <a:prstGeom prst="rect">
            <a:avLst/>
          </a:prstGeom>
          <a:noFill/>
          <a:ln>
            <a:noFill/>
          </a:ln>
        </p:spPr>
        <p:txBody>
          <a:bodyPr spcFirstLastPara="1" wrap="square" lIns="0" tIns="0" rIns="0" bIns="0" anchor="t" anchorCtr="0">
            <a:noAutofit/>
          </a:bodyPr>
          <a:lstStyle>
            <a:lvl1pPr lvl="0" algn="l">
              <a:lnSpc>
                <a:spcPct val="85000"/>
              </a:lnSpc>
              <a:spcBef>
                <a:spcPts val="0"/>
              </a:spcBef>
              <a:spcAft>
                <a:spcPts val="0"/>
              </a:spcAft>
              <a:buClr>
                <a:schemeClr val="lt1"/>
              </a:buClr>
              <a:buSzPts val="2400"/>
              <a:buFont typeface="Georgia"/>
              <a:buNone/>
              <a:defRPr>
                <a:solidFill>
                  <a:schemeClr val="lt1"/>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122" name="Google Shape;1122;p211"/>
          <p:cNvSpPr txBox="1">
            <a:spLocks noGrp="1"/>
          </p:cNvSpPr>
          <p:nvPr>
            <p:ph type="dt" idx="10"/>
          </p:nvPr>
        </p:nvSpPr>
        <p:spPr>
          <a:xfrm>
            <a:off x="7488222" y="4766310"/>
            <a:ext cx="1323600" cy="102900"/>
          </a:xfrm>
          <a:prstGeom prst="rect">
            <a:avLst/>
          </a:prstGeom>
          <a:noFill/>
          <a:ln>
            <a:noFill/>
          </a:ln>
        </p:spPr>
        <p:txBody>
          <a:bodyPr spcFirstLastPara="1" wrap="square" lIns="0" tIns="0" rIns="0" bIns="0" anchor="b" anchorCtr="0">
            <a:noAutofit/>
          </a:bodyPr>
          <a:lstStyle>
            <a:lvl1pPr marR="0" lvl="0" algn="r"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9pPr>
          </a:lstStyle>
          <a:p>
            <a:endParaRPr/>
          </a:p>
        </p:txBody>
      </p:sp>
      <p:sp>
        <p:nvSpPr>
          <p:cNvPr id="1123" name="Google Shape;1123;p211"/>
          <p:cNvSpPr txBox="1">
            <a:spLocks noGrp="1"/>
          </p:cNvSpPr>
          <p:nvPr>
            <p:ph type="sldNum" idx="12"/>
          </p:nvPr>
        </p:nvSpPr>
        <p:spPr>
          <a:xfrm>
            <a:off x="7488222" y="4869180"/>
            <a:ext cx="1323600" cy="102900"/>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l-G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Agenda">
  <p:cSld name="Agenda">
    <p:spTree>
      <p:nvGrpSpPr>
        <p:cNvPr id="1" name="Shape 19"/>
        <p:cNvGrpSpPr/>
        <p:nvPr/>
      </p:nvGrpSpPr>
      <p:grpSpPr>
        <a:xfrm>
          <a:off x="0" y="0"/>
          <a:ext cx="0" cy="0"/>
          <a:chOff x="0" y="0"/>
          <a:chExt cx="0" cy="0"/>
        </a:xfrm>
      </p:grpSpPr>
      <p:sp>
        <p:nvSpPr>
          <p:cNvPr id="20" name="Google Shape;20;p15"/>
          <p:cNvSpPr txBox="1">
            <a:spLocks noGrp="1"/>
          </p:cNvSpPr>
          <p:nvPr>
            <p:ph type="sldNum" idx="12"/>
          </p:nvPr>
        </p:nvSpPr>
        <p:spPr>
          <a:xfrm>
            <a:off x="6126163" y="4869180"/>
            <a:ext cx="2560500" cy="102900"/>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l-GR"/>
              <a:t>‹#›</a:t>
            </a:fld>
            <a:endParaRPr/>
          </a:p>
        </p:txBody>
      </p:sp>
      <p:sp>
        <p:nvSpPr>
          <p:cNvPr id="21" name="Google Shape;21;p15"/>
          <p:cNvSpPr txBox="1">
            <a:spLocks noGrp="1"/>
          </p:cNvSpPr>
          <p:nvPr>
            <p:ph type="title"/>
          </p:nvPr>
        </p:nvSpPr>
        <p:spPr>
          <a:xfrm>
            <a:off x="457200" y="342900"/>
            <a:ext cx="8229600" cy="1028700"/>
          </a:xfrm>
          <a:prstGeom prst="rect">
            <a:avLst/>
          </a:prstGeom>
          <a:noFill/>
          <a:ln>
            <a:noFill/>
          </a:ln>
        </p:spPr>
        <p:txBody>
          <a:bodyPr spcFirstLastPara="1" wrap="square" lIns="0" tIns="0" rIns="0" bIns="0" anchor="t" anchorCtr="0">
            <a:noAutofit/>
          </a:bodyPr>
          <a:lstStyle>
            <a:lvl1pPr marR="0" lvl="0" algn="l">
              <a:lnSpc>
                <a:spcPct val="85000"/>
              </a:lnSpc>
              <a:spcBef>
                <a:spcPts val="0"/>
              </a:spcBef>
              <a:spcAft>
                <a:spcPts val="0"/>
              </a:spcAft>
              <a:buClr>
                <a:schemeClr val="dk1"/>
              </a:buClr>
              <a:buSzPts val="2800"/>
              <a:buFont typeface="Georgia"/>
              <a:buNone/>
              <a:defRPr sz="2800" b="0" i="0" u="none" strike="noStrike" cap="none">
                <a:solidFill>
                  <a:schemeClr val="dk1"/>
                </a:solidFill>
                <a:latin typeface="Georgia"/>
                <a:ea typeface="Georgia"/>
                <a:cs typeface="Georgia"/>
                <a:sym typeface="Georgia"/>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matchingName="Title Slide Lines">
  <p:cSld name="Title Slide Lines">
    <p:bg>
      <p:bgPr>
        <a:solidFill>
          <a:srgbClr val="DEDEDE"/>
        </a:solidFill>
        <a:effectLst/>
      </p:bgPr>
    </p:bg>
    <p:spTree>
      <p:nvGrpSpPr>
        <p:cNvPr id="1" name="Shape 126"/>
        <p:cNvGrpSpPr/>
        <p:nvPr/>
      </p:nvGrpSpPr>
      <p:grpSpPr>
        <a:xfrm>
          <a:off x="0" y="0"/>
          <a:ext cx="0" cy="0"/>
          <a:chOff x="0" y="0"/>
          <a:chExt cx="0" cy="0"/>
        </a:xfrm>
      </p:grpSpPr>
      <p:grpSp>
        <p:nvGrpSpPr>
          <p:cNvPr id="127" name="Google Shape;127;p104"/>
          <p:cNvGrpSpPr/>
          <p:nvPr/>
        </p:nvGrpSpPr>
        <p:grpSpPr>
          <a:xfrm>
            <a:off x="0" y="1429"/>
            <a:ext cx="9144000" cy="5143494"/>
            <a:chOff x="0" y="0"/>
            <a:chExt cx="9144000" cy="6857992"/>
          </a:xfrm>
        </p:grpSpPr>
        <p:grpSp>
          <p:nvGrpSpPr>
            <p:cNvPr id="128" name="Google Shape;128;p104"/>
            <p:cNvGrpSpPr/>
            <p:nvPr/>
          </p:nvGrpSpPr>
          <p:grpSpPr>
            <a:xfrm>
              <a:off x="0" y="0"/>
              <a:ext cx="9144000" cy="6857992"/>
              <a:chOff x="0" y="0"/>
              <a:chExt cx="9144000" cy="6857992"/>
            </a:xfrm>
          </p:grpSpPr>
          <p:sp>
            <p:nvSpPr>
              <p:cNvPr id="129" name="Google Shape;129;p104"/>
              <p:cNvSpPr/>
              <p:nvPr/>
            </p:nvSpPr>
            <p:spPr>
              <a:xfrm>
                <a:off x="1" y="3615583"/>
                <a:ext cx="6781802" cy="780006"/>
              </a:xfrm>
              <a:custGeom>
                <a:avLst/>
                <a:gdLst/>
                <a:ahLst/>
                <a:cxnLst/>
                <a:rect l="l" t="t" r="r" b="b"/>
                <a:pathLst>
                  <a:path w="7908" h="1632" extrusionOk="0">
                    <a:moveTo>
                      <a:pt x="0" y="0"/>
                    </a:moveTo>
                    <a:lnTo>
                      <a:pt x="0" y="0"/>
                    </a:lnTo>
                    <a:lnTo>
                      <a:pt x="7908" y="0"/>
                    </a:lnTo>
                    <a:lnTo>
                      <a:pt x="7908" y="1632"/>
                    </a:lnTo>
                    <a:lnTo>
                      <a:pt x="0" y="1632"/>
                    </a:lnTo>
                    <a:lnTo>
                      <a:pt x="0" y="0"/>
                    </a:lnTo>
                    <a:close/>
                  </a:path>
                </a:pathLst>
              </a:custGeom>
              <a:solidFill>
                <a:srgbClr val="D04A0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0" name="Google Shape;130;p104"/>
              <p:cNvSpPr/>
              <p:nvPr/>
            </p:nvSpPr>
            <p:spPr>
              <a:xfrm>
                <a:off x="0" y="0"/>
                <a:ext cx="9144000" cy="6857992"/>
              </a:xfrm>
              <a:custGeom>
                <a:avLst/>
                <a:gdLst/>
                <a:ahLst/>
                <a:cxnLst/>
                <a:rect l="l" t="t" r="r" b="b"/>
                <a:pathLst>
                  <a:path w="19200" h="14399" extrusionOk="0">
                    <a:moveTo>
                      <a:pt x="14239" y="0"/>
                    </a:moveTo>
                    <a:lnTo>
                      <a:pt x="14239" y="0"/>
                    </a:lnTo>
                    <a:lnTo>
                      <a:pt x="14239" y="6948"/>
                    </a:lnTo>
                    <a:lnTo>
                      <a:pt x="0" y="6948"/>
                    </a:lnTo>
                    <a:lnTo>
                      <a:pt x="0" y="7591"/>
                    </a:lnTo>
                    <a:lnTo>
                      <a:pt x="14239" y="7591"/>
                    </a:lnTo>
                    <a:lnTo>
                      <a:pt x="14239" y="9227"/>
                    </a:lnTo>
                    <a:lnTo>
                      <a:pt x="0" y="9227"/>
                    </a:lnTo>
                    <a:lnTo>
                      <a:pt x="0" y="9869"/>
                    </a:lnTo>
                    <a:lnTo>
                      <a:pt x="14239" y="9869"/>
                    </a:lnTo>
                    <a:lnTo>
                      <a:pt x="14239" y="14399"/>
                    </a:lnTo>
                    <a:lnTo>
                      <a:pt x="14881" y="14399"/>
                    </a:lnTo>
                    <a:lnTo>
                      <a:pt x="14881" y="9869"/>
                    </a:lnTo>
                    <a:lnTo>
                      <a:pt x="19200" y="9869"/>
                    </a:lnTo>
                    <a:lnTo>
                      <a:pt x="19200" y="9227"/>
                    </a:lnTo>
                    <a:lnTo>
                      <a:pt x="14881" y="9227"/>
                    </a:lnTo>
                    <a:lnTo>
                      <a:pt x="14881" y="7591"/>
                    </a:lnTo>
                    <a:lnTo>
                      <a:pt x="19200" y="7591"/>
                    </a:lnTo>
                    <a:lnTo>
                      <a:pt x="19200" y="6948"/>
                    </a:lnTo>
                    <a:lnTo>
                      <a:pt x="14881" y="6948"/>
                    </a:lnTo>
                    <a:lnTo>
                      <a:pt x="14881" y="0"/>
                    </a:lnTo>
                    <a:lnTo>
                      <a:pt x="14239"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pic>
          <p:nvPicPr>
            <p:cNvPr id="131" name="Google Shape;131;p104"/>
            <p:cNvPicPr preferRelativeResize="0"/>
            <p:nvPr/>
          </p:nvPicPr>
          <p:blipFill rotWithShape="1">
            <a:blip r:embed="rId2">
              <a:alphaModFix/>
            </a:blip>
            <a:srcRect/>
            <a:stretch/>
          </p:blipFill>
          <p:spPr>
            <a:xfrm>
              <a:off x="201168" y="5330952"/>
              <a:ext cx="1636775" cy="1351183"/>
            </a:xfrm>
            <a:prstGeom prst="rect">
              <a:avLst/>
            </a:prstGeom>
            <a:noFill/>
            <a:ln>
              <a:noFill/>
            </a:ln>
          </p:spPr>
        </p:pic>
      </p:grpSp>
      <p:sp>
        <p:nvSpPr>
          <p:cNvPr id="132" name="Google Shape;132;p104"/>
          <p:cNvSpPr txBox="1">
            <a:spLocks noGrp="1"/>
          </p:cNvSpPr>
          <p:nvPr>
            <p:ph type="ctrTitle"/>
          </p:nvPr>
        </p:nvSpPr>
        <p:spPr>
          <a:xfrm>
            <a:off x="457200" y="342900"/>
            <a:ext cx="5394300" cy="1234500"/>
          </a:xfrm>
          <a:prstGeom prst="rect">
            <a:avLst/>
          </a:prstGeom>
          <a:noFill/>
          <a:ln>
            <a:noFill/>
          </a:ln>
        </p:spPr>
        <p:txBody>
          <a:bodyPr spcFirstLastPara="1" wrap="square" lIns="0" tIns="0" rIns="0" bIns="0" anchor="b" anchorCtr="0">
            <a:noAutofit/>
          </a:bodyPr>
          <a:lstStyle>
            <a:lvl1pPr marR="0" lvl="0" algn="l">
              <a:lnSpc>
                <a:spcPct val="85000"/>
              </a:lnSpc>
              <a:spcBef>
                <a:spcPts val="0"/>
              </a:spcBef>
              <a:spcAft>
                <a:spcPts val="0"/>
              </a:spcAft>
              <a:buClr>
                <a:schemeClr val="lt1"/>
              </a:buClr>
              <a:buSzPts val="3600"/>
              <a:buFont typeface="Georgia"/>
              <a:buNone/>
              <a:defRPr sz="3600" b="0" i="0" u="none" strike="noStrike" cap="none">
                <a:solidFill>
                  <a:schemeClr val="lt1"/>
                </a:solidFill>
                <a:latin typeface="Georgia"/>
                <a:ea typeface="Georgia"/>
                <a:cs typeface="Georgia"/>
                <a:sym typeface="Georgia"/>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133" name="Google Shape;133;p104"/>
          <p:cNvSpPr txBox="1">
            <a:spLocks noGrp="1"/>
          </p:cNvSpPr>
          <p:nvPr>
            <p:ph type="subTitle" idx="1"/>
          </p:nvPr>
        </p:nvSpPr>
        <p:spPr>
          <a:xfrm>
            <a:off x="457200" y="2783125"/>
            <a:ext cx="3980400" cy="445800"/>
          </a:xfrm>
          <a:prstGeom prst="rect">
            <a:avLst/>
          </a:prstGeom>
          <a:noFill/>
          <a:ln>
            <a:noFill/>
          </a:ln>
        </p:spPr>
        <p:txBody>
          <a:bodyPr spcFirstLastPara="1" wrap="square" lIns="0" tIns="0" rIns="0" bIns="0" anchor="ctr" anchorCtr="0">
            <a:noAutofit/>
          </a:bodyPr>
          <a:lstStyle>
            <a:lvl1pPr marR="0" lvl="0" algn="l">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1pPr>
            <a:lvl2pPr marR="0" lvl="1" algn="l">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2pPr>
            <a:lvl3pPr marR="0" lvl="2" algn="l">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3pPr>
            <a:lvl4pPr marR="0" lvl="3" algn="l">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4pPr>
            <a:lvl5pPr marR="0" lvl="4" algn="l">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5pPr>
            <a:lvl6pPr marR="0" lvl="5" algn="l">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6pPr>
            <a:lvl7pPr marR="0" lvl="6" algn="l">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7pPr>
            <a:lvl8pPr marR="0" lvl="7" algn="l">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8pPr>
            <a:lvl9pPr marR="0" lvl="8" algn="l">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matchingName="Title Slide Lines 2">
  <p:cSld name="Title Slide Lines 2">
    <p:bg>
      <p:bgPr>
        <a:solidFill>
          <a:srgbClr val="DEDEDE"/>
        </a:solidFill>
        <a:effectLst/>
      </p:bgPr>
    </p:bg>
    <p:spTree>
      <p:nvGrpSpPr>
        <p:cNvPr id="1" name="Shape 134"/>
        <p:cNvGrpSpPr/>
        <p:nvPr/>
      </p:nvGrpSpPr>
      <p:grpSpPr>
        <a:xfrm>
          <a:off x="0" y="0"/>
          <a:ext cx="0" cy="0"/>
          <a:chOff x="0" y="0"/>
          <a:chExt cx="0" cy="0"/>
        </a:xfrm>
      </p:grpSpPr>
      <p:grpSp>
        <p:nvGrpSpPr>
          <p:cNvPr id="135" name="Google Shape;135;p105"/>
          <p:cNvGrpSpPr/>
          <p:nvPr/>
        </p:nvGrpSpPr>
        <p:grpSpPr>
          <a:xfrm>
            <a:off x="0" y="0"/>
            <a:ext cx="9144000" cy="5143494"/>
            <a:chOff x="0" y="0"/>
            <a:chExt cx="9144000" cy="6857992"/>
          </a:xfrm>
        </p:grpSpPr>
        <p:pic>
          <p:nvPicPr>
            <p:cNvPr id="136" name="Google Shape;136;p105"/>
            <p:cNvPicPr preferRelativeResize="0"/>
            <p:nvPr/>
          </p:nvPicPr>
          <p:blipFill rotWithShape="1">
            <a:blip r:embed="rId2">
              <a:alphaModFix/>
            </a:blip>
            <a:srcRect/>
            <a:stretch/>
          </p:blipFill>
          <p:spPr>
            <a:xfrm>
              <a:off x="201168" y="5330952"/>
              <a:ext cx="1636775" cy="1351186"/>
            </a:xfrm>
            <a:prstGeom prst="rect">
              <a:avLst/>
            </a:prstGeom>
            <a:noFill/>
            <a:ln>
              <a:noFill/>
            </a:ln>
          </p:spPr>
        </p:pic>
        <p:sp>
          <p:nvSpPr>
            <p:cNvPr id="137" name="Google Shape;137;p105"/>
            <p:cNvSpPr/>
            <p:nvPr/>
          </p:nvSpPr>
          <p:spPr>
            <a:xfrm>
              <a:off x="0" y="0"/>
              <a:ext cx="9144000" cy="6857992"/>
            </a:xfrm>
            <a:custGeom>
              <a:avLst/>
              <a:gdLst/>
              <a:ahLst/>
              <a:cxnLst/>
              <a:rect l="l" t="t" r="r" b="b"/>
              <a:pathLst>
                <a:path w="19200" h="14399" extrusionOk="0">
                  <a:moveTo>
                    <a:pt x="14239" y="0"/>
                  </a:moveTo>
                  <a:lnTo>
                    <a:pt x="14239" y="0"/>
                  </a:lnTo>
                  <a:lnTo>
                    <a:pt x="14239" y="6948"/>
                  </a:lnTo>
                  <a:lnTo>
                    <a:pt x="0" y="6948"/>
                  </a:lnTo>
                  <a:lnTo>
                    <a:pt x="0" y="7591"/>
                  </a:lnTo>
                  <a:lnTo>
                    <a:pt x="14239" y="7591"/>
                  </a:lnTo>
                  <a:lnTo>
                    <a:pt x="14239" y="9227"/>
                  </a:lnTo>
                  <a:lnTo>
                    <a:pt x="0" y="9227"/>
                  </a:lnTo>
                  <a:lnTo>
                    <a:pt x="0" y="9869"/>
                  </a:lnTo>
                  <a:lnTo>
                    <a:pt x="14239" y="9869"/>
                  </a:lnTo>
                  <a:lnTo>
                    <a:pt x="14239" y="14399"/>
                  </a:lnTo>
                  <a:lnTo>
                    <a:pt x="14881" y="14399"/>
                  </a:lnTo>
                  <a:lnTo>
                    <a:pt x="14881" y="9869"/>
                  </a:lnTo>
                  <a:lnTo>
                    <a:pt x="19200" y="9869"/>
                  </a:lnTo>
                  <a:lnTo>
                    <a:pt x="19200" y="9227"/>
                  </a:lnTo>
                  <a:lnTo>
                    <a:pt x="14881" y="9227"/>
                  </a:lnTo>
                  <a:lnTo>
                    <a:pt x="14881" y="7591"/>
                  </a:lnTo>
                  <a:lnTo>
                    <a:pt x="19200" y="7591"/>
                  </a:lnTo>
                  <a:lnTo>
                    <a:pt x="19200" y="6948"/>
                  </a:lnTo>
                  <a:lnTo>
                    <a:pt x="14881" y="6948"/>
                  </a:lnTo>
                  <a:lnTo>
                    <a:pt x="14881" y="0"/>
                  </a:lnTo>
                  <a:lnTo>
                    <a:pt x="14239"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138" name="Google Shape;138;p105"/>
          <p:cNvSpPr txBox="1">
            <a:spLocks noGrp="1"/>
          </p:cNvSpPr>
          <p:nvPr>
            <p:ph type="ctrTitle"/>
          </p:nvPr>
        </p:nvSpPr>
        <p:spPr>
          <a:xfrm>
            <a:off x="457200" y="342900"/>
            <a:ext cx="5394300" cy="1234500"/>
          </a:xfrm>
          <a:prstGeom prst="rect">
            <a:avLst/>
          </a:prstGeom>
          <a:noFill/>
          <a:ln>
            <a:noFill/>
          </a:ln>
        </p:spPr>
        <p:txBody>
          <a:bodyPr spcFirstLastPara="1" wrap="square" lIns="0" tIns="0" rIns="0" bIns="0" anchor="b" anchorCtr="0">
            <a:noAutofit/>
          </a:bodyPr>
          <a:lstStyle>
            <a:lvl1pPr marR="0" lvl="0" algn="l">
              <a:lnSpc>
                <a:spcPct val="85000"/>
              </a:lnSpc>
              <a:spcBef>
                <a:spcPts val="0"/>
              </a:spcBef>
              <a:spcAft>
                <a:spcPts val="0"/>
              </a:spcAft>
              <a:buClr>
                <a:schemeClr val="dk1"/>
              </a:buClr>
              <a:buSzPts val="3600"/>
              <a:buFont typeface="Georgia"/>
              <a:buNone/>
              <a:defRPr sz="3600" b="0" i="0" u="none" strike="noStrike" cap="none">
                <a:solidFill>
                  <a:schemeClr val="dk1"/>
                </a:solidFill>
                <a:latin typeface="Georgia"/>
                <a:ea typeface="Georgia"/>
                <a:cs typeface="Georgia"/>
                <a:sym typeface="Georgia"/>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139" name="Google Shape;139;p105"/>
          <p:cNvSpPr txBox="1">
            <a:spLocks noGrp="1"/>
          </p:cNvSpPr>
          <p:nvPr>
            <p:ph type="subTitle" idx="1"/>
          </p:nvPr>
        </p:nvSpPr>
        <p:spPr>
          <a:xfrm>
            <a:off x="457200" y="2784348"/>
            <a:ext cx="3980400" cy="445800"/>
          </a:xfrm>
          <a:prstGeom prst="rect">
            <a:avLst/>
          </a:prstGeom>
          <a:noFill/>
          <a:ln>
            <a:noFill/>
          </a:ln>
        </p:spPr>
        <p:txBody>
          <a:bodyPr spcFirstLastPara="1" wrap="square" lIns="0" tIns="0" rIns="0" bIns="0" anchor="ctr" anchorCtr="0">
            <a:noAutofit/>
          </a:bodyPr>
          <a:lstStyle>
            <a:lvl1pPr marR="0" lvl="0" algn="l">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1pPr>
            <a:lvl2pPr marR="0" lvl="1" algn="l">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2pPr>
            <a:lvl3pPr marR="0" lvl="2" algn="l">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R="0" lvl="3" algn="l">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R="0" lvl="4" algn="l">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R="0" lvl="5" algn="l">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6pPr>
            <a:lvl7pPr marR="0" lvl="6" algn="l">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7pPr>
            <a:lvl8pPr marR="0" lvl="7" algn="l">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8pPr>
            <a:lvl9pPr marR="0" lvl="8" algn="l">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matchingName="Title Slide Lines 3">
  <p:cSld name="Title Slide Lines 3">
    <p:bg>
      <p:bgPr>
        <a:solidFill>
          <a:srgbClr val="D04A02"/>
        </a:solidFill>
        <a:effectLst/>
      </p:bgPr>
    </p:bg>
    <p:spTree>
      <p:nvGrpSpPr>
        <p:cNvPr id="1" name="Shape 140"/>
        <p:cNvGrpSpPr/>
        <p:nvPr/>
      </p:nvGrpSpPr>
      <p:grpSpPr>
        <a:xfrm>
          <a:off x="0" y="0"/>
          <a:ext cx="0" cy="0"/>
          <a:chOff x="0" y="0"/>
          <a:chExt cx="0" cy="0"/>
        </a:xfrm>
      </p:grpSpPr>
      <p:sp>
        <p:nvSpPr>
          <p:cNvPr id="141" name="Google Shape;141;p106"/>
          <p:cNvSpPr/>
          <p:nvPr/>
        </p:nvSpPr>
        <p:spPr>
          <a:xfrm>
            <a:off x="7086600" y="1"/>
            <a:ext cx="2057400" cy="5143500"/>
          </a:xfrm>
          <a:prstGeom prst="rect">
            <a:avLst/>
          </a:prstGeom>
          <a:solidFill>
            <a:srgbClr val="DEDED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grpSp>
        <p:nvGrpSpPr>
          <p:cNvPr id="142" name="Google Shape;142;p106"/>
          <p:cNvGrpSpPr/>
          <p:nvPr/>
        </p:nvGrpSpPr>
        <p:grpSpPr>
          <a:xfrm>
            <a:off x="-6350" y="0"/>
            <a:ext cx="9150336" cy="5147085"/>
            <a:chOff x="-6350" y="0"/>
            <a:chExt cx="9150336" cy="6862779"/>
          </a:xfrm>
        </p:grpSpPr>
        <p:sp>
          <p:nvSpPr>
            <p:cNvPr id="143" name="Google Shape;143;p106"/>
            <p:cNvSpPr/>
            <p:nvPr/>
          </p:nvSpPr>
          <p:spPr>
            <a:xfrm>
              <a:off x="-6350" y="0"/>
              <a:ext cx="9150336" cy="6862779"/>
            </a:xfrm>
            <a:custGeom>
              <a:avLst/>
              <a:gdLst/>
              <a:ahLst/>
              <a:cxnLst/>
              <a:rect l="l" t="t" r="r" b="b"/>
              <a:pathLst>
                <a:path w="19200" h="14399" extrusionOk="0">
                  <a:moveTo>
                    <a:pt x="14239" y="0"/>
                  </a:moveTo>
                  <a:lnTo>
                    <a:pt x="14239" y="0"/>
                  </a:lnTo>
                  <a:lnTo>
                    <a:pt x="14239" y="9227"/>
                  </a:lnTo>
                  <a:lnTo>
                    <a:pt x="0" y="9227"/>
                  </a:lnTo>
                  <a:lnTo>
                    <a:pt x="0" y="9869"/>
                  </a:lnTo>
                  <a:lnTo>
                    <a:pt x="14239" y="9869"/>
                  </a:lnTo>
                  <a:lnTo>
                    <a:pt x="14239" y="14399"/>
                  </a:lnTo>
                  <a:lnTo>
                    <a:pt x="14881" y="14399"/>
                  </a:lnTo>
                  <a:lnTo>
                    <a:pt x="14881" y="9869"/>
                  </a:lnTo>
                  <a:lnTo>
                    <a:pt x="19200" y="9869"/>
                  </a:lnTo>
                  <a:lnTo>
                    <a:pt x="19200" y="9227"/>
                  </a:lnTo>
                  <a:lnTo>
                    <a:pt x="14881" y="9227"/>
                  </a:lnTo>
                  <a:lnTo>
                    <a:pt x="14881" y="2789"/>
                  </a:lnTo>
                  <a:lnTo>
                    <a:pt x="19200" y="2789"/>
                  </a:lnTo>
                  <a:lnTo>
                    <a:pt x="19200" y="2147"/>
                  </a:lnTo>
                  <a:lnTo>
                    <a:pt x="14881" y="2147"/>
                  </a:lnTo>
                  <a:lnTo>
                    <a:pt x="14881" y="0"/>
                  </a:lnTo>
                  <a:lnTo>
                    <a:pt x="14239"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pic>
          <p:nvPicPr>
            <p:cNvPr id="144" name="Google Shape;144;p106"/>
            <p:cNvPicPr preferRelativeResize="0"/>
            <p:nvPr/>
          </p:nvPicPr>
          <p:blipFill rotWithShape="1">
            <a:blip r:embed="rId2">
              <a:alphaModFix/>
            </a:blip>
            <a:srcRect/>
            <a:stretch/>
          </p:blipFill>
          <p:spPr>
            <a:xfrm>
              <a:off x="201168" y="5330952"/>
              <a:ext cx="1636775" cy="1351183"/>
            </a:xfrm>
            <a:prstGeom prst="rect">
              <a:avLst/>
            </a:prstGeom>
            <a:noFill/>
            <a:ln>
              <a:noFill/>
            </a:ln>
          </p:spPr>
        </p:pic>
      </p:grpSp>
      <p:sp>
        <p:nvSpPr>
          <p:cNvPr id="145" name="Google Shape;145;p106"/>
          <p:cNvSpPr txBox="1">
            <a:spLocks noGrp="1"/>
          </p:cNvSpPr>
          <p:nvPr>
            <p:ph type="ctrTitle"/>
          </p:nvPr>
        </p:nvSpPr>
        <p:spPr>
          <a:xfrm>
            <a:off x="457200" y="342901"/>
            <a:ext cx="5394300" cy="2057400"/>
          </a:xfrm>
          <a:prstGeom prst="rect">
            <a:avLst/>
          </a:prstGeom>
          <a:noFill/>
          <a:ln>
            <a:noFill/>
          </a:ln>
        </p:spPr>
        <p:txBody>
          <a:bodyPr spcFirstLastPara="1" wrap="square" lIns="0" tIns="0" rIns="0" bIns="0" anchor="b" anchorCtr="0">
            <a:noAutofit/>
          </a:bodyPr>
          <a:lstStyle>
            <a:lvl1pPr marR="0" lvl="0" algn="l">
              <a:lnSpc>
                <a:spcPct val="86000"/>
              </a:lnSpc>
              <a:spcBef>
                <a:spcPts val="0"/>
              </a:spcBef>
              <a:spcAft>
                <a:spcPts val="0"/>
              </a:spcAft>
              <a:buClr>
                <a:schemeClr val="lt1"/>
              </a:buClr>
              <a:buSzPts val="4400"/>
              <a:buFont typeface="Georgia"/>
              <a:buNone/>
              <a:defRPr sz="4400" b="0" i="0" u="none" strike="noStrike" cap="none">
                <a:solidFill>
                  <a:schemeClr val="lt1"/>
                </a:solidFill>
                <a:latin typeface="Georgia"/>
                <a:ea typeface="Georgia"/>
                <a:cs typeface="Georgia"/>
                <a:sym typeface="Georgia"/>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146" name="Google Shape;146;p106"/>
          <p:cNvSpPr txBox="1">
            <a:spLocks noGrp="1"/>
          </p:cNvSpPr>
          <p:nvPr>
            <p:ph type="subTitle" idx="1"/>
          </p:nvPr>
        </p:nvSpPr>
        <p:spPr>
          <a:xfrm>
            <a:off x="457200" y="2571750"/>
            <a:ext cx="3980400" cy="445800"/>
          </a:xfrm>
          <a:prstGeom prst="rect">
            <a:avLst/>
          </a:prstGeom>
          <a:noFill/>
          <a:ln>
            <a:noFill/>
          </a:ln>
        </p:spPr>
        <p:txBody>
          <a:bodyPr spcFirstLastPara="1" wrap="square" lIns="0" tIns="0" rIns="0" bIns="0" anchor="t" anchorCtr="0">
            <a:noAutofit/>
          </a:bodyPr>
          <a:lstStyle>
            <a:lvl1pPr marR="0" lvl="0" algn="l">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1pPr>
            <a:lvl2pPr marR="0" lvl="1" algn="l">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2pPr>
            <a:lvl3pPr marR="0" lvl="2" algn="l">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3pPr>
            <a:lvl4pPr marR="0" lvl="3" algn="l">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4pPr>
            <a:lvl5pPr marR="0" lvl="4" algn="l">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5pPr>
            <a:lvl6pPr marR="0" lvl="5" algn="l">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6pPr>
            <a:lvl7pPr marR="0" lvl="6" algn="l">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7pPr>
            <a:lvl8pPr marR="0" lvl="7" algn="l">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8pPr>
            <a:lvl9pPr marR="0" lvl="8" algn="l">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matchingName="Title Slide Lines 3 Grey">
  <p:cSld name="Title Slide Lines 3 Grey">
    <p:bg>
      <p:bgPr>
        <a:solidFill>
          <a:srgbClr val="464646"/>
        </a:solidFill>
        <a:effectLst/>
      </p:bgPr>
    </p:bg>
    <p:spTree>
      <p:nvGrpSpPr>
        <p:cNvPr id="1" name="Shape 147"/>
        <p:cNvGrpSpPr/>
        <p:nvPr/>
      </p:nvGrpSpPr>
      <p:grpSpPr>
        <a:xfrm>
          <a:off x="0" y="0"/>
          <a:ext cx="0" cy="0"/>
          <a:chOff x="0" y="0"/>
          <a:chExt cx="0" cy="0"/>
        </a:xfrm>
      </p:grpSpPr>
      <p:sp>
        <p:nvSpPr>
          <p:cNvPr id="148" name="Google Shape;148;p107"/>
          <p:cNvSpPr/>
          <p:nvPr/>
        </p:nvSpPr>
        <p:spPr>
          <a:xfrm>
            <a:off x="7086600" y="0"/>
            <a:ext cx="2057400" cy="5143500"/>
          </a:xfrm>
          <a:prstGeom prst="rect">
            <a:avLst/>
          </a:prstGeom>
          <a:solidFill>
            <a:srgbClr val="DEDED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grpSp>
        <p:nvGrpSpPr>
          <p:cNvPr id="149" name="Google Shape;149;p107"/>
          <p:cNvGrpSpPr/>
          <p:nvPr/>
        </p:nvGrpSpPr>
        <p:grpSpPr>
          <a:xfrm>
            <a:off x="-6350" y="0"/>
            <a:ext cx="9150336" cy="5147085"/>
            <a:chOff x="-6350" y="0"/>
            <a:chExt cx="9150336" cy="6862779"/>
          </a:xfrm>
        </p:grpSpPr>
        <p:sp>
          <p:nvSpPr>
            <p:cNvPr id="150" name="Google Shape;150;p107"/>
            <p:cNvSpPr/>
            <p:nvPr/>
          </p:nvSpPr>
          <p:spPr>
            <a:xfrm>
              <a:off x="-6350" y="0"/>
              <a:ext cx="9150336" cy="6862779"/>
            </a:xfrm>
            <a:custGeom>
              <a:avLst/>
              <a:gdLst/>
              <a:ahLst/>
              <a:cxnLst/>
              <a:rect l="l" t="t" r="r" b="b"/>
              <a:pathLst>
                <a:path w="19200" h="14399" extrusionOk="0">
                  <a:moveTo>
                    <a:pt x="14239" y="0"/>
                  </a:moveTo>
                  <a:lnTo>
                    <a:pt x="14239" y="0"/>
                  </a:lnTo>
                  <a:lnTo>
                    <a:pt x="14239" y="9227"/>
                  </a:lnTo>
                  <a:lnTo>
                    <a:pt x="0" y="9227"/>
                  </a:lnTo>
                  <a:lnTo>
                    <a:pt x="0" y="9869"/>
                  </a:lnTo>
                  <a:lnTo>
                    <a:pt x="14239" y="9869"/>
                  </a:lnTo>
                  <a:lnTo>
                    <a:pt x="14239" y="14399"/>
                  </a:lnTo>
                  <a:lnTo>
                    <a:pt x="14881" y="14399"/>
                  </a:lnTo>
                  <a:lnTo>
                    <a:pt x="14881" y="9869"/>
                  </a:lnTo>
                  <a:lnTo>
                    <a:pt x="19200" y="9869"/>
                  </a:lnTo>
                  <a:lnTo>
                    <a:pt x="19200" y="9227"/>
                  </a:lnTo>
                  <a:lnTo>
                    <a:pt x="14881" y="9227"/>
                  </a:lnTo>
                  <a:lnTo>
                    <a:pt x="14881" y="2789"/>
                  </a:lnTo>
                  <a:lnTo>
                    <a:pt x="19200" y="2789"/>
                  </a:lnTo>
                  <a:lnTo>
                    <a:pt x="19200" y="2147"/>
                  </a:lnTo>
                  <a:lnTo>
                    <a:pt x="14881" y="2147"/>
                  </a:lnTo>
                  <a:lnTo>
                    <a:pt x="14881" y="0"/>
                  </a:lnTo>
                  <a:lnTo>
                    <a:pt x="14239"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pic>
          <p:nvPicPr>
            <p:cNvPr id="151" name="Google Shape;151;p107"/>
            <p:cNvPicPr preferRelativeResize="0"/>
            <p:nvPr/>
          </p:nvPicPr>
          <p:blipFill rotWithShape="1">
            <a:blip r:embed="rId2">
              <a:alphaModFix/>
            </a:blip>
            <a:srcRect/>
            <a:stretch/>
          </p:blipFill>
          <p:spPr>
            <a:xfrm>
              <a:off x="201168" y="5330952"/>
              <a:ext cx="1636775" cy="1351183"/>
            </a:xfrm>
            <a:prstGeom prst="rect">
              <a:avLst/>
            </a:prstGeom>
            <a:noFill/>
            <a:ln>
              <a:noFill/>
            </a:ln>
          </p:spPr>
        </p:pic>
      </p:grpSp>
      <p:sp>
        <p:nvSpPr>
          <p:cNvPr id="152" name="Google Shape;152;p107"/>
          <p:cNvSpPr txBox="1">
            <a:spLocks noGrp="1"/>
          </p:cNvSpPr>
          <p:nvPr>
            <p:ph type="ctrTitle"/>
          </p:nvPr>
        </p:nvSpPr>
        <p:spPr>
          <a:xfrm>
            <a:off x="457200" y="342901"/>
            <a:ext cx="5394300" cy="2057400"/>
          </a:xfrm>
          <a:prstGeom prst="rect">
            <a:avLst/>
          </a:prstGeom>
          <a:noFill/>
          <a:ln>
            <a:noFill/>
          </a:ln>
        </p:spPr>
        <p:txBody>
          <a:bodyPr spcFirstLastPara="1" wrap="square" lIns="0" tIns="0" rIns="0" bIns="0" anchor="b" anchorCtr="0">
            <a:noAutofit/>
          </a:bodyPr>
          <a:lstStyle>
            <a:lvl1pPr marR="0" lvl="0" algn="l">
              <a:lnSpc>
                <a:spcPct val="85000"/>
              </a:lnSpc>
              <a:spcBef>
                <a:spcPts val="0"/>
              </a:spcBef>
              <a:spcAft>
                <a:spcPts val="0"/>
              </a:spcAft>
              <a:buClr>
                <a:schemeClr val="lt1"/>
              </a:buClr>
              <a:buSzPts val="4400"/>
              <a:buFont typeface="Georgia"/>
              <a:buNone/>
              <a:defRPr sz="4400" b="0" i="0" u="none" strike="noStrike" cap="none">
                <a:solidFill>
                  <a:schemeClr val="lt1"/>
                </a:solidFill>
                <a:latin typeface="Georgia"/>
                <a:ea typeface="Georgia"/>
                <a:cs typeface="Georgia"/>
                <a:sym typeface="Georgia"/>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153" name="Google Shape;153;p107"/>
          <p:cNvSpPr txBox="1">
            <a:spLocks noGrp="1"/>
          </p:cNvSpPr>
          <p:nvPr>
            <p:ph type="subTitle" idx="1"/>
          </p:nvPr>
        </p:nvSpPr>
        <p:spPr>
          <a:xfrm>
            <a:off x="457200" y="2571750"/>
            <a:ext cx="3980400" cy="445800"/>
          </a:xfrm>
          <a:prstGeom prst="rect">
            <a:avLst/>
          </a:prstGeom>
          <a:noFill/>
          <a:ln>
            <a:noFill/>
          </a:ln>
        </p:spPr>
        <p:txBody>
          <a:bodyPr spcFirstLastPara="1" wrap="square" lIns="0" tIns="0" rIns="0" bIns="0" anchor="t" anchorCtr="0">
            <a:noAutofit/>
          </a:bodyPr>
          <a:lstStyle>
            <a:lvl1pPr marR="0" lvl="0" algn="l">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1pPr>
            <a:lvl2pPr marR="0" lvl="1" algn="l">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2pPr>
            <a:lvl3pPr marR="0" lvl="2" algn="l">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3pPr>
            <a:lvl4pPr marR="0" lvl="3" algn="l">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4pPr>
            <a:lvl5pPr marR="0" lvl="4" algn="l">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5pPr>
            <a:lvl6pPr marR="0" lvl="5" algn="l">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6pPr>
            <a:lvl7pPr marR="0" lvl="6" algn="l">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7pPr>
            <a:lvl8pPr marR="0" lvl="7" algn="l">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8pPr>
            <a:lvl9pPr marR="0" lvl="8" algn="l">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matchingName="Title Slide Logo Shape Orange">
  <p:cSld name="Title Slide Logo Shape Orange">
    <p:spTree>
      <p:nvGrpSpPr>
        <p:cNvPr id="1" name="Shape 154"/>
        <p:cNvGrpSpPr/>
        <p:nvPr/>
      </p:nvGrpSpPr>
      <p:grpSpPr>
        <a:xfrm>
          <a:off x="0" y="0"/>
          <a:ext cx="0" cy="0"/>
          <a:chOff x="0" y="0"/>
          <a:chExt cx="0" cy="0"/>
        </a:xfrm>
      </p:grpSpPr>
      <p:grpSp>
        <p:nvGrpSpPr>
          <p:cNvPr id="155" name="Google Shape;155;p108"/>
          <p:cNvGrpSpPr/>
          <p:nvPr/>
        </p:nvGrpSpPr>
        <p:grpSpPr>
          <a:xfrm>
            <a:off x="0" y="1"/>
            <a:ext cx="6126163" cy="5143500"/>
            <a:chOff x="1" y="3"/>
            <a:chExt cx="6126163" cy="6858000"/>
          </a:xfrm>
        </p:grpSpPr>
        <p:sp>
          <p:nvSpPr>
            <p:cNvPr id="156" name="Google Shape;156;p108"/>
            <p:cNvSpPr/>
            <p:nvPr/>
          </p:nvSpPr>
          <p:spPr>
            <a:xfrm>
              <a:off x="1" y="3"/>
              <a:ext cx="6126163" cy="6858000"/>
            </a:xfrm>
            <a:custGeom>
              <a:avLst/>
              <a:gdLst/>
              <a:ahLst/>
              <a:cxnLst/>
              <a:rect l="l" t="t" r="r" b="b"/>
              <a:pathLst>
                <a:path w="6126163" h="6858000" extrusionOk="0">
                  <a:moveTo>
                    <a:pt x="0" y="0"/>
                  </a:moveTo>
                  <a:lnTo>
                    <a:pt x="2381250" y="0"/>
                  </a:lnTo>
                  <a:lnTo>
                    <a:pt x="2381250" y="765175"/>
                  </a:lnTo>
                  <a:lnTo>
                    <a:pt x="3149601" y="765175"/>
                  </a:lnTo>
                  <a:lnTo>
                    <a:pt x="3149601" y="1957388"/>
                  </a:lnTo>
                  <a:lnTo>
                    <a:pt x="5132388" y="1957388"/>
                  </a:lnTo>
                  <a:lnTo>
                    <a:pt x="5132388" y="4899025"/>
                  </a:lnTo>
                  <a:lnTo>
                    <a:pt x="6126163" y="4899025"/>
                  </a:lnTo>
                  <a:lnTo>
                    <a:pt x="6126163" y="6858000"/>
                  </a:lnTo>
                  <a:lnTo>
                    <a:pt x="5132388" y="6858000"/>
                  </a:lnTo>
                  <a:lnTo>
                    <a:pt x="3149601" y="6858000"/>
                  </a:lnTo>
                  <a:lnTo>
                    <a:pt x="2381250" y="6858000"/>
                  </a:lnTo>
                  <a:lnTo>
                    <a:pt x="917576" y="6858000"/>
                  </a:lnTo>
                  <a:lnTo>
                    <a:pt x="0" y="6858000"/>
                  </a:lnTo>
                  <a:close/>
                </a:path>
              </a:pathLst>
            </a:custGeom>
            <a:solidFill>
              <a:srgbClr val="D04A0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pic>
          <p:nvPicPr>
            <p:cNvPr id="157" name="Google Shape;157;p108"/>
            <p:cNvPicPr preferRelativeResize="0"/>
            <p:nvPr/>
          </p:nvPicPr>
          <p:blipFill rotWithShape="1">
            <a:blip r:embed="rId2">
              <a:alphaModFix/>
            </a:blip>
            <a:srcRect/>
            <a:stretch/>
          </p:blipFill>
          <p:spPr>
            <a:xfrm>
              <a:off x="201168" y="5330955"/>
              <a:ext cx="1636775" cy="1351183"/>
            </a:xfrm>
            <a:prstGeom prst="rect">
              <a:avLst/>
            </a:prstGeom>
            <a:noFill/>
            <a:ln>
              <a:noFill/>
            </a:ln>
          </p:spPr>
        </p:pic>
      </p:grpSp>
      <p:sp>
        <p:nvSpPr>
          <p:cNvPr id="158" name="Google Shape;158;p108"/>
          <p:cNvSpPr txBox="1">
            <a:spLocks noGrp="1"/>
          </p:cNvSpPr>
          <p:nvPr>
            <p:ph type="ctrTitle"/>
          </p:nvPr>
        </p:nvSpPr>
        <p:spPr>
          <a:xfrm>
            <a:off x="457199" y="1577579"/>
            <a:ext cx="4526400" cy="1371300"/>
          </a:xfrm>
          <a:prstGeom prst="rect">
            <a:avLst/>
          </a:prstGeom>
          <a:noFill/>
          <a:ln>
            <a:noFill/>
          </a:ln>
        </p:spPr>
        <p:txBody>
          <a:bodyPr spcFirstLastPara="1" wrap="square" lIns="0" tIns="0" rIns="0" bIns="0" anchor="b" anchorCtr="0">
            <a:noAutofit/>
          </a:bodyPr>
          <a:lstStyle>
            <a:lvl1pPr marR="0" lvl="0" algn="l">
              <a:lnSpc>
                <a:spcPct val="85000"/>
              </a:lnSpc>
              <a:spcBef>
                <a:spcPts val="0"/>
              </a:spcBef>
              <a:spcAft>
                <a:spcPts val="0"/>
              </a:spcAft>
              <a:buClr>
                <a:schemeClr val="lt1"/>
              </a:buClr>
              <a:buSzPts val="3600"/>
              <a:buFont typeface="Georgia"/>
              <a:buNone/>
              <a:defRPr sz="3600" b="0" i="0" u="none" strike="noStrike" cap="none">
                <a:solidFill>
                  <a:schemeClr val="lt1"/>
                </a:solidFill>
                <a:latin typeface="Georgia"/>
                <a:ea typeface="Georgia"/>
                <a:cs typeface="Georgia"/>
                <a:sym typeface="Georgia"/>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159" name="Google Shape;159;p108"/>
          <p:cNvSpPr txBox="1">
            <a:spLocks noGrp="1"/>
          </p:cNvSpPr>
          <p:nvPr>
            <p:ph type="subTitle" idx="1"/>
          </p:nvPr>
        </p:nvSpPr>
        <p:spPr>
          <a:xfrm>
            <a:off x="457200" y="3120390"/>
            <a:ext cx="4526400" cy="445800"/>
          </a:xfrm>
          <a:prstGeom prst="rect">
            <a:avLst/>
          </a:prstGeom>
          <a:noFill/>
          <a:ln>
            <a:noFill/>
          </a:ln>
        </p:spPr>
        <p:txBody>
          <a:bodyPr spcFirstLastPara="1" wrap="square" lIns="0" tIns="0" rIns="0" bIns="0" anchor="t" anchorCtr="0">
            <a:noAutofit/>
          </a:bodyPr>
          <a:lstStyle>
            <a:lvl1pPr marR="0" lvl="0" algn="l">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1pPr>
            <a:lvl2pPr marR="0" lvl="1" algn="l">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2pPr>
            <a:lvl3pPr marR="0" lvl="2" algn="l">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3pPr>
            <a:lvl4pPr marR="0" lvl="3" algn="l">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4pPr>
            <a:lvl5pPr marR="0" lvl="4" algn="l">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5pPr>
            <a:lvl6pPr marR="0" lvl="5" algn="l">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6pPr>
            <a:lvl7pPr marR="0" lvl="6" algn="l">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7pPr>
            <a:lvl8pPr marR="0" lvl="7" algn="l">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8pPr>
            <a:lvl9pPr marR="0" lvl="8" algn="l">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9p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matchingName="Title Slide Logo Shape Red">
  <p:cSld name="Title Slide Logo Shape Red">
    <p:spTree>
      <p:nvGrpSpPr>
        <p:cNvPr id="1" name="Shape 160"/>
        <p:cNvGrpSpPr/>
        <p:nvPr/>
      </p:nvGrpSpPr>
      <p:grpSpPr>
        <a:xfrm>
          <a:off x="0" y="0"/>
          <a:ext cx="0" cy="0"/>
          <a:chOff x="0" y="0"/>
          <a:chExt cx="0" cy="0"/>
        </a:xfrm>
      </p:grpSpPr>
      <p:grpSp>
        <p:nvGrpSpPr>
          <p:cNvPr id="161" name="Google Shape;161;p109"/>
          <p:cNvGrpSpPr/>
          <p:nvPr/>
        </p:nvGrpSpPr>
        <p:grpSpPr>
          <a:xfrm>
            <a:off x="0" y="1"/>
            <a:ext cx="6126163" cy="5143500"/>
            <a:chOff x="1" y="3"/>
            <a:chExt cx="6126163" cy="6858000"/>
          </a:xfrm>
        </p:grpSpPr>
        <p:sp>
          <p:nvSpPr>
            <p:cNvPr id="162" name="Google Shape;162;p109"/>
            <p:cNvSpPr/>
            <p:nvPr/>
          </p:nvSpPr>
          <p:spPr>
            <a:xfrm>
              <a:off x="1" y="3"/>
              <a:ext cx="6126163" cy="6858000"/>
            </a:xfrm>
            <a:custGeom>
              <a:avLst/>
              <a:gdLst/>
              <a:ahLst/>
              <a:cxnLst/>
              <a:rect l="l" t="t" r="r" b="b"/>
              <a:pathLst>
                <a:path w="6126163" h="6858000" extrusionOk="0">
                  <a:moveTo>
                    <a:pt x="0" y="0"/>
                  </a:moveTo>
                  <a:lnTo>
                    <a:pt x="2381250" y="0"/>
                  </a:lnTo>
                  <a:lnTo>
                    <a:pt x="2381250" y="765175"/>
                  </a:lnTo>
                  <a:lnTo>
                    <a:pt x="3149601" y="765175"/>
                  </a:lnTo>
                  <a:lnTo>
                    <a:pt x="3149601" y="1957388"/>
                  </a:lnTo>
                  <a:lnTo>
                    <a:pt x="5132388" y="1957388"/>
                  </a:lnTo>
                  <a:lnTo>
                    <a:pt x="5132388" y="4899025"/>
                  </a:lnTo>
                  <a:lnTo>
                    <a:pt x="6126163" y="4899025"/>
                  </a:lnTo>
                  <a:lnTo>
                    <a:pt x="6126163" y="6858000"/>
                  </a:lnTo>
                  <a:lnTo>
                    <a:pt x="5132388" y="6858000"/>
                  </a:lnTo>
                  <a:lnTo>
                    <a:pt x="3149601" y="6858000"/>
                  </a:lnTo>
                  <a:lnTo>
                    <a:pt x="2381250" y="6858000"/>
                  </a:lnTo>
                  <a:lnTo>
                    <a:pt x="917576" y="6858000"/>
                  </a:lnTo>
                  <a:lnTo>
                    <a:pt x="0" y="6858000"/>
                  </a:lnTo>
                  <a:close/>
                </a:path>
              </a:pathLst>
            </a:custGeom>
            <a:solidFill>
              <a:srgbClr val="E0301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pic>
          <p:nvPicPr>
            <p:cNvPr id="163" name="Google Shape;163;p109"/>
            <p:cNvPicPr preferRelativeResize="0"/>
            <p:nvPr/>
          </p:nvPicPr>
          <p:blipFill rotWithShape="1">
            <a:blip r:embed="rId2">
              <a:alphaModFix/>
            </a:blip>
            <a:srcRect/>
            <a:stretch/>
          </p:blipFill>
          <p:spPr>
            <a:xfrm>
              <a:off x="201168" y="5330955"/>
              <a:ext cx="1636775" cy="1351183"/>
            </a:xfrm>
            <a:prstGeom prst="rect">
              <a:avLst/>
            </a:prstGeom>
            <a:noFill/>
            <a:ln>
              <a:noFill/>
            </a:ln>
          </p:spPr>
        </p:pic>
      </p:grpSp>
      <p:sp>
        <p:nvSpPr>
          <p:cNvPr id="164" name="Google Shape;164;p109"/>
          <p:cNvSpPr txBox="1">
            <a:spLocks noGrp="1"/>
          </p:cNvSpPr>
          <p:nvPr>
            <p:ph type="ctrTitle"/>
          </p:nvPr>
        </p:nvSpPr>
        <p:spPr>
          <a:xfrm>
            <a:off x="457199" y="1577579"/>
            <a:ext cx="4526400" cy="1371300"/>
          </a:xfrm>
          <a:prstGeom prst="rect">
            <a:avLst/>
          </a:prstGeom>
          <a:noFill/>
          <a:ln>
            <a:noFill/>
          </a:ln>
        </p:spPr>
        <p:txBody>
          <a:bodyPr spcFirstLastPara="1" wrap="square" lIns="0" tIns="0" rIns="0" bIns="0" anchor="b" anchorCtr="0">
            <a:noAutofit/>
          </a:bodyPr>
          <a:lstStyle>
            <a:lvl1pPr marR="0" lvl="0" algn="l">
              <a:lnSpc>
                <a:spcPct val="85000"/>
              </a:lnSpc>
              <a:spcBef>
                <a:spcPts val="0"/>
              </a:spcBef>
              <a:spcAft>
                <a:spcPts val="0"/>
              </a:spcAft>
              <a:buClr>
                <a:schemeClr val="lt1"/>
              </a:buClr>
              <a:buSzPts val="3600"/>
              <a:buFont typeface="Georgia"/>
              <a:buNone/>
              <a:defRPr sz="3600" b="0" i="0" u="none" strike="noStrike" cap="none">
                <a:solidFill>
                  <a:schemeClr val="lt1"/>
                </a:solidFill>
                <a:latin typeface="Georgia"/>
                <a:ea typeface="Georgia"/>
                <a:cs typeface="Georgia"/>
                <a:sym typeface="Georgia"/>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165" name="Google Shape;165;p109"/>
          <p:cNvSpPr txBox="1">
            <a:spLocks noGrp="1"/>
          </p:cNvSpPr>
          <p:nvPr>
            <p:ph type="subTitle" idx="1"/>
          </p:nvPr>
        </p:nvSpPr>
        <p:spPr>
          <a:xfrm>
            <a:off x="457200" y="3120390"/>
            <a:ext cx="4526400" cy="445800"/>
          </a:xfrm>
          <a:prstGeom prst="rect">
            <a:avLst/>
          </a:prstGeom>
          <a:noFill/>
          <a:ln>
            <a:noFill/>
          </a:ln>
        </p:spPr>
        <p:txBody>
          <a:bodyPr spcFirstLastPara="1" wrap="square" lIns="0" tIns="0" rIns="0" bIns="0" anchor="t" anchorCtr="0">
            <a:noAutofit/>
          </a:bodyPr>
          <a:lstStyle>
            <a:lvl1pPr marR="0" lvl="0" algn="l">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1pPr>
            <a:lvl2pPr marR="0" lvl="1" algn="l">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2pPr>
            <a:lvl3pPr marR="0" lvl="2" algn="l">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3pPr>
            <a:lvl4pPr marR="0" lvl="3" algn="l">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4pPr>
            <a:lvl5pPr marR="0" lvl="4" algn="l">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5pPr>
            <a:lvl6pPr marR="0" lvl="5" algn="l">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6pPr>
            <a:lvl7pPr marR="0" lvl="6" algn="l">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7pPr>
            <a:lvl8pPr marR="0" lvl="7" algn="l">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8pPr>
            <a:lvl9pPr marR="0" lvl="8" algn="l">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9pPr>
          </a:lstStyle>
          <a:p>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matchingName="Title Slide Logo Shape Grey">
  <p:cSld name="Title Slide Logo Shape Grey">
    <p:spTree>
      <p:nvGrpSpPr>
        <p:cNvPr id="1" name="Shape 166"/>
        <p:cNvGrpSpPr/>
        <p:nvPr/>
      </p:nvGrpSpPr>
      <p:grpSpPr>
        <a:xfrm>
          <a:off x="0" y="0"/>
          <a:ext cx="0" cy="0"/>
          <a:chOff x="0" y="0"/>
          <a:chExt cx="0" cy="0"/>
        </a:xfrm>
      </p:grpSpPr>
      <p:grpSp>
        <p:nvGrpSpPr>
          <p:cNvPr id="167" name="Google Shape;167;p110"/>
          <p:cNvGrpSpPr/>
          <p:nvPr/>
        </p:nvGrpSpPr>
        <p:grpSpPr>
          <a:xfrm>
            <a:off x="0" y="1"/>
            <a:ext cx="6126163" cy="5143500"/>
            <a:chOff x="1" y="3"/>
            <a:chExt cx="6126163" cy="6858000"/>
          </a:xfrm>
        </p:grpSpPr>
        <p:sp>
          <p:nvSpPr>
            <p:cNvPr id="168" name="Google Shape;168;p110"/>
            <p:cNvSpPr/>
            <p:nvPr/>
          </p:nvSpPr>
          <p:spPr>
            <a:xfrm>
              <a:off x="1" y="3"/>
              <a:ext cx="6126163" cy="6858000"/>
            </a:xfrm>
            <a:custGeom>
              <a:avLst/>
              <a:gdLst/>
              <a:ahLst/>
              <a:cxnLst/>
              <a:rect l="l" t="t" r="r" b="b"/>
              <a:pathLst>
                <a:path w="6126163" h="6858000" extrusionOk="0">
                  <a:moveTo>
                    <a:pt x="0" y="0"/>
                  </a:moveTo>
                  <a:lnTo>
                    <a:pt x="2381250" y="0"/>
                  </a:lnTo>
                  <a:lnTo>
                    <a:pt x="2381250" y="765175"/>
                  </a:lnTo>
                  <a:lnTo>
                    <a:pt x="3149601" y="765175"/>
                  </a:lnTo>
                  <a:lnTo>
                    <a:pt x="3149601" y="1957388"/>
                  </a:lnTo>
                  <a:lnTo>
                    <a:pt x="5132388" y="1957388"/>
                  </a:lnTo>
                  <a:lnTo>
                    <a:pt x="5132388" y="4899025"/>
                  </a:lnTo>
                  <a:lnTo>
                    <a:pt x="6126163" y="4899025"/>
                  </a:lnTo>
                  <a:lnTo>
                    <a:pt x="6126163" y="6858000"/>
                  </a:lnTo>
                  <a:lnTo>
                    <a:pt x="5132388" y="6858000"/>
                  </a:lnTo>
                  <a:lnTo>
                    <a:pt x="3149601" y="6858000"/>
                  </a:lnTo>
                  <a:lnTo>
                    <a:pt x="2381250" y="6858000"/>
                  </a:lnTo>
                  <a:lnTo>
                    <a:pt x="917576" y="6858000"/>
                  </a:lnTo>
                  <a:lnTo>
                    <a:pt x="0" y="6858000"/>
                  </a:lnTo>
                  <a:close/>
                </a:path>
              </a:pathLst>
            </a:custGeom>
            <a:solidFill>
              <a:srgbClr val="46464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pic>
          <p:nvPicPr>
            <p:cNvPr id="169" name="Google Shape;169;p110"/>
            <p:cNvPicPr preferRelativeResize="0"/>
            <p:nvPr/>
          </p:nvPicPr>
          <p:blipFill rotWithShape="1">
            <a:blip r:embed="rId2">
              <a:alphaModFix/>
            </a:blip>
            <a:srcRect/>
            <a:stretch/>
          </p:blipFill>
          <p:spPr>
            <a:xfrm>
              <a:off x="201168" y="5330955"/>
              <a:ext cx="1636775" cy="1351183"/>
            </a:xfrm>
            <a:prstGeom prst="rect">
              <a:avLst/>
            </a:prstGeom>
            <a:noFill/>
            <a:ln>
              <a:noFill/>
            </a:ln>
          </p:spPr>
        </p:pic>
      </p:grpSp>
      <p:sp>
        <p:nvSpPr>
          <p:cNvPr id="170" name="Google Shape;170;p110"/>
          <p:cNvSpPr txBox="1">
            <a:spLocks noGrp="1"/>
          </p:cNvSpPr>
          <p:nvPr>
            <p:ph type="ctrTitle"/>
          </p:nvPr>
        </p:nvSpPr>
        <p:spPr>
          <a:xfrm>
            <a:off x="457199" y="1577579"/>
            <a:ext cx="4526400" cy="1371300"/>
          </a:xfrm>
          <a:prstGeom prst="rect">
            <a:avLst/>
          </a:prstGeom>
          <a:noFill/>
          <a:ln>
            <a:noFill/>
          </a:ln>
        </p:spPr>
        <p:txBody>
          <a:bodyPr spcFirstLastPara="1" wrap="square" lIns="0" tIns="0" rIns="0" bIns="0" anchor="b" anchorCtr="0">
            <a:noAutofit/>
          </a:bodyPr>
          <a:lstStyle>
            <a:lvl1pPr marR="0" lvl="0" algn="l">
              <a:lnSpc>
                <a:spcPct val="85000"/>
              </a:lnSpc>
              <a:spcBef>
                <a:spcPts val="0"/>
              </a:spcBef>
              <a:spcAft>
                <a:spcPts val="0"/>
              </a:spcAft>
              <a:buClr>
                <a:schemeClr val="lt1"/>
              </a:buClr>
              <a:buSzPts val="3600"/>
              <a:buFont typeface="Georgia"/>
              <a:buNone/>
              <a:defRPr sz="3600" b="0" i="0" u="none" strike="noStrike" cap="none">
                <a:solidFill>
                  <a:schemeClr val="lt1"/>
                </a:solidFill>
                <a:latin typeface="Georgia"/>
                <a:ea typeface="Georgia"/>
                <a:cs typeface="Georgia"/>
                <a:sym typeface="Georgia"/>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171" name="Google Shape;171;p110"/>
          <p:cNvSpPr txBox="1">
            <a:spLocks noGrp="1"/>
          </p:cNvSpPr>
          <p:nvPr>
            <p:ph type="subTitle" idx="1"/>
          </p:nvPr>
        </p:nvSpPr>
        <p:spPr>
          <a:xfrm>
            <a:off x="457200" y="3120390"/>
            <a:ext cx="4526400" cy="445800"/>
          </a:xfrm>
          <a:prstGeom prst="rect">
            <a:avLst/>
          </a:prstGeom>
          <a:noFill/>
          <a:ln>
            <a:noFill/>
          </a:ln>
        </p:spPr>
        <p:txBody>
          <a:bodyPr spcFirstLastPara="1" wrap="square" lIns="0" tIns="0" rIns="0" bIns="0" anchor="t" anchorCtr="0">
            <a:noAutofit/>
          </a:bodyPr>
          <a:lstStyle>
            <a:lvl1pPr marR="0" lvl="0" algn="l">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1pPr>
            <a:lvl2pPr marR="0" lvl="1" algn="l">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2pPr>
            <a:lvl3pPr marR="0" lvl="2" algn="l">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3pPr>
            <a:lvl4pPr marR="0" lvl="3" algn="l">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4pPr>
            <a:lvl5pPr marR="0" lvl="4" algn="l">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5pPr>
            <a:lvl6pPr marR="0" lvl="5" algn="l">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6pPr>
            <a:lvl7pPr marR="0" lvl="6" algn="l">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7pPr>
            <a:lvl8pPr marR="0" lvl="7" algn="l">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8pPr>
            <a:lvl9pPr marR="0" lvl="8" algn="l">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9pPr>
          </a:lstStyle>
          <a:p>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matchingName="Title Slide Split">
  <p:cSld name="Title Slide Split">
    <p:spTree>
      <p:nvGrpSpPr>
        <p:cNvPr id="1" name="Shape 172"/>
        <p:cNvGrpSpPr/>
        <p:nvPr/>
      </p:nvGrpSpPr>
      <p:grpSpPr>
        <a:xfrm>
          <a:off x="0" y="0"/>
          <a:ext cx="0" cy="0"/>
          <a:chOff x="0" y="0"/>
          <a:chExt cx="0" cy="0"/>
        </a:xfrm>
      </p:grpSpPr>
      <p:sp>
        <p:nvSpPr>
          <p:cNvPr id="173" name="Google Shape;173;p111"/>
          <p:cNvSpPr/>
          <p:nvPr/>
        </p:nvSpPr>
        <p:spPr>
          <a:xfrm>
            <a:off x="4572000" y="0"/>
            <a:ext cx="4572000" cy="5143500"/>
          </a:xfrm>
          <a:prstGeom prst="rect">
            <a:avLst/>
          </a:prstGeom>
          <a:solidFill>
            <a:srgbClr val="DEDED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74" name="Google Shape;174;p111"/>
          <p:cNvSpPr txBox="1">
            <a:spLocks noGrp="1"/>
          </p:cNvSpPr>
          <p:nvPr>
            <p:ph type="ctrTitle"/>
          </p:nvPr>
        </p:nvSpPr>
        <p:spPr>
          <a:xfrm>
            <a:off x="457199" y="342900"/>
            <a:ext cx="3979800" cy="2228700"/>
          </a:xfrm>
          <a:prstGeom prst="rect">
            <a:avLst/>
          </a:prstGeom>
          <a:noFill/>
          <a:ln>
            <a:noFill/>
          </a:ln>
        </p:spPr>
        <p:txBody>
          <a:bodyPr spcFirstLastPara="1" wrap="square" lIns="0" tIns="0" rIns="0" bIns="0" anchor="b" anchorCtr="0">
            <a:noAutofit/>
          </a:bodyPr>
          <a:lstStyle>
            <a:lvl1pPr marR="0" lvl="0" algn="l">
              <a:lnSpc>
                <a:spcPct val="85000"/>
              </a:lnSpc>
              <a:spcBef>
                <a:spcPts val="0"/>
              </a:spcBef>
              <a:spcAft>
                <a:spcPts val="0"/>
              </a:spcAft>
              <a:buClr>
                <a:schemeClr val="dk1"/>
              </a:buClr>
              <a:buSzPts val="3600"/>
              <a:buFont typeface="Georgia"/>
              <a:buNone/>
              <a:defRPr sz="3600" b="0" i="0" u="none" strike="noStrike" cap="none">
                <a:solidFill>
                  <a:schemeClr val="dk1"/>
                </a:solidFill>
                <a:latin typeface="Georgia"/>
                <a:ea typeface="Georgia"/>
                <a:cs typeface="Georgia"/>
                <a:sym typeface="Georgia"/>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175" name="Google Shape;175;p111"/>
          <p:cNvSpPr/>
          <p:nvPr/>
        </p:nvSpPr>
        <p:spPr>
          <a:xfrm>
            <a:off x="4000500" y="0"/>
            <a:ext cx="5143500" cy="51435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dk1"/>
              </a:solidFill>
              <a:latin typeface="Arial"/>
              <a:ea typeface="Arial"/>
              <a:cs typeface="Arial"/>
              <a:sym typeface="Arial"/>
            </a:endParaRPr>
          </a:p>
        </p:txBody>
      </p:sp>
      <p:sp>
        <p:nvSpPr>
          <p:cNvPr id="176" name="Google Shape;176;p111"/>
          <p:cNvSpPr/>
          <p:nvPr/>
        </p:nvSpPr>
        <p:spPr>
          <a:xfrm>
            <a:off x="4000500" y="0"/>
            <a:ext cx="5143500" cy="51435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dk1"/>
              </a:solidFill>
              <a:latin typeface="Arial"/>
              <a:ea typeface="Arial"/>
              <a:cs typeface="Arial"/>
              <a:sym typeface="Arial"/>
            </a:endParaRPr>
          </a:p>
        </p:txBody>
      </p:sp>
      <p:pic>
        <p:nvPicPr>
          <p:cNvPr id="177" name="Google Shape;177;p111"/>
          <p:cNvPicPr preferRelativeResize="0"/>
          <p:nvPr/>
        </p:nvPicPr>
        <p:blipFill rotWithShape="1">
          <a:blip r:embed="rId2">
            <a:alphaModFix/>
          </a:blip>
          <a:srcRect/>
          <a:stretch/>
        </p:blipFill>
        <p:spPr>
          <a:xfrm>
            <a:off x="201168" y="3998214"/>
            <a:ext cx="1227583" cy="1013388"/>
          </a:xfrm>
          <a:prstGeom prst="rect">
            <a:avLst/>
          </a:prstGeom>
          <a:noFill/>
          <a:ln>
            <a:noFill/>
          </a:ln>
        </p:spPr>
      </p:pic>
      <p:sp>
        <p:nvSpPr>
          <p:cNvPr id="178" name="Google Shape;178;p111"/>
          <p:cNvSpPr txBox="1">
            <a:spLocks noGrp="1"/>
          </p:cNvSpPr>
          <p:nvPr>
            <p:ph type="subTitle" idx="1"/>
          </p:nvPr>
        </p:nvSpPr>
        <p:spPr>
          <a:xfrm>
            <a:off x="457199" y="2811780"/>
            <a:ext cx="3979800" cy="445800"/>
          </a:xfrm>
          <a:prstGeom prst="rect">
            <a:avLst/>
          </a:prstGeom>
          <a:noFill/>
          <a:ln>
            <a:noFill/>
          </a:ln>
        </p:spPr>
        <p:txBody>
          <a:bodyPr spcFirstLastPara="1" wrap="square" lIns="0" tIns="0" rIns="0" bIns="0" anchor="t" anchorCtr="0">
            <a:noAutofit/>
          </a:bodyPr>
          <a:lstStyle>
            <a:lvl1pPr marR="0" lvl="0" algn="l">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1pPr>
            <a:lvl2pPr marR="0" lvl="1" algn="l">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2pPr>
            <a:lvl3pPr marR="0" lvl="2" algn="l">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R="0" lvl="3" algn="l">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R="0" lvl="4" algn="l">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R="0" lvl="5" algn="l">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6pPr>
            <a:lvl7pPr marR="0" lvl="6" algn="l">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7pPr>
            <a:lvl8pPr marR="0" lvl="7" algn="l">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8pPr>
            <a:lvl9pPr marR="0" lvl="8" algn="l">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matchingName="Section Header Red">
  <p:cSld name="Section Header Red">
    <p:bg>
      <p:bgPr>
        <a:solidFill>
          <a:srgbClr val="E0301E"/>
        </a:solidFill>
        <a:effectLst/>
      </p:bgPr>
    </p:bg>
    <p:spTree>
      <p:nvGrpSpPr>
        <p:cNvPr id="1" name="Shape 179"/>
        <p:cNvGrpSpPr/>
        <p:nvPr/>
      </p:nvGrpSpPr>
      <p:grpSpPr>
        <a:xfrm>
          <a:off x="0" y="0"/>
          <a:ext cx="0" cy="0"/>
          <a:chOff x="0" y="0"/>
          <a:chExt cx="0" cy="0"/>
        </a:xfrm>
      </p:grpSpPr>
      <p:sp>
        <p:nvSpPr>
          <p:cNvPr id="180" name="Google Shape;180;p112"/>
          <p:cNvSpPr txBox="1">
            <a:spLocks noGrp="1"/>
          </p:cNvSpPr>
          <p:nvPr>
            <p:ph type="title"/>
          </p:nvPr>
        </p:nvSpPr>
        <p:spPr>
          <a:xfrm>
            <a:off x="3886200" y="1577579"/>
            <a:ext cx="3520500" cy="1988700"/>
          </a:xfrm>
          <a:prstGeom prst="rect">
            <a:avLst/>
          </a:prstGeom>
          <a:noFill/>
          <a:ln>
            <a:noFill/>
          </a:ln>
        </p:spPr>
        <p:txBody>
          <a:bodyPr spcFirstLastPara="1" wrap="square" lIns="0" tIns="0" rIns="0" bIns="0" anchor="t" anchorCtr="0">
            <a:noAutofit/>
          </a:bodyPr>
          <a:lstStyle>
            <a:lvl1pPr marR="0" lvl="0" algn="l">
              <a:lnSpc>
                <a:spcPct val="85000"/>
              </a:lnSpc>
              <a:spcBef>
                <a:spcPts val="0"/>
              </a:spcBef>
              <a:spcAft>
                <a:spcPts val="0"/>
              </a:spcAft>
              <a:buClr>
                <a:schemeClr val="lt1"/>
              </a:buClr>
              <a:buSzPts val="3600"/>
              <a:buFont typeface="Arial"/>
              <a:buNone/>
              <a:defRPr sz="3600" b="0" i="0" u="none" strike="noStrike" cap="none">
                <a:solidFill>
                  <a:schemeClr val="lt1"/>
                </a:solidFill>
                <a:latin typeface="Arial"/>
                <a:ea typeface="Arial"/>
                <a:cs typeface="Arial"/>
                <a:sym typeface="Arial"/>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181" name="Google Shape;181;p112"/>
          <p:cNvSpPr txBox="1">
            <a:spLocks noGrp="1"/>
          </p:cNvSpPr>
          <p:nvPr>
            <p:ph type="subTitle" idx="1"/>
          </p:nvPr>
        </p:nvSpPr>
        <p:spPr>
          <a:xfrm>
            <a:off x="457200" y="0"/>
            <a:ext cx="3429000" cy="5143500"/>
          </a:xfrm>
          <a:prstGeom prst="rect">
            <a:avLst/>
          </a:prstGeom>
          <a:noFill/>
          <a:ln>
            <a:noFill/>
          </a:ln>
        </p:spPr>
        <p:txBody>
          <a:bodyPr spcFirstLastPara="1" wrap="square" lIns="0" tIns="0" rIns="0" bIns="0" anchor="ctr" anchorCtr="0">
            <a:noAutofit/>
          </a:bodyPr>
          <a:lstStyle>
            <a:lvl1pPr marR="0" lvl="0" algn="l">
              <a:lnSpc>
                <a:spcPct val="95000"/>
              </a:lnSpc>
              <a:spcBef>
                <a:spcPts val="0"/>
              </a:spcBef>
              <a:spcAft>
                <a:spcPts val="0"/>
              </a:spcAft>
              <a:buClr>
                <a:schemeClr val="lt1"/>
              </a:buClr>
              <a:buSzPts val="45000"/>
              <a:buFont typeface="Arial"/>
              <a:buNone/>
              <a:defRPr sz="45000" b="0" i="0" u="none" strike="noStrike" cap="none">
                <a:solidFill>
                  <a:schemeClr val="lt1"/>
                </a:solidFill>
                <a:latin typeface="Arial"/>
                <a:ea typeface="Arial"/>
                <a:cs typeface="Arial"/>
                <a:sym typeface="Arial"/>
              </a:defRPr>
            </a:lvl1pPr>
            <a:lvl2pPr marR="0" lvl="1" algn="l">
              <a:lnSpc>
                <a:spcPct val="95000"/>
              </a:lnSpc>
              <a:spcBef>
                <a:spcPts val="0"/>
              </a:spcBef>
              <a:spcAft>
                <a:spcPts val="0"/>
              </a:spcAft>
              <a:buClr>
                <a:schemeClr val="lt1"/>
              </a:buClr>
              <a:buSzPts val="45000"/>
              <a:buFont typeface="Arial"/>
              <a:buNone/>
              <a:defRPr sz="45000" b="0" i="0" u="none" strike="noStrike" cap="none">
                <a:solidFill>
                  <a:schemeClr val="lt1"/>
                </a:solidFill>
                <a:latin typeface="Arial"/>
                <a:ea typeface="Arial"/>
                <a:cs typeface="Arial"/>
                <a:sym typeface="Arial"/>
              </a:defRPr>
            </a:lvl2pPr>
            <a:lvl3pPr marR="0" lvl="2" algn="l">
              <a:lnSpc>
                <a:spcPct val="95000"/>
              </a:lnSpc>
              <a:spcBef>
                <a:spcPts val="0"/>
              </a:spcBef>
              <a:spcAft>
                <a:spcPts val="0"/>
              </a:spcAft>
              <a:buClr>
                <a:schemeClr val="lt1"/>
              </a:buClr>
              <a:buSzPts val="45000"/>
              <a:buFont typeface="Arial"/>
              <a:buNone/>
              <a:defRPr sz="45000" b="0" i="0" u="none" strike="noStrike" cap="none">
                <a:solidFill>
                  <a:schemeClr val="lt1"/>
                </a:solidFill>
                <a:latin typeface="Arial"/>
                <a:ea typeface="Arial"/>
                <a:cs typeface="Arial"/>
                <a:sym typeface="Arial"/>
              </a:defRPr>
            </a:lvl3pPr>
            <a:lvl4pPr marR="0" lvl="3" algn="l">
              <a:lnSpc>
                <a:spcPct val="95000"/>
              </a:lnSpc>
              <a:spcBef>
                <a:spcPts val="0"/>
              </a:spcBef>
              <a:spcAft>
                <a:spcPts val="0"/>
              </a:spcAft>
              <a:buClr>
                <a:schemeClr val="lt1"/>
              </a:buClr>
              <a:buSzPts val="45000"/>
              <a:buFont typeface="Arial"/>
              <a:buNone/>
              <a:defRPr sz="45000" b="0" i="0" u="none" strike="noStrike" cap="none">
                <a:solidFill>
                  <a:schemeClr val="lt1"/>
                </a:solidFill>
                <a:latin typeface="Arial"/>
                <a:ea typeface="Arial"/>
                <a:cs typeface="Arial"/>
                <a:sym typeface="Arial"/>
              </a:defRPr>
            </a:lvl4pPr>
            <a:lvl5pPr marR="0" lvl="4" algn="l">
              <a:lnSpc>
                <a:spcPct val="95000"/>
              </a:lnSpc>
              <a:spcBef>
                <a:spcPts val="0"/>
              </a:spcBef>
              <a:spcAft>
                <a:spcPts val="0"/>
              </a:spcAft>
              <a:buClr>
                <a:schemeClr val="lt1"/>
              </a:buClr>
              <a:buSzPts val="45000"/>
              <a:buFont typeface="Arial"/>
              <a:buNone/>
              <a:defRPr sz="45000" b="0" i="0" u="none" strike="noStrike" cap="none">
                <a:solidFill>
                  <a:schemeClr val="lt1"/>
                </a:solidFill>
                <a:latin typeface="Arial"/>
                <a:ea typeface="Arial"/>
                <a:cs typeface="Arial"/>
                <a:sym typeface="Arial"/>
              </a:defRPr>
            </a:lvl5pPr>
            <a:lvl6pPr marR="0" lvl="5" algn="l">
              <a:lnSpc>
                <a:spcPct val="95000"/>
              </a:lnSpc>
              <a:spcBef>
                <a:spcPts val="0"/>
              </a:spcBef>
              <a:spcAft>
                <a:spcPts val="0"/>
              </a:spcAft>
              <a:buClr>
                <a:schemeClr val="lt1"/>
              </a:buClr>
              <a:buSzPts val="45000"/>
              <a:buFont typeface="Arial"/>
              <a:buNone/>
              <a:defRPr sz="45000" b="0" i="0" u="none" strike="noStrike" cap="none">
                <a:solidFill>
                  <a:schemeClr val="lt1"/>
                </a:solidFill>
                <a:latin typeface="Arial"/>
                <a:ea typeface="Arial"/>
                <a:cs typeface="Arial"/>
                <a:sym typeface="Arial"/>
              </a:defRPr>
            </a:lvl6pPr>
            <a:lvl7pPr marR="0" lvl="6" algn="l">
              <a:lnSpc>
                <a:spcPct val="95000"/>
              </a:lnSpc>
              <a:spcBef>
                <a:spcPts val="0"/>
              </a:spcBef>
              <a:spcAft>
                <a:spcPts val="0"/>
              </a:spcAft>
              <a:buClr>
                <a:schemeClr val="lt1"/>
              </a:buClr>
              <a:buSzPts val="45000"/>
              <a:buFont typeface="Arial"/>
              <a:buNone/>
              <a:defRPr sz="45000" b="0" i="0" u="none" strike="noStrike" cap="none">
                <a:solidFill>
                  <a:schemeClr val="lt1"/>
                </a:solidFill>
                <a:latin typeface="Arial"/>
                <a:ea typeface="Arial"/>
                <a:cs typeface="Arial"/>
                <a:sym typeface="Arial"/>
              </a:defRPr>
            </a:lvl7pPr>
            <a:lvl8pPr marR="0" lvl="7" algn="l">
              <a:lnSpc>
                <a:spcPct val="95000"/>
              </a:lnSpc>
              <a:spcBef>
                <a:spcPts val="0"/>
              </a:spcBef>
              <a:spcAft>
                <a:spcPts val="0"/>
              </a:spcAft>
              <a:buClr>
                <a:schemeClr val="lt1"/>
              </a:buClr>
              <a:buSzPts val="45000"/>
              <a:buFont typeface="Arial"/>
              <a:buNone/>
              <a:defRPr sz="45000" b="0" i="0" u="none" strike="noStrike" cap="none">
                <a:solidFill>
                  <a:schemeClr val="lt1"/>
                </a:solidFill>
                <a:latin typeface="Arial"/>
                <a:ea typeface="Arial"/>
                <a:cs typeface="Arial"/>
                <a:sym typeface="Arial"/>
              </a:defRPr>
            </a:lvl8pPr>
            <a:lvl9pPr marR="0" lvl="8" algn="l">
              <a:lnSpc>
                <a:spcPct val="95000"/>
              </a:lnSpc>
              <a:spcBef>
                <a:spcPts val="0"/>
              </a:spcBef>
              <a:spcAft>
                <a:spcPts val="0"/>
              </a:spcAft>
              <a:buClr>
                <a:schemeClr val="lt1"/>
              </a:buClr>
              <a:buSzPts val="45000"/>
              <a:buFont typeface="Arial"/>
              <a:buNone/>
              <a:defRPr sz="45000" b="0" i="0" u="none" strike="noStrike" cap="none">
                <a:solidFill>
                  <a:schemeClr val="lt1"/>
                </a:solidFill>
                <a:latin typeface="Arial"/>
                <a:ea typeface="Arial"/>
                <a:cs typeface="Arial"/>
                <a:sym typeface="Arial"/>
              </a:defRPr>
            </a:lvl9pPr>
          </a:lstStyle>
          <a:p>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matchingName="Section Header Grey">
  <p:cSld name="Section Header Grey">
    <p:bg>
      <p:bgPr>
        <a:solidFill>
          <a:srgbClr val="464646"/>
        </a:solidFill>
        <a:effectLst/>
      </p:bgPr>
    </p:bg>
    <p:spTree>
      <p:nvGrpSpPr>
        <p:cNvPr id="1" name="Shape 182"/>
        <p:cNvGrpSpPr/>
        <p:nvPr/>
      </p:nvGrpSpPr>
      <p:grpSpPr>
        <a:xfrm>
          <a:off x="0" y="0"/>
          <a:ext cx="0" cy="0"/>
          <a:chOff x="0" y="0"/>
          <a:chExt cx="0" cy="0"/>
        </a:xfrm>
      </p:grpSpPr>
      <p:sp>
        <p:nvSpPr>
          <p:cNvPr id="183" name="Google Shape;183;p113"/>
          <p:cNvSpPr txBox="1">
            <a:spLocks noGrp="1"/>
          </p:cNvSpPr>
          <p:nvPr>
            <p:ph type="title"/>
          </p:nvPr>
        </p:nvSpPr>
        <p:spPr>
          <a:xfrm>
            <a:off x="3886200" y="1577579"/>
            <a:ext cx="3520500" cy="1988700"/>
          </a:xfrm>
          <a:prstGeom prst="rect">
            <a:avLst/>
          </a:prstGeom>
          <a:noFill/>
          <a:ln>
            <a:noFill/>
          </a:ln>
        </p:spPr>
        <p:txBody>
          <a:bodyPr spcFirstLastPara="1" wrap="square" lIns="0" tIns="0" rIns="0" bIns="0" anchor="t" anchorCtr="0">
            <a:noAutofit/>
          </a:bodyPr>
          <a:lstStyle>
            <a:lvl1pPr marR="0" lvl="0" algn="l">
              <a:lnSpc>
                <a:spcPct val="85000"/>
              </a:lnSpc>
              <a:spcBef>
                <a:spcPts val="0"/>
              </a:spcBef>
              <a:spcAft>
                <a:spcPts val="0"/>
              </a:spcAft>
              <a:buClr>
                <a:schemeClr val="lt1"/>
              </a:buClr>
              <a:buSzPts val="3600"/>
              <a:buFont typeface="Arial"/>
              <a:buNone/>
              <a:defRPr sz="3600" b="0" i="0" u="none" strike="noStrike" cap="none">
                <a:solidFill>
                  <a:schemeClr val="lt1"/>
                </a:solidFill>
                <a:latin typeface="Arial"/>
                <a:ea typeface="Arial"/>
                <a:cs typeface="Arial"/>
                <a:sym typeface="Arial"/>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184" name="Google Shape;184;p113"/>
          <p:cNvSpPr txBox="1">
            <a:spLocks noGrp="1"/>
          </p:cNvSpPr>
          <p:nvPr>
            <p:ph type="subTitle" idx="1"/>
          </p:nvPr>
        </p:nvSpPr>
        <p:spPr>
          <a:xfrm>
            <a:off x="457200" y="0"/>
            <a:ext cx="3429000" cy="5143500"/>
          </a:xfrm>
          <a:prstGeom prst="rect">
            <a:avLst/>
          </a:prstGeom>
          <a:noFill/>
          <a:ln>
            <a:noFill/>
          </a:ln>
        </p:spPr>
        <p:txBody>
          <a:bodyPr spcFirstLastPara="1" wrap="square" lIns="0" tIns="0" rIns="0" bIns="0" anchor="ctr" anchorCtr="0">
            <a:noAutofit/>
          </a:bodyPr>
          <a:lstStyle>
            <a:lvl1pPr marR="0" lvl="0" algn="l">
              <a:lnSpc>
                <a:spcPct val="95000"/>
              </a:lnSpc>
              <a:spcBef>
                <a:spcPts val="0"/>
              </a:spcBef>
              <a:spcAft>
                <a:spcPts val="0"/>
              </a:spcAft>
              <a:buClr>
                <a:schemeClr val="lt1"/>
              </a:buClr>
              <a:buSzPts val="45000"/>
              <a:buFont typeface="Arial"/>
              <a:buNone/>
              <a:defRPr sz="45000" b="0" i="0" u="none" strike="noStrike" cap="none">
                <a:solidFill>
                  <a:schemeClr val="lt1"/>
                </a:solidFill>
                <a:latin typeface="Arial"/>
                <a:ea typeface="Arial"/>
                <a:cs typeface="Arial"/>
                <a:sym typeface="Arial"/>
              </a:defRPr>
            </a:lvl1pPr>
            <a:lvl2pPr marR="0" lvl="1" algn="l">
              <a:lnSpc>
                <a:spcPct val="95000"/>
              </a:lnSpc>
              <a:spcBef>
                <a:spcPts val="0"/>
              </a:spcBef>
              <a:spcAft>
                <a:spcPts val="0"/>
              </a:spcAft>
              <a:buClr>
                <a:schemeClr val="lt1"/>
              </a:buClr>
              <a:buSzPts val="45000"/>
              <a:buFont typeface="Arial"/>
              <a:buNone/>
              <a:defRPr sz="45000" b="0" i="0" u="none" strike="noStrike" cap="none">
                <a:solidFill>
                  <a:schemeClr val="lt1"/>
                </a:solidFill>
                <a:latin typeface="Arial"/>
                <a:ea typeface="Arial"/>
                <a:cs typeface="Arial"/>
                <a:sym typeface="Arial"/>
              </a:defRPr>
            </a:lvl2pPr>
            <a:lvl3pPr marR="0" lvl="2" algn="l">
              <a:lnSpc>
                <a:spcPct val="95000"/>
              </a:lnSpc>
              <a:spcBef>
                <a:spcPts val="0"/>
              </a:spcBef>
              <a:spcAft>
                <a:spcPts val="0"/>
              </a:spcAft>
              <a:buClr>
                <a:schemeClr val="lt1"/>
              </a:buClr>
              <a:buSzPts val="45000"/>
              <a:buFont typeface="Arial"/>
              <a:buNone/>
              <a:defRPr sz="45000" b="0" i="0" u="none" strike="noStrike" cap="none">
                <a:solidFill>
                  <a:schemeClr val="lt1"/>
                </a:solidFill>
                <a:latin typeface="Arial"/>
                <a:ea typeface="Arial"/>
                <a:cs typeface="Arial"/>
                <a:sym typeface="Arial"/>
              </a:defRPr>
            </a:lvl3pPr>
            <a:lvl4pPr marR="0" lvl="3" algn="l">
              <a:lnSpc>
                <a:spcPct val="95000"/>
              </a:lnSpc>
              <a:spcBef>
                <a:spcPts val="0"/>
              </a:spcBef>
              <a:spcAft>
                <a:spcPts val="0"/>
              </a:spcAft>
              <a:buClr>
                <a:schemeClr val="lt1"/>
              </a:buClr>
              <a:buSzPts val="45000"/>
              <a:buFont typeface="Arial"/>
              <a:buNone/>
              <a:defRPr sz="45000" b="0" i="0" u="none" strike="noStrike" cap="none">
                <a:solidFill>
                  <a:schemeClr val="lt1"/>
                </a:solidFill>
                <a:latin typeface="Arial"/>
                <a:ea typeface="Arial"/>
                <a:cs typeface="Arial"/>
                <a:sym typeface="Arial"/>
              </a:defRPr>
            </a:lvl4pPr>
            <a:lvl5pPr marR="0" lvl="4" algn="l">
              <a:lnSpc>
                <a:spcPct val="95000"/>
              </a:lnSpc>
              <a:spcBef>
                <a:spcPts val="0"/>
              </a:spcBef>
              <a:spcAft>
                <a:spcPts val="0"/>
              </a:spcAft>
              <a:buClr>
                <a:schemeClr val="lt1"/>
              </a:buClr>
              <a:buSzPts val="45000"/>
              <a:buFont typeface="Arial"/>
              <a:buNone/>
              <a:defRPr sz="45000" b="0" i="0" u="none" strike="noStrike" cap="none">
                <a:solidFill>
                  <a:schemeClr val="lt1"/>
                </a:solidFill>
                <a:latin typeface="Arial"/>
                <a:ea typeface="Arial"/>
                <a:cs typeface="Arial"/>
                <a:sym typeface="Arial"/>
              </a:defRPr>
            </a:lvl5pPr>
            <a:lvl6pPr marR="0" lvl="5" algn="l">
              <a:lnSpc>
                <a:spcPct val="95000"/>
              </a:lnSpc>
              <a:spcBef>
                <a:spcPts val="0"/>
              </a:spcBef>
              <a:spcAft>
                <a:spcPts val="0"/>
              </a:spcAft>
              <a:buClr>
                <a:schemeClr val="lt1"/>
              </a:buClr>
              <a:buSzPts val="45000"/>
              <a:buFont typeface="Arial"/>
              <a:buNone/>
              <a:defRPr sz="45000" b="0" i="0" u="none" strike="noStrike" cap="none">
                <a:solidFill>
                  <a:schemeClr val="lt1"/>
                </a:solidFill>
                <a:latin typeface="Arial"/>
                <a:ea typeface="Arial"/>
                <a:cs typeface="Arial"/>
                <a:sym typeface="Arial"/>
              </a:defRPr>
            </a:lvl6pPr>
            <a:lvl7pPr marR="0" lvl="6" algn="l">
              <a:lnSpc>
                <a:spcPct val="95000"/>
              </a:lnSpc>
              <a:spcBef>
                <a:spcPts val="0"/>
              </a:spcBef>
              <a:spcAft>
                <a:spcPts val="0"/>
              </a:spcAft>
              <a:buClr>
                <a:schemeClr val="lt1"/>
              </a:buClr>
              <a:buSzPts val="45000"/>
              <a:buFont typeface="Arial"/>
              <a:buNone/>
              <a:defRPr sz="45000" b="0" i="0" u="none" strike="noStrike" cap="none">
                <a:solidFill>
                  <a:schemeClr val="lt1"/>
                </a:solidFill>
                <a:latin typeface="Arial"/>
                <a:ea typeface="Arial"/>
                <a:cs typeface="Arial"/>
                <a:sym typeface="Arial"/>
              </a:defRPr>
            </a:lvl7pPr>
            <a:lvl8pPr marR="0" lvl="7" algn="l">
              <a:lnSpc>
                <a:spcPct val="95000"/>
              </a:lnSpc>
              <a:spcBef>
                <a:spcPts val="0"/>
              </a:spcBef>
              <a:spcAft>
                <a:spcPts val="0"/>
              </a:spcAft>
              <a:buClr>
                <a:schemeClr val="lt1"/>
              </a:buClr>
              <a:buSzPts val="45000"/>
              <a:buFont typeface="Arial"/>
              <a:buNone/>
              <a:defRPr sz="45000" b="0" i="0" u="none" strike="noStrike" cap="none">
                <a:solidFill>
                  <a:schemeClr val="lt1"/>
                </a:solidFill>
                <a:latin typeface="Arial"/>
                <a:ea typeface="Arial"/>
                <a:cs typeface="Arial"/>
                <a:sym typeface="Arial"/>
              </a:defRPr>
            </a:lvl8pPr>
            <a:lvl9pPr marR="0" lvl="8" algn="l">
              <a:lnSpc>
                <a:spcPct val="95000"/>
              </a:lnSpc>
              <a:spcBef>
                <a:spcPts val="0"/>
              </a:spcBef>
              <a:spcAft>
                <a:spcPts val="0"/>
              </a:spcAft>
              <a:buClr>
                <a:schemeClr val="lt1"/>
              </a:buClr>
              <a:buSzPts val="45000"/>
              <a:buFont typeface="Arial"/>
              <a:buNone/>
              <a:defRPr sz="45000" b="0" i="0" u="none" strike="noStrike" cap="none">
                <a:solidFill>
                  <a:schemeClr val="lt1"/>
                </a:solidFill>
                <a:latin typeface="Arial"/>
                <a:ea typeface="Arial"/>
                <a:cs typeface="Arial"/>
                <a:sym typeface="Aria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Section Header Orange">
  <p:cSld name="Section Header Orange">
    <p:bg>
      <p:bgPr>
        <a:solidFill>
          <a:srgbClr val="D04A02"/>
        </a:solidFill>
        <a:effectLst/>
      </p:bgPr>
    </p:bg>
    <p:spTree>
      <p:nvGrpSpPr>
        <p:cNvPr id="1" name="Shape 22"/>
        <p:cNvGrpSpPr/>
        <p:nvPr/>
      </p:nvGrpSpPr>
      <p:grpSpPr>
        <a:xfrm>
          <a:off x="0" y="0"/>
          <a:ext cx="0" cy="0"/>
          <a:chOff x="0" y="0"/>
          <a:chExt cx="0" cy="0"/>
        </a:xfrm>
      </p:grpSpPr>
      <p:sp>
        <p:nvSpPr>
          <p:cNvPr id="23" name="Google Shape;23;p16"/>
          <p:cNvSpPr txBox="1">
            <a:spLocks noGrp="1"/>
          </p:cNvSpPr>
          <p:nvPr>
            <p:ph type="title"/>
          </p:nvPr>
        </p:nvSpPr>
        <p:spPr>
          <a:xfrm>
            <a:off x="3886200" y="1582103"/>
            <a:ext cx="3520500" cy="1988700"/>
          </a:xfrm>
          <a:prstGeom prst="rect">
            <a:avLst/>
          </a:prstGeom>
          <a:noFill/>
          <a:ln>
            <a:noFill/>
          </a:ln>
        </p:spPr>
        <p:txBody>
          <a:bodyPr spcFirstLastPara="1" wrap="square" lIns="0" tIns="0" rIns="0" bIns="0" anchor="t" anchorCtr="0">
            <a:noAutofit/>
          </a:bodyPr>
          <a:lstStyle>
            <a:lvl1pPr marR="0" lvl="0" algn="l">
              <a:lnSpc>
                <a:spcPct val="85000"/>
              </a:lnSpc>
              <a:spcBef>
                <a:spcPts val="0"/>
              </a:spcBef>
              <a:spcAft>
                <a:spcPts val="0"/>
              </a:spcAft>
              <a:buClr>
                <a:schemeClr val="lt1"/>
              </a:buClr>
              <a:buSzPts val="3600"/>
              <a:buFont typeface="Arial"/>
              <a:buNone/>
              <a:defRPr sz="3600" b="0" i="0" u="none" strike="noStrike" cap="none">
                <a:solidFill>
                  <a:schemeClr val="lt1"/>
                </a:solidFill>
                <a:latin typeface="Arial"/>
                <a:ea typeface="Arial"/>
                <a:cs typeface="Arial"/>
                <a:sym typeface="Arial"/>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24" name="Google Shape;24;p16"/>
          <p:cNvSpPr txBox="1">
            <a:spLocks noGrp="1"/>
          </p:cNvSpPr>
          <p:nvPr>
            <p:ph type="subTitle" idx="1"/>
          </p:nvPr>
        </p:nvSpPr>
        <p:spPr>
          <a:xfrm>
            <a:off x="457200" y="0"/>
            <a:ext cx="3429000" cy="5143500"/>
          </a:xfrm>
          <a:prstGeom prst="rect">
            <a:avLst/>
          </a:prstGeom>
          <a:noFill/>
          <a:ln>
            <a:noFill/>
          </a:ln>
        </p:spPr>
        <p:txBody>
          <a:bodyPr spcFirstLastPara="1" wrap="square" lIns="0" tIns="0" rIns="0" bIns="0" anchor="ctr" anchorCtr="0">
            <a:noAutofit/>
          </a:bodyPr>
          <a:lstStyle>
            <a:lvl1pPr marR="0" lvl="0" algn="l">
              <a:lnSpc>
                <a:spcPct val="95000"/>
              </a:lnSpc>
              <a:spcBef>
                <a:spcPts val="0"/>
              </a:spcBef>
              <a:spcAft>
                <a:spcPts val="0"/>
              </a:spcAft>
              <a:buClr>
                <a:schemeClr val="lt1"/>
              </a:buClr>
              <a:buSzPts val="45000"/>
              <a:buFont typeface="Arial"/>
              <a:buNone/>
              <a:defRPr sz="45000" b="0" i="0" u="none" strike="noStrike" cap="none">
                <a:solidFill>
                  <a:schemeClr val="lt1"/>
                </a:solidFill>
                <a:latin typeface="Arial"/>
                <a:ea typeface="Arial"/>
                <a:cs typeface="Arial"/>
                <a:sym typeface="Arial"/>
              </a:defRPr>
            </a:lvl1pPr>
            <a:lvl2pPr marR="0" lvl="1" algn="l">
              <a:lnSpc>
                <a:spcPct val="95000"/>
              </a:lnSpc>
              <a:spcBef>
                <a:spcPts val="0"/>
              </a:spcBef>
              <a:spcAft>
                <a:spcPts val="0"/>
              </a:spcAft>
              <a:buClr>
                <a:schemeClr val="lt1"/>
              </a:buClr>
              <a:buSzPts val="45000"/>
              <a:buFont typeface="Arial"/>
              <a:buNone/>
              <a:defRPr sz="45000" b="0" i="0" u="none" strike="noStrike" cap="none">
                <a:solidFill>
                  <a:schemeClr val="lt1"/>
                </a:solidFill>
                <a:latin typeface="Arial"/>
                <a:ea typeface="Arial"/>
                <a:cs typeface="Arial"/>
                <a:sym typeface="Arial"/>
              </a:defRPr>
            </a:lvl2pPr>
            <a:lvl3pPr marR="0" lvl="2" algn="l">
              <a:lnSpc>
                <a:spcPct val="95000"/>
              </a:lnSpc>
              <a:spcBef>
                <a:spcPts val="0"/>
              </a:spcBef>
              <a:spcAft>
                <a:spcPts val="0"/>
              </a:spcAft>
              <a:buClr>
                <a:schemeClr val="lt1"/>
              </a:buClr>
              <a:buSzPts val="45000"/>
              <a:buFont typeface="Arial"/>
              <a:buNone/>
              <a:defRPr sz="45000" b="0" i="0" u="none" strike="noStrike" cap="none">
                <a:solidFill>
                  <a:schemeClr val="lt1"/>
                </a:solidFill>
                <a:latin typeface="Arial"/>
                <a:ea typeface="Arial"/>
                <a:cs typeface="Arial"/>
                <a:sym typeface="Arial"/>
              </a:defRPr>
            </a:lvl3pPr>
            <a:lvl4pPr marR="0" lvl="3" algn="l">
              <a:lnSpc>
                <a:spcPct val="95000"/>
              </a:lnSpc>
              <a:spcBef>
                <a:spcPts val="0"/>
              </a:spcBef>
              <a:spcAft>
                <a:spcPts val="0"/>
              </a:spcAft>
              <a:buClr>
                <a:schemeClr val="lt1"/>
              </a:buClr>
              <a:buSzPts val="45000"/>
              <a:buFont typeface="Arial"/>
              <a:buNone/>
              <a:defRPr sz="45000" b="0" i="0" u="none" strike="noStrike" cap="none">
                <a:solidFill>
                  <a:schemeClr val="lt1"/>
                </a:solidFill>
                <a:latin typeface="Arial"/>
                <a:ea typeface="Arial"/>
                <a:cs typeface="Arial"/>
                <a:sym typeface="Arial"/>
              </a:defRPr>
            </a:lvl4pPr>
            <a:lvl5pPr marR="0" lvl="4" algn="l">
              <a:lnSpc>
                <a:spcPct val="95000"/>
              </a:lnSpc>
              <a:spcBef>
                <a:spcPts val="0"/>
              </a:spcBef>
              <a:spcAft>
                <a:spcPts val="0"/>
              </a:spcAft>
              <a:buClr>
                <a:schemeClr val="lt1"/>
              </a:buClr>
              <a:buSzPts val="45000"/>
              <a:buFont typeface="Arial"/>
              <a:buNone/>
              <a:defRPr sz="45000" b="0" i="0" u="none" strike="noStrike" cap="none">
                <a:solidFill>
                  <a:schemeClr val="lt1"/>
                </a:solidFill>
                <a:latin typeface="Arial"/>
                <a:ea typeface="Arial"/>
                <a:cs typeface="Arial"/>
                <a:sym typeface="Arial"/>
              </a:defRPr>
            </a:lvl5pPr>
            <a:lvl6pPr marR="0" lvl="5" algn="l">
              <a:lnSpc>
                <a:spcPct val="95000"/>
              </a:lnSpc>
              <a:spcBef>
                <a:spcPts val="0"/>
              </a:spcBef>
              <a:spcAft>
                <a:spcPts val="0"/>
              </a:spcAft>
              <a:buClr>
                <a:schemeClr val="lt1"/>
              </a:buClr>
              <a:buSzPts val="45000"/>
              <a:buFont typeface="Arial"/>
              <a:buNone/>
              <a:defRPr sz="45000" b="0" i="0" u="none" strike="noStrike" cap="none">
                <a:solidFill>
                  <a:schemeClr val="lt1"/>
                </a:solidFill>
                <a:latin typeface="Arial"/>
                <a:ea typeface="Arial"/>
                <a:cs typeface="Arial"/>
                <a:sym typeface="Arial"/>
              </a:defRPr>
            </a:lvl6pPr>
            <a:lvl7pPr marR="0" lvl="6" algn="l">
              <a:lnSpc>
                <a:spcPct val="95000"/>
              </a:lnSpc>
              <a:spcBef>
                <a:spcPts val="0"/>
              </a:spcBef>
              <a:spcAft>
                <a:spcPts val="0"/>
              </a:spcAft>
              <a:buClr>
                <a:schemeClr val="lt1"/>
              </a:buClr>
              <a:buSzPts val="45000"/>
              <a:buFont typeface="Arial"/>
              <a:buNone/>
              <a:defRPr sz="45000" b="0" i="0" u="none" strike="noStrike" cap="none">
                <a:solidFill>
                  <a:schemeClr val="lt1"/>
                </a:solidFill>
                <a:latin typeface="Arial"/>
                <a:ea typeface="Arial"/>
                <a:cs typeface="Arial"/>
                <a:sym typeface="Arial"/>
              </a:defRPr>
            </a:lvl7pPr>
            <a:lvl8pPr marR="0" lvl="7" algn="l">
              <a:lnSpc>
                <a:spcPct val="95000"/>
              </a:lnSpc>
              <a:spcBef>
                <a:spcPts val="0"/>
              </a:spcBef>
              <a:spcAft>
                <a:spcPts val="0"/>
              </a:spcAft>
              <a:buClr>
                <a:schemeClr val="lt1"/>
              </a:buClr>
              <a:buSzPts val="45000"/>
              <a:buFont typeface="Arial"/>
              <a:buNone/>
              <a:defRPr sz="45000" b="0" i="0" u="none" strike="noStrike" cap="none">
                <a:solidFill>
                  <a:schemeClr val="lt1"/>
                </a:solidFill>
                <a:latin typeface="Arial"/>
                <a:ea typeface="Arial"/>
                <a:cs typeface="Arial"/>
                <a:sym typeface="Arial"/>
              </a:defRPr>
            </a:lvl8pPr>
            <a:lvl9pPr marR="0" lvl="8" algn="l">
              <a:lnSpc>
                <a:spcPct val="95000"/>
              </a:lnSpc>
              <a:spcBef>
                <a:spcPts val="0"/>
              </a:spcBef>
              <a:spcAft>
                <a:spcPts val="0"/>
              </a:spcAft>
              <a:buClr>
                <a:schemeClr val="lt1"/>
              </a:buClr>
              <a:buSzPts val="45000"/>
              <a:buFont typeface="Arial"/>
              <a:buNone/>
              <a:defRPr sz="45000" b="0" i="0" u="none" strike="noStrike" cap="none">
                <a:solidFill>
                  <a:schemeClr val="lt1"/>
                </a:solidFill>
                <a:latin typeface="Arial"/>
                <a:ea typeface="Arial"/>
                <a:cs typeface="Arial"/>
                <a:sym typeface="Arial"/>
              </a:defRPr>
            </a:lvl9pPr>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matchingName="Section Header Orange Manual">
  <p:cSld name="Section Header Orange Manual">
    <p:bg>
      <p:bgPr>
        <a:solidFill>
          <a:srgbClr val="D04A02"/>
        </a:solidFill>
        <a:effectLst/>
      </p:bgPr>
    </p:bg>
    <p:spTree>
      <p:nvGrpSpPr>
        <p:cNvPr id="1" name="Shape 185"/>
        <p:cNvGrpSpPr/>
        <p:nvPr/>
      </p:nvGrpSpPr>
      <p:grpSpPr>
        <a:xfrm>
          <a:off x="0" y="0"/>
          <a:ext cx="0" cy="0"/>
          <a:chOff x="0" y="0"/>
          <a:chExt cx="0" cy="0"/>
        </a:xfrm>
      </p:grpSpPr>
      <p:sp>
        <p:nvSpPr>
          <p:cNvPr id="186" name="Google Shape;186;p114"/>
          <p:cNvSpPr txBox="1">
            <a:spLocks noGrp="1"/>
          </p:cNvSpPr>
          <p:nvPr>
            <p:ph type="title"/>
          </p:nvPr>
        </p:nvSpPr>
        <p:spPr>
          <a:xfrm>
            <a:off x="457200" y="342900"/>
            <a:ext cx="1097400" cy="1234500"/>
          </a:xfrm>
          <a:prstGeom prst="rect">
            <a:avLst/>
          </a:prstGeom>
          <a:noFill/>
          <a:ln>
            <a:noFill/>
          </a:ln>
        </p:spPr>
        <p:txBody>
          <a:bodyPr spcFirstLastPara="1" wrap="square" lIns="0" tIns="0" rIns="0" bIns="0" anchor="b" anchorCtr="0">
            <a:noAutofit/>
          </a:bodyPr>
          <a:lstStyle>
            <a:lvl1pPr marR="0" lvl="0" algn="l">
              <a:lnSpc>
                <a:spcPct val="80000"/>
              </a:lnSpc>
              <a:spcBef>
                <a:spcPts val="0"/>
              </a:spcBef>
              <a:spcAft>
                <a:spcPts val="0"/>
              </a:spcAft>
              <a:buClr>
                <a:schemeClr val="lt1"/>
              </a:buClr>
              <a:buSzPts val="11500"/>
              <a:buFont typeface="Arial"/>
              <a:buNone/>
              <a:defRPr sz="11500" b="0" i="0" u="none" strike="noStrike" cap="none">
                <a:solidFill>
                  <a:schemeClr val="lt1"/>
                </a:solidFill>
                <a:latin typeface="Arial"/>
                <a:ea typeface="Arial"/>
                <a:cs typeface="Arial"/>
                <a:sym typeface="Arial"/>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matchingName="Section Header Red Manual">
  <p:cSld name="Section Header Red Manual">
    <p:bg>
      <p:bgPr>
        <a:solidFill>
          <a:srgbClr val="E0301E"/>
        </a:solidFill>
        <a:effectLst/>
      </p:bgPr>
    </p:bg>
    <p:spTree>
      <p:nvGrpSpPr>
        <p:cNvPr id="1" name="Shape 187"/>
        <p:cNvGrpSpPr/>
        <p:nvPr/>
      </p:nvGrpSpPr>
      <p:grpSpPr>
        <a:xfrm>
          <a:off x="0" y="0"/>
          <a:ext cx="0" cy="0"/>
          <a:chOff x="0" y="0"/>
          <a:chExt cx="0" cy="0"/>
        </a:xfrm>
      </p:grpSpPr>
      <p:sp>
        <p:nvSpPr>
          <p:cNvPr id="188" name="Google Shape;188;p115"/>
          <p:cNvSpPr txBox="1">
            <a:spLocks noGrp="1"/>
          </p:cNvSpPr>
          <p:nvPr>
            <p:ph type="title"/>
          </p:nvPr>
        </p:nvSpPr>
        <p:spPr>
          <a:xfrm>
            <a:off x="457200" y="342900"/>
            <a:ext cx="1097400" cy="1234500"/>
          </a:xfrm>
          <a:prstGeom prst="rect">
            <a:avLst/>
          </a:prstGeom>
          <a:noFill/>
          <a:ln>
            <a:noFill/>
          </a:ln>
        </p:spPr>
        <p:txBody>
          <a:bodyPr spcFirstLastPara="1" wrap="square" lIns="0" tIns="0" rIns="0" bIns="0" anchor="b" anchorCtr="0">
            <a:noAutofit/>
          </a:bodyPr>
          <a:lstStyle>
            <a:lvl1pPr marR="0" lvl="0" algn="l">
              <a:lnSpc>
                <a:spcPct val="80000"/>
              </a:lnSpc>
              <a:spcBef>
                <a:spcPts val="0"/>
              </a:spcBef>
              <a:spcAft>
                <a:spcPts val="0"/>
              </a:spcAft>
              <a:buClr>
                <a:schemeClr val="lt1"/>
              </a:buClr>
              <a:buSzPts val="11500"/>
              <a:buFont typeface="Arial"/>
              <a:buNone/>
              <a:defRPr sz="11500" b="0" i="0" u="none" strike="noStrike" cap="none">
                <a:solidFill>
                  <a:schemeClr val="lt1"/>
                </a:solidFill>
                <a:latin typeface="Arial"/>
                <a:ea typeface="Arial"/>
                <a:cs typeface="Arial"/>
                <a:sym typeface="Arial"/>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matchingName="Section Header Grey Manual">
  <p:cSld name="Section Header Grey Manual">
    <p:bg>
      <p:bgPr>
        <a:solidFill>
          <a:srgbClr val="464646"/>
        </a:solidFill>
        <a:effectLst/>
      </p:bgPr>
    </p:bg>
    <p:spTree>
      <p:nvGrpSpPr>
        <p:cNvPr id="1" name="Shape 189"/>
        <p:cNvGrpSpPr/>
        <p:nvPr/>
      </p:nvGrpSpPr>
      <p:grpSpPr>
        <a:xfrm>
          <a:off x="0" y="0"/>
          <a:ext cx="0" cy="0"/>
          <a:chOff x="0" y="0"/>
          <a:chExt cx="0" cy="0"/>
        </a:xfrm>
      </p:grpSpPr>
      <p:sp>
        <p:nvSpPr>
          <p:cNvPr id="190" name="Google Shape;190;p116"/>
          <p:cNvSpPr txBox="1">
            <a:spLocks noGrp="1"/>
          </p:cNvSpPr>
          <p:nvPr>
            <p:ph type="title"/>
          </p:nvPr>
        </p:nvSpPr>
        <p:spPr>
          <a:xfrm>
            <a:off x="457200" y="342900"/>
            <a:ext cx="1097400" cy="1234500"/>
          </a:xfrm>
          <a:prstGeom prst="rect">
            <a:avLst/>
          </a:prstGeom>
          <a:noFill/>
          <a:ln>
            <a:noFill/>
          </a:ln>
        </p:spPr>
        <p:txBody>
          <a:bodyPr spcFirstLastPara="1" wrap="square" lIns="0" tIns="0" rIns="0" bIns="0" anchor="b" anchorCtr="0">
            <a:noAutofit/>
          </a:bodyPr>
          <a:lstStyle>
            <a:lvl1pPr marR="0" lvl="0" algn="l">
              <a:lnSpc>
                <a:spcPct val="80000"/>
              </a:lnSpc>
              <a:spcBef>
                <a:spcPts val="0"/>
              </a:spcBef>
              <a:spcAft>
                <a:spcPts val="0"/>
              </a:spcAft>
              <a:buClr>
                <a:schemeClr val="lt1"/>
              </a:buClr>
              <a:buSzPts val="11500"/>
              <a:buFont typeface="Arial"/>
              <a:buNone/>
              <a:defRPr sz="11500" b="0" i="0" u="none" strike="noStrike" cap="none">
                <a:solidFill>
                  <a:schemeClr val="lt1"/>
                </a:solidFill>
                <a:latin typeface="Arial"/>
                <a:ea typeface="Arial"/>
                <a:cs typeface="Arial"/>
                <a:sym typeface="Arial"/>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matchingName="Quote 1 Image Full">
  <p:cSld name="Quote 1 Image Full">
    <p:bg>
      <p:bgPr>
        <a:solidFill>
          <a:srgbClr val="DEDEDE"/>
        </a:solidFill>
        <a:effectLst/>
      </p:bgPr>
    </p:bg>
    <p:spTree>
      <p:nvGrpSpPr>
        <p:cNvPr id="1" name="Shape 191"/>
        <p:cNvGrpSpPr/>
        <p:nvPr/>
      </p:nvGrpSpPr>
      <p:grpSpPr>
        <a:xfrm>
          <a:off x="0" y="0"/>
          <a:ext cx="0" cy="0"/>
          <a:chOff x="0" y="0"/>
          <a:chExt cx="0" cy="0"/>
        </a:xfrm>
      </p:grpSpPr>
      <p:sp>
        <p:nvSpPr>
          <p:cNvPr id="192" name="Google Shape;192;p117"/>
          <p:cNvSpPr txBox="1">
            <a:spLocks noGrp="1"/>
          </p:cNvSpPr>
          <p:nvPr>
            <p:ph type="body" idx="1"/>
          </p:nvPr>
        </p:nvSpPr>
        <p:spPr>
          <a:xfrm>
            <a:off x="0" y="857250"/>
            <a:ext cx="3657600" cy="3429000"/>
          </a:xfrm>
          <a:prstGeom prst="rect">
            <a:avLst/>
          </a:prstGeom>
          <a:solidFill>
            <a:srgbClr val="E0301E"/>
          </a:solidFill>
          <a:ln>
            <a:noFill/>
          </a:ln>
        </p:spPr>
        <p:txBody>
          <a:bodyPr spcFirstLastPara="1" wrap="square" lIns="457200" tIns="1234425" rIns="228600" bIns="228600" anchor="t" anchorCtr="0">
            <a:noAutofit/>
          </a:bodyPr>
          <a:lstStyle>
            <a:lvl1pPr marL="457200" marR="0" lvl="0" indent="-228600" algn="l">
              <a:lnSpc>
                <a:spcPct val="90000"/>
              </a:lnSpc>
              <a:spcBef>
                <a:spcPts val="0"/>
              </a:spcBef>
              <a:spcAft>
                <a:spcPts val="0"/>
              </a:spcAft>
              <a:buClr>
                <a:schemeClr val="lt1"/>
              </a:buClr>
              <a:buSzPts val="2400"/>
              <a:buFont typeface="Arial"/>
              <a:buNone/>
              <a:defRPr sz="2400" b="0" i="0" u="none" strike="noStrike" cap="none">
                <a:solidFill>
                  <a:schemeClr val="lt1"/>
                </a:solidFill>
                <a:latin typeface="Georgia"/>
                <a:ea typeface="Georgia"/>
                <a:cs typeface="Georgia"/>
                <a:sym typeface="Georgia"/>
              </a:defRPr>
            </a:lvl1pPr>
            <a:lvl2pPr marL="914400" marR="0" lvl="1" indent="-228600" algn="l">
              <a:lnSpc>
                <a:spcPct val="100000"/>
              </a:lnSpc>
              <a:spcBef>
                <a:spcPts val="1800"/>
              </a:spcBef>
              <a:spcAft>
                <a:spcPts val="0"/>
              </a:spcAft>
              <a:buClr>
                <a:schemeClr val="lt1"/>
              </a:buClr>
              <a:buSzPts val="1400"/>
              <a:buFont typeface="Arial"/>
              <a:buNone/>
              <a:defRPr sz="1400" b="1" i="0" u="none" strike="noStrike" cap="none">
                <a:solidFill>
                  <a:schemeClr val="lt1"/>
                </a:solidFill>
                <a:latin typeface="Arial"/>
                <a:ea typeface="Arial"/>
                <a:cs typeface="Arial"/>
                <a:sym typeface="Arial"/>
              </a:defRPr>
            </a:lvl2pPr>
            <a:lvl3pPr marL="1371600" marR="0" lvl="2" indent="-228600" algn="l">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3pPr>
            <a:lvl4pPr marL="1828800" marR="0" lvl="3" indent="-228600" algn="l">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4pPr>
            <a:lvl5pPr marL="2286000" marR="0" lvl="4" indent="-228600" algn="l">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5pPr>
            <a:lvl6pPr marL="2743200" marR="0" lvl="5" indent="-228600" algn="l">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6pPr>
            <a:lvl7pPr marL="3200400" marR="0" lvl="6" indent="-228600" algn="l">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7pPr>
            <a:lvl8pPr marL="3657600" marR="0" lvl="7" indent="-228600" algn="l">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8pPr>
            <a:lvl9pPr marL="4114800" marR="0" lvl="8" indent="-228600" algn="l">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9pPr>
          </a:lstStyle>
          <a:p>
            <a:endParaRPr/>
          </a:p>
        </p:txBody>
      </p:sp>
      <p:sp>
        <p:nvSpPr>
          <p:cNvPr id="193" name="Google Shape;193;p117"/>
          <p:cNvSpPr txBox="1">
            <a:spLocks noGrp="1"/>
          </p:cNvSpPr>
          <p:nvPr>
            <p:ph type="sldNum" idx="12"/>
          </p:nvPr>
        </p:nvSpPr>
        <p:spPr>
          <a:xfrm>
            <a:off x="6126163" y="4869180"/>
            <a:ext cx="2560500" cy="102900"/>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700"/>
              <a:buFont typeface="Arial"/>
              <a:buNone/>
              <a:defRPr sz="7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00"/>
              <a:buFont typeface="Arial"/>
              <a:buNone/>
              <a:defRPr sz="7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00"/>
              <a:buFont typeface="Arial"/>
              <a:buNone/>
              <a:defRPr sz="7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00"/>
              <a:buFont typeface="Arial"/>
              <a:buNone/>
              <a:defRPr sz="7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00"/>
              <a:buFont typeface="Arial"/>
              <a:buNone/>
              <a:defRPr sz="7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00"/>
              <a:buFont typeface="Arial"/>
              <a:buNone/>
              <a:defRPr sz="7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00"/>
              <a:buFont typeface="Arial"/>
              <a:buNone/>
              <a:defRPr sz="7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00"/>
              <a:buFont typeface="Arial"/>
              <a:buNone/>
              <a:defRPr sz="7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00"/>
              <a:buFont typeface="Arial"/>
              <a:buNone/>
              <a:defRPr sz="7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l-GR"/>
              <a:t>‹#›</a:t>
            </a:fld>
            <a:endParaRPr/>
          </a:p>
        </p:txBody>
      </p:sp>
      <p:sp>
        <p:nvSpPr>
          <p:cNvPr id="194" name="Google Shape;194;p117"/>
          <p:cNvSpPr/>
          <p:nvPr/>
        </p:nvSpPr>
        <p:spPr>
          <a:xfrm>
            <a:off x="457200" y="1149859"/>
            <a:ext cx="731522" cy="427716"/>
          </a:xfrm>
          <a:custGeom>
            <a:avLst/>
            <a:gdLst/>
            <a:ahLst/>
            <a:cxnLst/>
            <a:rect l="l" t="t" r="r" b="b"/>
            <a:pathLst>
              <a:path w="1811" h="1424" extrusionOk="0">
                <a:moveTo>
                  <a:pt x="1757" y="1424"/>
                </a:moveTo>
                <a:lnTo>
                  <a:pt x="1757" y="1424"/>
                </a:lnTo>
                <a:lnTo>
                  <a:pt x="1099" y="1424"/>
                </a:lnTo>
                <a:lnTo>
                  <a:pt x="1099" y="953"/>
                </a:lnTo>
                <a:cubicBezTo>
                  <a:pt x="1099" y="761"/>
                  <a:pt x="1115" y="610"/>
                  <a:pt x="1149" y="501"/>
                </a:cubicBezTo>
                <a:cubicBezTo>
                  <a:pt x="1183" y="392"/>
                  <a:pt x="1245" y="293"/>
                  <a:pt x="1337" y="206"/>
                </a:cubicBezTo>
                <a:cubicBezTo>
                  <a:pt x="1428" y="118"/>
                  <a:pt x="1543" y="50"/>
                  <a:pt x="1682" y="0"/>
                </a:cubicBezTo>
                <a:lnTo>
                  <a:pt x="1811" y="271"/>
                </a:lnTo>
                <a:cubicBezTo>
                  <a:pt x="1680" y="315"/>
                  <a:pt x="1586" y="376"/>
                  <a:pt x="1529" y="454"/>
                </a:cubicBezTo>
                <a:cubicBezTo>
                  <a:pt x="1472" y="532"/>
                  <a:pt x="1442" y="636"/>
                  <a:pt x="1439" y="766"/>
                </a:cubicBezTo>
                <a:lnTo>
                  <a:pt x="1757" y="766"/>
                </a:lnTo>
                <a:lnTo>
                  <a:pt x="1757" y="1424"/>
                </a:lnTo>
                <a:close/>
                <a:moveTo>
                  <a:pt x="658" y="1424"/>
                </a:moveTo>
                <a:lnTo>
                  <a:pt x="658" y="1424"/>
                </a:lnTo>
                <a:lnTo>
                  <a:pt x="0" y="1424"/>
                </a:lnTo>
                <a:lnTo>
                  <a:pt x="0" y="953"/>
                </a:lnTo>
                <a:cubicBezTo>
                  <a:pt x="0" y="763"/>
                  <a:pt x="16" y="612"/>
                  <a:pt x="50" y="502"/>
                </a:cubicBezTo>
                <a:cubicBezTo>
                  <a:pt x="83" y="392"/>
                  <a:pt x="146" y="293"/>
                  <a:pt x="236" y="206"/>
                </a:cubicBezTo>
                <a:cubicBezTo>
                  <a:pt x="327" y="118"/>
                  <a:pt x="442" y="50"/>
                  <a:pt x="583" y="0"/>
                </a:cubicBezTo>
                <a:lnTo>
                  <a:pt x="712" y="271"/>
                </a:lnTo>
                <a:cubicBezTo>
                  <a:pt x="581" y="315"/>
                  <a:pt x="487" y="376"/>
                  <a:pt x="430" y="454"/>
                </a:cubicBezTo>
                <a:cubicBezTo>
                  <a:pt x="373" y="532"/>
                  <a:pt x="342" y="636"/>
                  <a:pt x="339" y="766"/>
                </a:cubicBezTo>
                <a:lnTo>
                  <a:pt x="658" y="766"/>
                </a:lnTo>
                <a:lnTo>
                  <a:pt x="658" y="1424"/>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matchingName="Quote 1 Image Orange">
  <p:cSld name="Quote 1 Image Orange">
    <p:bg>
      <p:bgPr>
        <a:solidFill>
          <a:srgbClr val="D04A02"/>
        </a:solidFill>
        <a:effectLst/>
      </p:bgPr>
    </p:bg>
    <p:spTree>
      <p:nvGrpSpPr>
        <p:cNvPr id="1" name="Shape 195"/>
        <p:cNvGrpSpPr/>
        <p:nvPr/>
      </p:nvGrpSpPr>
      <p:grpSpPr>
        <a:xfrm>
          <a:off x="0" y="0"/>
          <a:ext cx="0" cy="0"/>
          <a:chOff x="0" y="0"/>
          <a:chExt cx="0" cy="0"/>
        </a:xfrm>
      </p:grpSpPr>
      <p:sp>
        <p:nvSpPr>
          <p:cNvPr id="196" name="Google Shape;196;p118"/>
          <p:cNvSpPr/>
          <p:nvPr/>
        </p:nvSpPr>
        <p:spPr>
          <a:xfrm>
            <a:off x="4572000" y="0"/>
            <a:ext cx="4572000" cy="5143500"/>
          </a:xfrm>
          <a:prstGeom prst="rect">
            <a:avLst/>
          </a:prstGeom>
          <a:solidFill>
            <a:srgbClr val="DEDED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97" name="Google Shape;197;p118"/>
          <p:cNvSpPr txBox="1">
            <a:spLocks noGrp="1"/>
          </p:cNvSpPr>
          <p:nvPr>
            <p:ph type="body" idx="1"/>
          </p:nvPr>
        </p:nvSpPr>
        <p:spPr>
          <a:xfrm>
            <a:off x="457199" y="1371600"/>
            <a:ext cx="3979800" cy="3257400"/>
          </a:xfrm>
          <a:prstGeom prst="rect">
            <a:avLst/>
          </a:prstGeom>
          <a:noFill/>
          <a:ln>
            <a:noFill/>
          </a:ln>
        </p:spPr>
        <p:txBody>
          <a:bodyPr spcFirstLastPara="1" wrap="square" lIns="0" tIns="0" rIns="0" bIns="0" anchor="t" anchorCtr="0">
            <a:noAutofit/>
          </a:bodyPr>
          <a:lstStyle>
            <a:lvl1pPr marL="457200" marR="0" lvl="0" indent="-228600" algn="l">
              <a:lnSpc>
                <a:spcPct val="85000"/>
              </a:lnSpc>
              <a:spcBef>
                <a:spcPts val="0"/>
              </a:spcBef>
              <a:spcAft>
                <a:spcPts val="0"/>
              </a:spcAft>
              <a:buClr>
                <a:schemeClr val="lt1"/>
              </a:buClr>
              <a:buSzPts val="3200"/>
              <a:buFont typeface="Arial"/>
              <a:buNone/>
              <a:defRPr sz="3200" b="0" i="0" u="none" strike="noStrike" cap="none">
                <a:solidFill>
                  <a:schemeClr val="lt1"/>
                </a:solidFill>
                <a:latin typeface="Georgia"/>
                <a:ea typeface="Georgia"/>
                <a:cs typeface="Georgia"/>
                <a:sym typeface="Georgia"/>
              </a:defRPr>
            </a:lvl1pPr>
            <a:lvl2pPr marL="914400" marR="0" lvl="1" indent="-228600" algn="l">
              <a:lnSpc>
                <a:spcPct val="100000"/>
              </a:lnSpc>
              <a:spcBef>
                <a:spcPts val="1800"/>
              </a:spcBef>
              <a:spcAft>
                <a:spcPts val="0"/>
              </a:spcAft>
              <a:buClr>
                <a:schemeClr val="lt1"/>
              </a:buClr>
              <a:buSzPts val="1400"/>
              <a:buFont typeface="Arial"/>
              <a:buNone/>
              <a:defRPr sz="1400" b="1" i="0" u="none" strike="noStrike" cap="none">
                <a:solidFill>
                  <a:schemeClr val="lt1"/>
                </a:solidFill>
                <a:latin typeface="Arial"/>
                <a:ea typeface="Arial"/>
                <a:cs typeface="Arial"/>
                <a:sym typeface="Arial"/>
              </a:defRPr>
            </a:lvl2pPr>
            <a:lvl3pPr marL="1371600" marR="0" lvl="2" indent="-228600" algn="l">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3pPr>
            <a:lvl4pPr marL="1828800" marR="0" lvl="3" indent="-228600" algn="l">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4pPr>
            <a:lvl5pPr marL="2286000" marR="0" lvl="4" indent="-228600" algn="l">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5pPr>
            <a:lvl6pPr marL="2743200" marR="0" lvl="5" indent="-228600" algn="l">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6pPr>
            <a:lvl7pPr marL="3200400" marR="0" lvl="6" indent="-228600" algn="l">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7pPr>
            <a:lvl8pPr marL="3657600" marR="0" lvl="7" indent="-228600" algn="l">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8pPr>
            <a:lvl9pPr marL="4114800" marR="0" lvl="8" indent="-228600" algn="l">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9pPr>
          </a:lstStyle>
          <a:p>
            <a:endParaRPr/>
          </a:p>
        </p:txBody>
      </p:sp>
      <p:sp>
        <p:nvSpPr>
          <p:cNvPr id="198" name="Google Shape;198;p118"/>
          <p:cNvSpPr txBox="1">
            <a:spLocks noGrp="1"/>
          </p:cNvSpPr>
          <p:nvPr>
            <p:ph type="sldNum" idx="12"/>
          </p:nvPr>
        </p:nvSpPr>
        <p:spPr>
          <a:xfrm>
            <a:off x="6126163" y="4869180"/>
            <a:ext cx="2560500" cy="102900"/>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700"/>
              <a:buFont typeface="Arial"/>
              <a:buNone/>
              <a:defRPr sz="7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00"/>
              <a:buFont typeface="Arial"/>
              <a:buNone/>
              <a:defRPr sz="7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00"/>
              <a:buFont typeface="Arial"/>
              <a:buNone/>
              <a:defRPr sz="7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00"/>
              <a:buFont typeface="Arial"/>
              <a:buNone/>
              <a:defRPr sz="7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00"/>
              <a:buFont typeface="Arial"/>
              <a:buNone/>
              <a:defRPr sz="7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00"/>
              <a:buFont typeface="Arial"/>
              <a:buNone/>
              <a:defRPr sz="7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00"/>
              <a:buFont typeface="Arial"/>
              <a:buNone/>
              <a:defRPr sz="7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00"/>
              <a:buFont typeface="Arial"/>
              <a:buNone/>
              <a:defRPr sz="7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00"/>
              <a:buFont typeface="Arial"/>
              <a:buNone/>
              <a:defRPr sz="7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l-GR"/>
              <a:t>‹#›</a:t>
            </a:fld>
            <a:endParaRPr/>
          </a:p>
        </p:txBody>
      </p:sp>
      <p:sp>
        <p:nvSpPr>
          <p:cNvPr id="199" name="Google Shape;199;p118"/>
          <p:cNvSpPr/>
          <p:nvPr/>
        </p:nvSpPr>
        <p:spPr>
          <a:xfrm>
            <a:off x="457200" y="738141"/>
            <a:ext cx="731522" cy="427716"/>
          </a:xfrm>
          <a:custGeom>
            <a:avLst/>
            <a:gdLst/>
            <a:ahLst/>
            <a:cxnLst/>
            <a:rect l="l" t="t" r="r" b="b"/>
            <a:pathLst>
              <a:path w="1811" h="1424" extrusionOk="0">
                <a:moveTo>
                  <a:pt x="1757" y="1424"/>
                </a:moveTo>
                <a:lnTo>
                  <a:pt x="1757" y="1424"/>
                </a:lnTo>
                <a:lnTo>
                  <a:pt x="1099" y="1424"/>
                </a:lnTo>
                <a:lnTo>
                  <a:pt x="1099" y="953"/>
                </a:lnTo>
                <a:cubicBezTo>
                  <a:pt x="1099" y="761"/>
                  <a:pt x="1115" y="610"/>
                  <a:pt x="1149" y="501"/>
                </a:cubicBezTo>
                <a:cubicBezTo>
                  <a:pt x="1183" y="392"/>
                  <a:pt x="1245" y="293"/>
                  <a:pt x="1337" y="206"/>
                </a:cubicBezTo>
                <a:cubicBezTo>
                  <a:pt x="1428" y="118"/>
                  <a:pt x="1543" y="50"/>
                  <a:pt x="1682" y="0"/>
                </a:cubicBezTo>
                <a:lnTo>
                  <a:pt x="1811" y="271"/>
                </a:lnTo>
                <a:cubicBezTo>
                  <a:pt x="1680" y="315"/>
                  <a:pt x="1586" y="376"/>
                  <a:pt x="1529" y="454"/>
                </a:cubicBezTo>
                <a:cubicBezTo>
                  <a:pt x="1472" y="532"/>
                  <a:pt x="1442" y="636"/>
                  <a:pt x="1439" y="766"/>
                </a:cubicBezTo>
                <a:lnTo>
                  <a:pt x="1757" y="766"/>
                </a:lnTo>
                <a:lnTo>
                  <a:pt x="1757" y="1424"/>
                </a:lnTo>
                <a:close/>
                <a:moveTo>
                  <a:pt x="658" y="1424"/>
                </a:moveTo>
                <a:lnTo>
                  <a:pt x="658" y="1424"/>
                </a:lnTo>
                <a:lnTo>
                  <a:pt x="0" y="1424"/>
                </a:lnTo>
                <a:lnTo>
                  <a:pt x="0" y="953"/>
                </a:lnTo>
                <a:cubicBezTo>
                  <a:pt x="0" y="763"/>
                  <a:pt x="16" y="612"/>
                  <a:pt x="50" y="502"/>
                </a:cubicBezTo>
                <a:cubicBezTo>
                  <a:pt x="83" y="392"/>
                  <a:pt x="146" y="293"/>
                  <a:pt x="236" y="206"/>
                </a:cubicBezTo>
                <a:cubicBezTo>
                  <a:pt x="327" y="118"/>
                  <a:pt x="442" y="50"/>
                  <a:pt x="583" y="0"/>
                </a:cubicBezTo>
                <a:lnTo>
                  <a:pt x="712" y="271"/>
                </a:lnTo>
                <a:cubicBezTo>
                  <a:pt x="581" y="315"/>
                  <a:pt x="487" y="376"/>
                  <a:pt x="430" y="454"/>
                </a:cubicBezTo>
                <a:cubicBezTo>
                  <a:pt x="373" y="532"/>
                  <a:pt x="342" y="636"/>
                  <a:pt x="339" y="766"/>
                </a:cubicBezTo>
                <a:lnTo>
                  <a:pt x="658" y="766"/>
                </a:lnTo>
                <a:lnTo>
                  <a:pt x="658" y="1424"/>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00" name="Google Shape;200;p118"/>
          <p:cNvSpPr txBox="1"/>
          <p:nvPr/>
        </p:nvSpPr>
        <p:spPr>
          <a:xfrm>
            <a:off x="455293" y="4869180"/>
            <a:ext cx="3981900" cy="102900"/>
          </a:xfrm>
          <a:prstGeom prst="rect">
            <a:avLst/>
          </a:prstGeom>
          <a:no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Clr>
                <a:srgbClr val="000000"/>
              </a:buClr>
              <a:buSzPts val="700"/>
              <a:buFont typeface="Arial"/>
              <a:buNone/>
            </a:pPr>
            <a:r>
              <a:rPr lang="el-GR" sz="700" b="0" i="0" u="none" strike="noStrike" cap="none">
                <a:solidFill>
                  <a:schemeClr val="lt1"/>
                </a:solidFill>
                <a:latin typeface="Arial"/>
                <a:ea typeface="Arial"/>
                <a:cs typeface="Arial"/>
                <a:sym typeface="Arial"/>
              </a:rPr>
              <a:t>PwC</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Quote 1 Image">
  <p:cSld name="Quote 1 Image">
    <p:spTree>
      <p:nvGrpSpPr>
        <p:cNvPr id="1" name="Shape 201"/>
        <p:cNvGrpSpPr/>
        <p:nvPr/>
      </p:nvGrpSpPr>
      <p:grpSpPr>
        <a:xfrm>
          <a:off x="0" y="0"/>
          <a:ext cx="0" cy="0"/>
          <a:chOff x="0" y="0"/>
          <a:chExt cx="0" cy="0"/>
        </a:xfrm>
      </p:grpSpPr>
      <p:sp>
        <p:nvSpPr>
          <p:cNvPr id="202" name="Google Shape;202;p119"/>
          <p:cNvSpPr/>
          <p:nvPr/>
        </p:nvSpPr>
        <p:spPr>
          <a:xfrm>
            <a:off x="4572000" y="0"/>
            <a:ext cx="4572000" cy="5143500"/>
          </a:xfrm>
          <a:prstGeom prst="rect">
            <a:avLst/>
          </a:prstGeom>
          <a:solidFill>
            <a:srgbClr val="DEDED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203" name="Google Shape;203;p119"/>
          <p:cNvSpPr txBox="1">
            <a:spLocks noGrp="1"/>
          </p:cNvSpPr>
          <p:nvPr>
            <p:ph type="body" idx="1"/>
          </p:nvPr>
        </p:nvSpPr>
        <p:spPr>
          <a:xfrm>
            <a:off x="457199" y="1371600"/>
            <a:ext cx="3979800" cy="3257400"/>
          </a:xfrm>
          <a:prstGeom prst="rect">
            <a:avLst/>
          </a:prstGeom>
          <a:noFill/>
          <a:ln>
            <a:noFill/>
          </a:ln>
        </p:spPr>
        <p:txBody>
          <a:bodyPr spcFirstLastPara="1" wrap="square" lIns="0" tIns="0" rIns="0" bIns="0" anchor="t" anchorCtr="0">
            <a:noAutofit/>
          </a:bodyPr>
          <a:lstStyle>
            <a:lvl1pPr marL="457200" marR="0" lvl="0" indent="-228600" algn="l">
              <a:lnSpc>
                <a:spcPct val="85000"/>
              </a:lnSpc>
              <a:spcBef>
                <a:spcPts val="0"/>
              </a:spcBef>
              <a:spcAft>
                <a:spcPts val="0"/>
              </a:spcAft>
              <a:buClr>
                <a:schemeClr val="dk1"/>
              </a:buClr>
              <a:buSzPts val="3200"/>
              <a:buFont typeface="Arial"/>
              <a:buNone/>
              <a:defRPr sz="3200" b="0" i="0" u="none" strike="noStrike" cap="none">
                <a:solidFill>
                  <a:schemeClr val="dk1"/>
                </a:solidFill>
                <a:latin typeface="Georgia"/>
                <a:ea typeface="Georgia"/>
                <a:cs typeface="Georgia"/>
                <a:sym typeface="Georgia"/>
              </a:defRPr>
            </a:lvl1pPr>
            <a:lvl2pPr marL="914400" marR="0" lvl="1" indent="-228600" algn="l">
              <a:lnSpc>
                <a:spcPct val="100000"/>
              </a:lnSpc>
              <a:spcBef>
                <a:spcPts val="1800"/>
              </a:spcBef>
              <a:spcAft>
                <a:spcPts val="0"/>
              </a:spcAft>
              <a:buClr>
                <a:schemeClr val="dk1"/>
              </a:buClr>
              <a:buSzPts val="1400"/>
              <a:buFont typeface="Arial"/>
              <a:buNone/>
              <a:defRPr sz="1400" b="1" i="0" u="none" strike="noStrike" cap="none">
                <a:solidFill>
                  <a:schemeClr val="dk1"/>
                </a:solidFill>
                <a:latin typeface="Arial"/>
                <a:ea typeface="Arial"/>
                <a:cs typeface="Arial"/>
                <a:sym typeface="Arial"/>
              </a:defRPr>
            </a:lvl2pPr>
            <a:lvl3pPr marL="1371600" marR="0" lvl="2" indent="-228600" algn="l">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L="1828800" marR="0" lvl="3" indent="-228600" algn="l">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L="2286000" marR="0" lvl="4" indent="-228600" algn="l">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L="2743200" marR="0" lvl="5" indent="-228600" algn="l">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6pPr>
            <a:lvl7pPr marL="3200400" marR="0" lvl="6" indent="-228600" algn="l">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7pPr>
            <a:lvl8pPr marL="3657600" marR="0" lvl="7" indent="-228600" algn="l">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8pPr>
            <a:lvl9pPr marL="4114800" marR="0" lvl="8" indent="-228600" algn="l">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9pPr>
          </a:lstStyle>
          <a:p>
            <a:endParaRPr/>
          </a:p>
        </p:txBody>
      </p:sp>
      <p:sp>
        <p:nvSpPr>
          <p:cNvPr id="204" name="Google Shape;204;p119"/>
          <p:cNvSpPr txBox="1">
            <a:spLocks noGrp="1"/>
          </p:cNvSpPr>
          <p:nvPr>
            <p:ph type="sldNum" idx="12"/>
          </p:nvPr>
        </p:nvSpPr>
        <p:spPr>
          <a:xfrm>
            <a:off x="6126163" y="4869180"/>
            <a:ext cx="2560500" cy="102900"/>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700"/>
              <a:buFont typeface="Arial"/>
              <a:buNone/>
              <a:defRPr sz="7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00"/>
              <a:buFont typeface="Arial"/>
              <a:buNone/>
              <a:defRPr sz="7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00"/>
              <a:buFont typeface="Arial"/>
              <a:buNone/>
              <a:defRPr sz="7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00"/>
              <a:buFont typeface="Arial"/>
              <a:buNone/>
              <a:defRPr sz="7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00"/>
              <a:buFont typeface="Arial"/>
              <a:buNone/>
              <a:defRPr sz="7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00"/>
              <a:buFont typeface="Arial"/>
              <a:buNone/>
              <a:defRPr sz="7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00"/>
              <a:buFont typeface="Arial"/>
              <a:buNone/>
              <a:defRPr sz="7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00"/>
              <a:buFont typeface="Arial"/>
              <a:buNone/>
              <a:defRPr sz="7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00"/>
              <a:buFont typeface="Arial"/>
              <a:buNone/>
              <a:defRPr sz="7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l-GR"/>
              <a:t>‹#›</a:t>
            </a:fld>
            <a:endParaRPr/>
          </a:p>
        </p:txBody>
      </p:sp>
      <p:sp>
        <p:nvSpPr>
          <p:cNvPr id="205" name="Google Shape;205;p119"/>
          <p:cNvSpPr/>
          <p:nvPr/>
        </p:nvSpPr>
        <p:spPr>
          <a:xfrm>
            <a:off x="457200" y="738141"/>
            <a:ext cx="731522" cy="427716"/>
          </a:xfrm>
          <a:custGeom>
            <a:avLst/>
            <a:gdLst/>
            <a:ahLst/>
            <a:cxnLst/>
            <a:rect l="l" t="t" r="r" b="b"/>
            <a:pathLst>
              <a:path w="1811" h="1424" extrusionOk="0">
                <a:moveTo>
                  <a:pt x="1757" y="1424"/>
                </a:moveTo>
                <a:lnTo>
                  <a:pt x="1757" y="1424"/>
                </a:lnTo>
                <a:lnTo>
                  <a:pt x="1099" y="1424"/>
                </a:lnTo>
                <a:lnTo>
                  <a:pt x="1099" y="953"/>
                </a:lnTo>
                <a:cubicBezTo>
                  <a:pt x="1099" y="761"/>
                  <a:pt x="1115" y="610"/>
                  <a:pt x="1149" y="501"/>
                </a:cubicBezTo>
                <a:cubicBezTo>
                  <a:pt x="1183" y="392"/>
                  <a:pt x="1245" y="293"/>
                  <a:pt x="1337" y="206"/>
                </a:cubicBezTo>
                <a:cubicBezTo>
                  <a:pt x="1428" y="118"/>
                  <a:pt x="1543" y="50"/>
                  <a:pt x="1682" y="0"/>
                </a:cubicBezTo>
                <a:lnTo>
                  <a:pt x="1811" y="271"/>
                </a:lnTo>
                <a:cubicBezTo>
                  <a:pt x="1680" y="315"/>
                  <a:pt x="1586" y="376"/>
                  <a:pt x="1529" y="454"/>
                </a:cubicBezTo>
                <a:cubicBezTo>
                  <a:pt x="1472" y="532"/>
                  <a:pt x="1442" y="636"/>
                  <a:pt x="1439" y="766"/>
                </a:cubicBezTo>
                <a:lnTo>
                  <a:pt x="1757" y="766"/>
                </a:lnTo>
                <a:lnTo>
                  <a:pt x="1757" y="1424"/>
                </a:lnTo>
                <a:close/>
                <a:moveTo>
                  <a:pt x="658" y="1424"/>
                </a:moveTo>
                <a:lnTo>
                  <a:pt x="658" y="1424"/>
                </a:lnTo>
                <a:lnTo>
                  <a:pt x="0" y="1424"/>
                </a:lnTo>
                <a:lnTo>
                  <a:pt x="0" y="953"/>
                </a:lnTo>
                <a:cubicBezTo>
                  <a:pt x="0" y="763"/>
                  <a:pt x="16" y="612"/>
                  <a:pt x="50" y="502"/>
                </a:cubicBezTo>
                <a:cubicBezTo>
                  <a:pt x="83" y="392"/>
                  <a:pt x="146" y="293"/>
                  <a:pt x="236" y="206"/>
                </a:cubicBezTo>
                <a:cubicBezTo>
                  <a:pt x="327" y="118"/>
                  <a:pt x="442" y="50"/>
                  <a:pt x="583" y="0"/>
                </a:cubicBezTo>
                <a:lnTo>
                  <a:pt x="712" y="271"/>
                </a:lnTo>
                <a:cubicBezTo>
                  <a:pt x="581" y="315"/>
                  <a:pt x="487" y="376"/>
                  <a:pt x="430" y="454"/>
                </a:cubicBezTo>
                <a:cubicBezTo>
                  <a:pt x="373" y="532"/>
                  <a:pt x="342" y="636"/>
                  <a:pt x="339" y="766"/>
                </a:cubicBezTo>
                <a:lnTo>
                  <a:pt x="658" y="766"/>
                </a:lnTo>
                <a:lnTo>
                  <a:pt x="658" y="1424"/>
                </a:lnTo>
                <a:close/>
              </a:path>
            </a:pathLst>
          </a:custGeom>
          <a:solidFill>
            <a:srgbClr val="000000"/>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dk1"/>
              </a:solidFill>
              <a:latin typeface="Arial"/>
              <a:ea typeface="Arial"/>
              <a:cs typeface="Arial"/>
              <a:sym typeface="Aria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matchingName="Quote 2 Orange">
  <p:cSld name="Quote 2 Orange">
    <p:bg>
      <p:bgPr>
        <a:solidFill>
          <a:srgbClr val="D04A02"/>
        </a:solidFill>
        <a:effectLst/>
      </p:bgPr>
    </p:bg>
    <p:spTree>
      <p:nvGrpSpPr>
        <p:cNvPr id="1" name="Shape 206"/>
        <p:cNvGrpSpPr/>
        <p:nvPr/>
      </p:nvGrpSpPr>
      <p:grpSpPr>
        <a:xfrm>
          <a:off x="0" y="0"/>
          <a:ext cx="0" cy="0"/>
          <a:chOff x="0" y="0"/>
          <a:chExt cx="0" cy="0"/>
        </a:xfrm>
      </p:grpSpPr>
      <p:sp>
        <p:nvSpPr>
          <p:cNvPr id="207" name="Google Shape;207;p120"/>
          <p:cNvSpPr txBox="1">
            <a:spLocks noGrp="1"/>
          </p:cNvSpPr>
          <p:nvPr>
            <p:ph type="body" idx="1"/>
          </p:nvPr>
        </p:nvSpPr>
        <p:spPr>
          <a:xfrm>
            <a:off x="457200" y="1577579"/>
            <a:ext cx="6949500" cy="3051600"/>
          </a:xfrm>
          <a:prstGeom prst="rect">
            <a:avLst/>
          </a:prstGeom>
          <a:noFill/>
          <a:ln>
            <a:noFill/>
          </a:ln>
        </p:spPr>
        <p:txBody>
          <a:bodyPr spcFirstLastPara="1" wrap="square" lIns="0" tIns="0" rIns="0" bIns="0" anchor="t" anchorCtr="0">
            <a:noAutofit/>
          </a:bodyPr>
          <a:lstStyle>
            <a:lvl1pPr marL="457200" marR="0" lvl="0" indent="-228600" algn="l">
              <a:lnSpc>
                <a:spcPct val="85000"/>
              </a:lnSpc>
              <a:spcBef>
                <a:spcPts val="0"/>
              </a:spcBef>
              <a:spcAft>
                <a:spcPts val="0"/>
              </a:spcAft>
              <a:buClr>
                <a:schemeClr val="lt1"/>
              </a:buClr>
              <a:buSzPts val="3200"/>
              <a:buFont typeface="Arial"/>
              <a:buNone/>
              <a:defRPr sz="3200" b="0" i="0" u="none" strike="noStrike" cap="none">
                <a:solidFill>
                  <a:schemeClr val="lt1"/>
                </a:solidFill>
                <a:latin typeface="Georgia"/>
                <a:ea typeface="Georgia"/>
                <a:cs typeface="Georgia"/>
                <a:sym typeface="Georgia"/>
              </a:defRPr>
            </a:lvl1pPr>
            <a:lvl2pPr marL="914400" marR="0" lvl="1" indent="-228600" algn="l">
              <a:lnSpc>
                <a:spcPct val="100000"/>
              </a:lnSpc>
              <a:spcBef>
                <a:spcPts val="1800"/>
              </a:spcBef>
              <a:spcAft>
                <a:spcPts val="0"/>
              </a:spcAft>
              <a:buClr>
                <a:schemeClr val="lt1"/>
              </a:buClr>
              <a:buSzPts val="1400"/>
              <a:buFont typeface="Arial"/>
              <a:buNone/>
              <a:defRPr sz="1400" b="1" i="0" u="none" strike="noStrike" cap="none">
                <a:solidFill>
                  <a:schemeClr val="lt1"/>
                </a:solidFill>
                <a:latin typeface="Arial"/>
                <a:ea typeface="Arial"/>
                <a:cs typeface="Arial"/>
                <a:sym typeface="Arial"/>
              </a:defRPr>
            </a:lvl2pPr>
            <a:lvl3pPr marL="1371600" marR="0" lvl="2" indent="-228600" algn="l">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3pPr>
            <a:lvl4pPr marL="1828800" marR="0" lvl="3" indent="-228600" algn="l">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4pPr>
            <a:lvl5pPr marL="2286000" marR="0" lvl="4" indent="-228600" algn="l">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5pPr>
            <a:lvl6pPr marL="2743200" marR="0" lvl="5" indent="-228600" algn="l">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6pPr>
            <a:lvl7pPr marL="3200400" marR="0" lvl="6" indent="-228600" algn="l">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7pPr>
            <a:lvl8pPr marL="3657600" marR="0" lvl="7" indent="-228600" algn="l">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8pPr>
            <a:lvl9pPr marL="4114800" marR="0" lvl="8" indent="-228600" algn="l">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9pPr>
          </a:lstStyle>
          <a:p>
            <a:endParaRPr/>
          </a:p>
        </p:txBody>
      </p:sp>
      <p:sp>
        <p:nvSpPr>
          <p:cNvPr id="208" name="Google Shape;208;p120"/>
          <p:cNvSpPr txBox="1">
            <a:spLocks noGrp="1"/>
          </p:cNvSpPr>
          <p:nvPr>
            <p:ph type="sldNum" idx="12"/>
          </p:nvPr>
        </p:nvSpPr>
        <p:spPr>
          <a:xfrm>
            <a:off x="6126163" y="4869180"/>
            <a:ext cx="2560500" cy="102900"/>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700"/>
              <a:buFont typeface="Arial"/>
              <a:buNone/>
              <a:defRPr sz="7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00"/>
              <a:buFont typeface="Arial"/>
              <a:buNone/>
              <a:defRPr sz="7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00"/>
              <a:buFont typeface="Arial"/>
              <a:buNone/>
              <a:defRPr sz="7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00"/>
              <a:buFont typeface="Arial"/>
              <a:buNone/>
              <a:defRPr sz="7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00"/>
              <a:buFont typeface="Arial"/>
              <a:buNone/>
              <a:defRPr sz="7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00"/>
              <a:buFont typeface="Arial"/>
              <a:buNone/>
              <a:defRPr sz="7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00"/>
              <a:buFont typeface="Arial"/>
              <a:buNone/>
              <a:defRPr sz="7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00"/>
              <a:buFont typeface="Arial"/>
              <a:buNone/>
              <a:defRPr sz="7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00"/>
              <a:buFont typeface="Arial"/>
              <a:buNone/>
              <a:defRPr sz="7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l-GR"/>
              <a:t>‹#›</a:t>
            </a:fld>
            <a:endParaRPr/>
          </a:p>
        </p:txBody>
      </p:sp>
      <p:sp>
        <p:nvSpPr>
          <p:cNvPr id="209" name="Google Shape;209;p120"/>
          <p:cNvSpPr/>
          <p:nvPr/>
        </p:nvSpPr>
        <p:spPr>
          <a:xfrm>
            <a:off x="457200" y="943881"/>
            <a:ext cx="731522" cy="427716"/>
          </a:xfrm>
          <a:custGeom>
            <a:avLst/>
            <a:gdLst/>
            <a:ahLst/>
            <a:cxnLst/>
            <a:rect l="l" t="t" r="r" b="b"/>
            <a:pathLst>
              <a:path w="1811" h="1424" extrusionOk="0">
                <a:moveTo>
                  <a:pt x="1757" y="1424"/>
                </a:moveTo>
                <a:lnTo>
                  <a:pt x="1757" y="1424"/>
                </a:lnTo>
                <a:lnTo>
                  <a:pt x="1099" y="1424"/>
                </a:lnTo>
                <a:lnTo>
                  <a:pt x="1099" y="953"/>
                </a:lnTo>
                <a:cubicBezTo>
                  <a:pt x="1099" y="761"/>
                  <a:pt x="1115" y="610"/>
                  <a:pt x="1149" y="501"/>
                </a:cubicBezTo>
                <a:cubicBezTo>
                  <a:pt x="1183" y="392"/>
                  <a:pt x="1245" y="293"/>
                  <a:pt x="1337" y="206"/>
                </a:cubicBezTo>
                <a:cubicBezTo>
                  <a:pt x="1428" y="118"/>
                  <a:pt x="1543" y="50"/>
                  <a:pt x="1682" y="0"/>
                </a:cubicBezTo>
                <a:lnTo>
                  <a:pt x="1811" y="271"/>
                </a:lnTo>
                <a:cubicBezTo>
                  <a:pt x="1680" y="315"/>
                  <a:pt x="1586" y="376"/>
                  <a:pt x="1529" y="454"/>
                </a:cubicBezTo>
                <a:cubicBezTo>
                  <a:pt x="1472" y="532"/>
                  <a:pt x="1442" y="636"/>
                  <a:pt x="1439" y="766"/>
                </a:cubicBezTo>
                <a:lnTo>
                  <a:pt x="1757" y="766"/>
                </a:lnTo>
                <a:lnTo>
                  <a:pt x="1757" y="1424"/>
                </a:lnTo>
                <a:close/>
                <a:moveTo>
                  <a:pt x="658" y="1424"/>
                </a:moveTo>
                <a:lnTo>
                  <a:pt x="658" y="1424"/>
                </a:lnTo>
                <a:lnTo>
                  <a:pt x="0" y="1424"/>
                </a:lnTo>
                <a:lnTo>
                  <a:pt x="0" y="953"/>
                </a:lnTo>
                <a:cubicBezTo>
                  <a:pt x="0" y="763"/>
                  <a:pt x="16" y="612"/>
                  <a:pt x="50" y="502"/>
                </a:cubicBezTo>
                <a:cubicBezTo>
                  <a:pt x="83" y="392"/>
                  <a:pt x="146" y="293"/>
                  <a:pt x="236" y="206"/>
                </a:cubicBezTo>
                <a:cubicBezTo>
                  <a:pt x="327" y="118"/>
                  <a:pt x="442" y="50"/>
                  <a:pt x="583" y="0"/>
                </a:cubicBezTo>
                <a:lnTo>
                  <a:pt x="712" y="271"/>
                </a:lnTo>
                <a:cubicBezTo>
                  <a:pt x="581" y="315"/>
                  <a:pt x="487" y="376"/>
                  <a:pt x="430" y="454"/>
                </a:cubicBezTo>
                <a:cubicBezTo>
                  <a:pt x="373" y="532"/>
                  <a:pt x="342" y="636"/>
                  <a:pt x="339" y="766"/>
                </a:cubicBezTo>
                <a:lnTo>
                  <a:pt x="658" y="766"/>
                </a:lnTo>
                <a:lnTo>
                  <a:pt x="658" y="1424"/>
                </a:lnTo>
                <a:close/>
              </a:path>
            </a:pathLst>
          </a:custGeom>
          <a:solidFill>
            <a:srgbClr val="FFFFFF"/>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dk1"/>
              </a:solidFill>
              <a:latin typeface="Arial"/>
              <a:ea typeface="Arial"/>
              <a:cs typeface="Arial"/>
              <a:sym typeface="Arial"/>
            </a:endParaRPr>
          </a:p>
        </p:txBody>
      </p:sp>
      <p:sp>
        <p:nvSpPr>
          <p:cNvPr id="210" name="Google Shape;210;p120"/>
          <p:cNvSpPr txBox="1"/>
          <p:nvPr/>
        </p:nvSpPr>
        <p:spPr>
          <a:xfrm>
            <a:off x="455293" y="4869180"/>
            <a:ext cx="3981900" cy="102900"/>
          </a:xfrm>
          <a:prstGeom prst="rect">
            <a:avLst/>
          </a:prstGeom>
          <a:no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Clr>
                <a:srgbClr val="000000"/>
              </a:buClr>
              <a:buSzPts val="700"/>
              <a:buFont typeface="Arial"/>
              <a:buNone/>
            </a:pPr>
            <a:r>
              <a:rPr lang="el-GR" sz="700" b="0" i="0" u="none" strike="noStrike" cap="none">
                <a:solidFill>
                  <a:schemeClr val="lt1"/>
                </a:solidFill>
                <a:latin typeface="Arial"/>
                <a:ea typeface="Arial"/>
                <a:cs typeface="Arial"/>
                <a:sym typeface="Arial"/>
              </a:rPr>
              <a:t>PwC</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matchingName="Quote 2 Red">
  <p:cSld name="Quote 2 Red">
    <p:bg>
      <p:bgPr>
        <a:solidFill>
          <a:srgbClr val="E0301E"/>
        </a:solidFill>
        <a:effectLst/>
      </p:bgPr>
    </p:bg>
    <p:spTree>
      <p:nvGrpSpPr>
        <p:cNvPr id="1" name="Shape 211"/>
        <p:cNvGrpSpPr/>
        <p:nvPr/>
      </p:nvGrpSpPr>
      <p:grpSpPr>
        <a:xfrm>
          <a:off x="0" y="0"/>
          <a:ext cx="0" cy="0"/>
          <a:chOff x="0" y="0"/>
          <a:chExt cx="0" cy="0"/>
        </a:xfrm>
      </p:grpSpPr>
      <p:sp>
        <p:nvSpPr>
          <p:cNvPr id="212" name="Google Shape;212;p121"/>
          <p:cNvSpPr txBox="1">
            <a:spLocks noGrp="1"/>
          </p:cNvSpPr>
          <p:nvPr>
            <p:ph type="body" idx="1"/>
          </p:nvPr>
        </p:nvSpPr>
        <p:spPr>
          <a:xfrm>
            <a:off x="457200" y="1577579"/>
            <a:ext cx="6949500" cy="3051600"/>
          </a:xfrm>
          <a:prstGeom prst="rect">
            <a:avLst/>
          </a:prstGeom>
          <a:noFill/>
          <a:ln>
            <a:noFill/>
          </a:ln>
        </p:spPr>
        <p:txBody>
          <a:bodyPr spcFirstLastPara="1" wrap="square" lIns="0" tIns="0" rIns="0" bIns="0" anchor="t" anchorCtr="0">
            <a:noAutofit/>
          </a:bodyPr>
          <a:lstStyle>
            <a:lvl1pPr marL="457200" marR="0" lvl="0" indent="-228600" algn="l">
              <a:lnSpc>
                <a:spcPct val="85000"/>
              </a:lnSpc>
              <a:spcBef>
                <a:spcPts val="0"/>
              </a:spcBef>
              <a:spcAft>
                <a:spcPts val="0"/>
              </a:spcAft>
              <a:buClr>
                <a:schemeClr val="lt1"/>
              </a:buClr>
              <a:buSzPts val="3200"/>
              <a:buFont typeface="Arial"/>
              <a:buNone/>
              <a:defRPr sz="3200" b="0" i="0" u="none" strike="noStrike" cap="none">
                <a:solidFill>
                  <a:schemeClr val="lt1"/>
                </a:solidFill>
                <a:latin typeface="Georgia"/>
                <a:ea typeface="Georgia"/>
                <a:cs typeface="Georgia"/>
                <a:sym typeface="Georgia"/>
              </a:defRPr>
            </a:lvl1pPr>
            <a:lvl2pPr marL="914400" marR="0" lvl="1" indent="-228600" algn="l">
              <a:lnSpc>
                <a:spcPct val="100000"/>
              </a:lnSpc>
              <a:spcBef>
                <a:spcPts val="1800"/>
              </a:spcBef>
              <a:spcAft>
                <a:spcPts val="0"/>
              </a:spcAft>
              <a:buClr>
                <a:schemeClr val="lt1"/>
              </a:buClr>
              <a:buSzPts val="1400"/>
              <a:buFont typeface="Arial"/>
              <a:buNone/>
              <a:defRPr sz="1400" b="1" i="0" u="none" strike="noStrike" cap="none">
                <a:solidFill>
                  <a:schemeClr val="lt1"/>
                </a:solidFill>
                <a:latin typeface="Arial"/>
                <a:ea typeface="Arial"/>
                <a:cs typeface="Arial"/>
                <a:sym typeface="Arial"/>
              </a:defRPr>
            </a:lvl2pPr>
            <a:lvl3pPr marL="1371600" marR="0" lvl="2" indent="-228600" algn="l">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3pPr>
            <a:lvl4pPr marL="1828800" marR="0" lvl="3" indent="-228600" algn="l">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4pPr>
            <a:lvl5pPr marL="2286000" marR="0" lvl="4" indent="-228600" algn="l">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5pPr>
            <a:lvl6pPr marL="2743200" marR="0" lvl="5" indent="-228600" algn="l">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6pPr>
            <a:lvl7pPr marL="3200400" marR="0" lvl="6" indent="-228600" algn="l">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7pPr>
            <a:lvl8pPr marL="3657600" marR="0" lvl="7" indent="-228600" algn="l">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8pPr>
            <a:lvl9pPr marL="4114800" marR="0" lvl="8" indent="-228600" algn="l">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9pPr>
          </a:lstStyle>
          <a:p>
            <a:endParaRPr/>
          </a:p>
        </p:txBody>
      </p:sp>
      <p:sp>
        <p:nvSpPr>
          <p:cNvPr id="213" name="Google Shape;213;p121"/>
          <p:cNvSpPr txBox="1">
            <a:spLocks noGrp="1"/>
          </p:cNvSpPr>
          <p:nvPr>
            <p:ph type="sldNum" idx="12"/>
          </p:nvPr>
        </p:nvSpPr>
        <p:spPr>
          <a:xfrm>
            <a:off x="6126163" y="4869180"/>
            <a:ext cx="2560500" cy="102900"/>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700"/>
              <a:buFont typeface="Arial"/>
              <a:buNone/>
              <a:defRPr sz="7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00"/>
              <a:buFont typeface="Arial"/>
              <a:buNone/>
              <a:defRPr sz="7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00"/>
              <a:buFont typeface="Arial"/>
              <a:buNone/>
              <a:defRPr sz="7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00"/>
              <a:buFont typeface="Arial"/>
              <a:buNone/>
              <a:defRPr sz="7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00"/>
              <a:buFont typeface="Arial"/>
              <a:buNone/>
              <a:defRPr sz="7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00"/>
              <a:buFont typeface="Arial"/>
              <a:buNone/>
              <a:defRPr sz="7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00"/>
              <a:buFont typeface="Arial"/>
              <a:buNone/>
              <a:defRPr sz="7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00"/>
              <a:buFont typeface="Arial"/>
              <a:buNone/>
              <a:defRPr sz="7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00"/>
              <a:buFont typeface="Arial"/>
              <a:buNone/>
              <a:defRPr sz="7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l-GR"/>
              <a:t>‹#›</a:t>
            </a:fld>
            <a:endParaRPr/>
          </a:p>
        </p:txBody>
      </p:sp>
      <p:sp>
        <p:nvSpPr>
          <p:cNvPr id="214" name="Google Shape;214;p121"/>
          <p:cNvSpPr/>
          <p:nvPr/>
        </p:nvSpPr>
        <p:spPr>
          <a:xfrm>
            <a:off x="457200" y="943881"/>
            <a:ext cx="731522" cy="427716"/>
          </a:xfrm>
          <a:custGeom>
            <a:avLst/>
            <a:gdLst/>
            <a:ahLst/>
            <a:cxnLst/>
            <a:rect l="l" t="t" r="r" b="b"/>
            <a:pathLst>
              <a:path w="1811" h="1424" extrusionOk="0">
                <a:moveTo>
                  <a:pt x="1757" y="1424"/>
                </a:moveTo>
                <a:lnTo>
                  <a:pt x="1757" y="1424"/>
                </a:lnTo>
                <a:lnTo>
                  <a:pt x="1099" y="1424"/>
                </a:lnTo>
                <a:lnTo>
                  <a:pt x="1099" y="953"/>
                </a:lnTo>
                <a:cubicBezTo>
                  <a:pt x="1099" y="761"/>
                  <a:pt x="1115" y="610"/>
                  <a:pt x="1149" y="501"/>
                </a:cubicBezTo>
                <a:cubicBezTo>
                  <a:pt x="1183" y="392"/>
                  <a:pt x="1245" y="293"/>
                  <a:pt x="1337" y="206"/>
                </a:cubicBezTo>
                <a:cubicBezTo>
                  <a:pt x="1428" y="118"/>
                  <a:pt x="1543" y="50"/>
                  <a:pt x="1682" y="0"/>
                </a:cubicBezTo>
                <a:lnTo>
                  <a:pt x="1811" y="271"/>
                </a:lnTo>
                <a:cubicBezTo>
                  <a:pt x="1680" y="315"/>
                  <a:pt x="1586" y="376"/>
                  <a:pt x="1529" y="454"/>
                </a:cubicBezTo>
                <a:cubicBezTo>
                  <a:pt x="1472" y="532"/>
                  <a:pt x="1442" y="636"/>
                  <a:pt x="1439" y="766"/>
                </a:cubicBezTo>
                <a:lnTo>
                  <a:pt x="1757" y="766"/>
                </a:lnTo>
                <a:lnTo>
                  <a:pt x="1757" y="1424"/>
                </a:lnTo>
                <a:close/>
                <a:moveTo>
                  <a:pt x="658" y="1424"/>
                </a:moveTo>
                <a:lnTo>
                  <a:pt x="658" y="1424"/>
                </a:lnTo>
                <a:lnTo>
                  <a:pt x="0" y="1424"/>
                </a:lnTo>
                <a:lnTo>
                  <a:pt x="0" y="953"/>
                </a:lnTo>
                <a:cubicBezTo>
                  <a:pt x="0" y="763"/>
                  <a:pt x="16" y="612"/>
                  <a:pt x="50" y="502"/>
                </a:cubicBezTo>
                <a:cubicBezTo>
                  <a:pt x="83" y="392"/>
                  <a:pt x="146" y="293"/>
                  <a:pt x="236" y="206"/>
                </a:cubicBezTo>
                <a:cubicBezTo>
                  <a:pt x="327" y="118"/>
                  <a:pt x="442" y="50"/>
                  <a:pt x="583" y="0"/>
                </a:cubicBezTo>
                <a:lnTo>
                  <a:pt x="712" y="271"/>
                </a:lnTo>
                <a:cubicBezTo>
                  <a:pt x="581" y="315"/>
                  <a:pt x="487" y="376"/>
                  <a:pt x="430" y="454"/>
                </a:cubicBezTo>
                <a:cubicBezTo>
                  <a:pt x="373" y="532"/>
                  <a:pt x="342" y="636"/>
                  <a:pt x="339" y="766"/>
                </a:cubicBezTo>
                <a:lnTo>
                  <a:pt x="658" y="766"/>
                </a:lnTo>
                <a:lnTo>
                  <a:pt x="658" y="1424"/>
                </a:lnTo>
                <a:close/>
              </a:path>
            </a:pathLst>
          </a:custGeom>
          <a:solidFill>
            <a:srgbClr val="FFFFFF"/>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dk1"/>
              </a:solidFill>
              <a:latin typeface="Arial"/>
              <a:ea typeface="Arial"/>
              <a:cs typeface="Arial"/>
              <a:sym typeface="Arial"/>
            </a:endParaRPr>
          </a:p>
        </p:txBody>
      </p:sp>
      <p:sp>
        <p:nvSpPr>
          <p:cNvPr id="215" name="Google Shape;215;p121"/>
          <p:cNvSpPr txBox="1"/>
          <p:nvPr/>
        </p:nvSpPr>
        <p:spPr>
          <a:xfrm>
            <a:off x="455293" y="4869180"/>
            <a:ext cx="3981900" cy="102900"/>
          </a:xfrm>
          <a:prstGeom prst="rect">
            <a:avLst/>
          </a:prstGeom>
          <a:no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Clr>
                <a:srgbClr val="000000"/>
              </a:buClr>
              <a:buSzPts val="700"/>
              <a:buFont typeface="Arial"/>
              <a:buNone/>
            </a:pPr>
            <a:r>
              <a:rPr lang="el-GR" sz="700" b="0" i="0" u="none" strike="noStrike" cap="none">
                <a:solidFill>
                  <a:schemeClr val="lt1"/>
                </a:solidFill>
                <a:latin typeface="Arial"/>
                <a:ea typeface="Arial"/>
                <a:cs typeface="Arial"/>
                <a:sym typeface="Arial"/>
              </a:rPr>
              <a:t>PwC</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matchingName="Quote 2 Rose">
  <p:cSld name="Quote 2 Rose">
    <p:bg>
      <p:bgPr>
        <a:solidFill>
          <a:srgbClr val="D93954"/>
        </a:solidFill>
        <a:effectLst/>
      </p:bgPr>
    </p:bg>
    <p:spTree>
      <p:nvGrpSpPr>
        <p:cNvPr id="1" name="Shape 216"/>
        <p:cNvGrpSpPr/>
        <p:nvPr/>
      </p:nvGrpSpPr>
      <p:grpSpPr>
        <a:xfrm>
          <a:off x="0" y="0"/>
          <a:ext cx="0" cy="0"/>
          <a:chOff x="0" y="0"/>
          <a:chExt cx="0" cy="0"/>
        </a:xfrm>
      </p:grpSpPr>
      <p:sp>
        <p:nvSpPr>
          <p:cNvPr id="217" name="Google Shape;217;p122"/>
          <p:cNvSpPr txBox="1">
            <a:spLocks noGrp="1"/>
          </p:cNvSpPr>
          <p:nvPr>
            <p:ph type="body" idx="1"/>
          </p:nvPr>
        </p:nvSpPr>
        <p:spPr>
          <a:xfrm>
            <a:off x="457200" y="1577579"/>
            <a:ext cx="6949500" cy="3051600"/>
          </a:xfrm>
          <a:prstGeom prst="rect">
            <a:avLst/>
          </a:prstGeom>
          <a:noFill/>
          <a:ln>
            <a:noFill/>
          </a:ln>
        </p:spPr>
        <p:txBody>
          <a:bodyPr spcFirstLastPara="1" wrap="square" lIns="0" tIns="0" rIns="0" bIns="0" anchor="t" anchorCtr="0">
            <a:noAutofit/>
          </a:bodyPr>
          <a:lstStyle>
            <a:lvl1pPr marL="457200" marR="0" lvl="0" indent="-228600" algn="l">
              <a:lnSpc>
                <a:spcPct val="85000"/>
              </a:lnSpc>
              <a:spcBef>
                <a:spcPts val="0"/>
              </a:spcBef>
              <a:spcAft>
                <a:spcPts val="0"/>
              </a:spcAft>
              <a:buClr>
                <a:schemeClr val="lt1"/>
              </a:buClr>
              <a:buSzPts val="3200"/>
              <a:buFont typeface="Arial"/>
              <a:buNone/>
              <a:defRPr sz="3200" b="0" i="0" u="none" strike="noStrike" cap="none">
                <a:solidFill>
                  <a:schemeClr val="lt1"/>
                </a:solidFill>
                <a:latin typeface="Georgia"/>
                <a:ea typeface="Georgia"/>
                <a:cs typeface="Georgia"/>
                <a:sym typeface="Georgia"/>
              </a:defRPr>
            </a:lvl1pPr>
            <a:lvl2pPr marL="914400" marR="0" lvl="1" indent="-228600" algn="l">
              <a:lnSpc>
                <a:spcPct val="100000"/>
              </a:lnSpc>
              <a:spcBef>
                <a:spcPts val="1800"/>
              </a:spcBef>
              <a:spcAft>
                <a:spcPts val="0"/>
              </a:spcAft>
              <a:buClr>
                <a:schemeClr val="lt1"/>
              </a:buClr>
              <a:buSzPts val="1400"/>
              <a:buFont typeface="Arial"/>
              <a:buNone/>
              <a:defRPr sz="1400" b="1" i="0" u="none" strike="noStrike" cap="none">
                <a:solidFill>
                  <a:schemeClr val="lt1"/>
                </a:solidFill>
                <a:latin typeface="Arial"/>
                <a:ea typeface="Arial"/>
                <a:cs typeface="Arial"/>
                <a:sym typeface="Arial"/>
              </a:defRPr>
            </a:lvl2pPr>
            <a:lvl3pPr marL="1371600" marR="0" lvl="2" indent="-228600" algn="l">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3pPr>
            <a:lvl4pPr marL="1828800" marR="0" lvl="3" indent="-228600" algn="l">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4pPr>
            <a:lvl5pPr marL="2286000" marR="0" lvl="4" indent="-228600" algn="l">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5pPr>
            <a:lvl6pPr marL="2743200" marR="0" lvl="5" indent="-228600" algn="l">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6pPr>
            <a:lvl7pPr marL="3200400" marR="0" lvl="6" indent="-228600" algn="l">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7pPr>
            <a:lvl8pPr marL="3657600" marR="0" lvl="7" indent="-228600" algn="l">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8pPr>
            <a:lvl9pPr marL="4114800" marR="0" lvl="8" indent="-228600" algn="l">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9pPr>
          </a:lstStyle>
          <a:p>
            <a:endParaRPr/>
          </a:p>
        </p:txBody>
      </p:sp>
      <p:sp>
        <p:nvSpPr>
          <p:cNvPr id="218" name="Google Shape;218;p122"/>
          <p:cNvSpPr txBox="1">
            <a:spLocks noGrp="1"/>
          </p:cNvSpPr>
          <p:nvPr>
            <p:ph type="sldNum" idx="12"/>
          </p:nvPr>
        </p:nvSpPr>
        <p:spPr>
          <a:xfrm>
            <a:off x="6126163" y="4869180"/>
            <a:ext cx="2560500" cy="102900"/>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700"/>
              <a:buFont typeface="Arial"/>
              <a:buNone/>
              <a:defRPr sz="7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00"/>
              <a:buFont typeface="Arial"/>
              <a:buNone/>
              <a:defRPr sz="7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00"/>
              <a:buFont typeface="Arial"/>
              <a:buNone/>
              <a:defRPr sz="7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00"/>
              <a:buFont typeface="Arial"/>
              <a:buNone/>
              <a:defRPr sz="7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00"/>
              <a:buFont typeface="Arial"/>
              <a:buNone/>
              <a:defRPr sz="7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00"/>
              <a:buFont typeface="Arial"/>
              <a:buNone/>
              <a:defRPr sz="7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00"/>
              <a:buFont typeface="Arial"/>
              <a:buNone/>
              <a:defRPr sz="7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00"/>
              <a:buFont typeface="Arial"/>
              <a:buNone/>
              <a:defRPr sz="7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00"/>
              <a:buFont typeface="Arial"/>
              <a:buNone/>
              <a:defRPr sz="7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l-GR"/>
              <a:t>‹#›</a:t>
            </a:fld>
            <a:endParaRPr/>
          </a:p>
        </p:txBody>
      </p:sp>
      <p:sp>
        <p:nvSpPr>
          <p:cNvPr id="219" name="Google Shape;219;p122"/>
          <p:cNvSpPr/>
          <p:nvPr/>
        </p:nvSpPr>
        <p:spPr>
          <a:xfrm>
            <a:off x="457200" y="943881"/>
            <a:ext cx="731522" cy="427716"/>
          </a:xfrm>
          <a:custGeom>
            <a:avLst/>
            <a:gdLst/>
            <a:ahLst/>
            <a:cxnLst/>
            <a:rect l="l" t="t" r="r" b="b"/>
            <a:pathLst>
              <a:path w="1811" h="1424" extrusionOk="0">
                <a:moveTo>
                  <a:pt x="1757" y="1424"/>
                </a:moveTo>
                <a:lnTo>
                  <a:pt x="1757" y="1424"/>
                </a:lnTo>
                <a:lnTo>
                  <a:pt x="1099" y="1424"/>
                </a:lnTo>
                <a:lnTo>
                  <a:pt x="1099" y="953"/>
                </a:lnTo>
                <a:cubicBezTo>
                  <a:pt x="1099" y="761"/>
                  <a:pt x="1115" y="610"/>
                  <a:pt x="1149" y="501"/>
                </a:cubicBezTo>
                <a:cubicBezTo>
                  <a:pt x="1183" y="392"/>
                  <a:pt x="1245" y="293"/>
                  <a:pt x="1337" y="206"/>
                </a:cubicBezTo>
                <a:cubicBezTo>
                  <a:pt x="1428" y="118"/>
                  <a:pt x="1543" y="50"/>
                  <a:pt x="1682" y="0"/>
                </a:cubicBezTo>
                <a:lnTo>
                  <a:pt x="1811" y="271"/>
                </a:lnTo>
                <a:cubicBezTo>
                  <a:pt x="1680" y="315"/>
                  <a:pt x="1586" y="376"/>
                  <a:pt x="1529" y="454"/>
                </a:cubicBezTo>
                <a:cubicBezTo>
                  <a:pt x="1472" y="532"/>
                  <a:pt x="1442" y="636"/>
                  <a:pt x="1439" y="766"/>
                </a:cubicBezTo>
                <a:lnTo>
                  <a:pt x="1757" y="766"/>
                </a:lnTo>
                <a:lnTo>
                  <a:pt x="1757" y="1424"/>
                </a:lnTo>
                <a:close/>
                <a:moveTo>
                  <a:pt x="658" y="1424"/>
                </a:moveTo>
                <a:lnTo>
                  <a:pt x="658" y="1424"/>
                </a:lnTo>
                <a:lnTo>
                  <a:pt x="0" y="1424"/>
                </a:lnTo>
                <a:lnTo>
                  <a:pt x="0" y="953"/>
                </a:lnTo>
                <a:cubicBezTo>
                  <a:pt x="0" y="763"/>
                  <a:pt x="16" y="612"/>
                  <a:pt x="50" y="502"/>
                </a:cubicBezTo>
                <a:cubicBezTo>
                  <a:pt x="83" y="392"/>
                  <a:pt x="146" y="293"/>
                  <a:pt x="236" y="206"/>
                </a:cubicBezTo>
                <a:cubicBezTo>
                  <a:pt x="327" y="118"/>
                  <a:pt x="442" y="50"/>
                  <a:pt x="583" y="0"/>
                </a:cubicBezTo>
                <a:lnTo>
                  <a:pt x="712" y="271"/>
                </a:lnTo>
                <a:cubicBezTo>
                  <a:pt x="581" y="315"/>
                  <a:pt x="487" y="376"/>
                  <a:pt x="430" y="454"/>
                </a:cubicBezTo>
                <a:cubicBezTo>
                  <a:pt x="373" y="532"/>
                  <a:pt x="342" y="636"/>
                  <a:pt x="339" y="766"/>
                </a:cubicBezTo>
                <a:lnTo>
                  <a:pt x="658" y="766"/>
                </a:lnTo>
                <a:lnTo>
                  <a:pt x="658" y="1424"/>
                </a:lnTo>
                <a:close/>
              </a:path>
            </a:pathLst>
          </a:custGeom>
          <a:solidFill>
            <a:srgbClr val="FFFFFF"/>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dk1"/>
              </a:solidFill>
              <a:latin typeface="Arial"/>
              <a:ea typeface="Arial"/>
              <a:cs typeface="Arial"/>
              <a:sym typeface="Arial"/>
            </a:endParaRPr>
          </a:p>
        </p:txBody>
      </p:sp>
      <p:sp>
        <p:nvSpPr>
          <p:cNvPr id="220" name="Google Shape;220;p122"/>
          <p:cNvSpPr txBox="1"/>
          <p:nvPr/>
        </p:nvSpPr>
        <p:spPr>
          <a:xfrm>
            <a:off x="455293" y="4869180"/>
            <a:ext cx="3981900" cy="102900"/>
          </a:xfrm>
          <a:prstGeom prst="rect">
            <a:avLst/>
          </a:prstGeom>
          <a:no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Clr>
                <a:srgbClr val="000000"/>
              </a:buClr>
              <a:buSzPts val="700"/>
              <a:buFont typeface="Arial"/>
              <a:buNone/>
            </a:pPr>
            <a:r>
              <a:rPr lang="el-GR" sz="700" b="0" i="0" u="none" strike="noStrike" cap="none">
                <a:solidFill>
                  <a:schemeClr val="lt1"/>
                </a:solidFill>
                <a:latin typeface="Arial"/>
                <a:ea typeface="Arial"/>
                <a:cs typeface="Arial"/>
                <a:sym typeface="Arial"/>
              </a:rPr>
              <a:t>PwC</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matchingName="Quote 2 Grey">
  <p:cSld name="Quote 2 Grey">
    <p:bg>
      <p:bgPr>
        <a:solidFill>
          <a:srgbClr val="464646"/>
        </a:solidFill>
        <a:effectLst/>
      </p:bgPr>
    </p:bg>
    <p:spTree>
      <p:nvGrpSpPr>
        <p:cNvPr id="1" name="Shape 221"/>
        <p:cNvGrpSpPr/>
        <p:nvPr/>
      </p:nvGrpSpPr>
      <p:grpSpPr>
        <a:xfrm>
          <a:off x="0" y="0"/>
          <a:ext cx="0" cy="0"/>
          <a:chOff x="0" y="0"/>
          <a:chExt cx="0" cy="0"/>
        </a:xfrm>
      </p:grpSpPr>
      <p:sp>
        <p:nvSpPr>
          <p:cNvPr id="222" name="Google Shape;222;p123"/>
          <p:cNvSpPr txBox="1">
            <a:spLocks noGrp="1"/>
          </p:cNvSpPr>
          <p:nvPr>
            <p:ph type="body" idx="1"/>
          </p:nvPr>
        </p:nvSpPr>
        <p:spPr>
          <a:xfrm>
            <a:off x="457200" y="1577579"/>
            <a:ext cx="6949500" cy="3051600"/>
          </a:xfrm>
          <a:prstGeom prst="rect">
            <a:avLst/>
          </a:prstGeom>
          <a:noFill/>
          <a:ln>
            <a:noFill/>
          </a:ln>
        </p:spPr>
        <p:txBody>
          <a:bodyPr spcFirstLastPara="1" wrap="square" lIns="0" tIns="0" rIns="0" bIns="0" anchor="t" anchorCtr="0">
            <a:noAutofit/>
          </a:bodyPr>
          <a:lstStyle>
            <a:lvl1pPr marL="457200" marR="0" lvl="0" indent="-228600" algn="l">
              <a:lnSpc>
                <a:spcPct val="85000"/>
              </a:lnSpc>
              <a:spcBef>
                <a:spcPts val="0"/>
              </a:spcBef>
              <a:spcAft>
                <a:spcPts val="0"/>
              </a:spcAft>
              <a:buClr>
                <a:schemeClr val="lt1"/>
              </a:buClr>
              <a:buSzPts val="3200"/>
              <a:buFont typeface="Arial"/>
              <a:buNone/>
              <a:defRPr sz="3200" b="0" i="0" u="none" strike="noStrike" cap="none">
                <a:solidFill>
                  <a:schemeClr val="lt1"/>
                </a:solidFill>
                <a:latin typeface="Georgia"/>
                <a:ea typeface="Georgia"/>
                <a:cs typeface="Georgia"/>
                <a:sym typeface="Georgia"/>
              </a:defRPr>
            </a:lvl1pPr>
            <a:lvl2pPr marL="914400" marR="0" lvl="1" indent="-228600" algn="l">
              <a:lnSpc>
                <a:spcPct val="100000"/>
              </a:lnSpc>
              <a:spcBef>
                <a:spcPts val="1800"/>
              </a:spcBef>
              <a:spcAft>
                <a:spcPts val="0"/>
              </a:spcAft>
              <a:buClr>
                <a:schemeClr val="lt1"/>
              </a:buClr>
              <a:buSzPts val="1400"/>
              <a:buFont typeface="Arial"/>
              <a:buNone/>
              <a:defRPr sz="1400" b="1" i="0" u="none" strike="noStrike" cap="none">
                <a:solidFill>
                  <a:schemeClr val="lt1"/>
                </a:solidFill>
                <a:latin typeface="Arial"/>
                <a:ea typeface="Arial"/>
                <a:cs typeface="Arial"/>
                <a:sym typeface="Arial"/>
              </a:defRPr>
            </a:lvl2pPr>
            <a:lvl3pPr marL="1371600" marR="0" lvl="2" indent="-228600" algn="l">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3pPr>
            <a:lvl4pPr marL="1828800" marR="0" lvl="3" indent="-228600" algn="l">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4pPr>
            <a:lvl5pPr marL="2286000" marR="0" lvl="4" indent="-228600" algn="l">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5pPr>
            <a:lvl6pPr marL="2743200" marR="0" lvl="5" indent="-228600" algn="l">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6pPr>
            <a:lvl7pPr marL="3200400" marR="0" lvl="6" indent="-228600" algn="l">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7pPr>
            <a:lvl8pPr marL="3657600" marR="0" lvl="7" indent="-228600" algn="l">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8pPr>
            <a:lvl9pPr marL="4114800" marR="0" lvl="8" indent="-228600" algn="l">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9pPr>
          </a:lstStyle>
          <a:p>
            <a:endParaRPr/>
          </a:p>
        </p:txBody>
      </p:sp>
      <p:sp>
        <p:nvSpPr>
          <p:cNvPr id="223" name="Google Shape;223;p123"/>
          <p:cNvSpPr txBox="1">
            <a:spLocks noGrp="1"/>
          </p:cNvSpPr>
          <p:nvPr>
            <p:ph type="sldNum" idx="12"/>
          </p:nvPr>
        </p:nvSpPr>
        <p:spPr>
          <a:xfrm>
            <a:off x="6126163" y="4869180"/>
            <a:ext cx="2560500" cy="102900"/>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700"/>
              <a:buFont typeface="Arial"/>
              <a:buNone/>
              <a:defRPr sz="7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00"/>
              <a:buFont typeface="Arial"/>
              <a:buNone/>
              <a:defRPr sz="7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00"/>
              <a:buFont typeface="Arial"/>
              <a:buNone/>
              <a:defRPr sz="7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00"/>
              <a:buFont typeface="Arial"/>
              <a:buNone/>
              <a:defRPr sz="7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00"/>
              <a:buFont typeface="Arial"/>
              <a:buNone/>
              <a:defRPr sz="7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00"/>
              <a:buFont typeface="Arial"/>
              <a:buNone/>
              <a:defRPr sz="7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00"/>
              <a:buFont typeface="Arial"/>
              <a:buNone/>
              <a:defRPr sz="7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00"/>
              <a:buFont typeface="Arial"/>
              <a:buNone/>
              <a:defRPr sz="7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00"/>
              <a:buFont typeface="Arial"/>
              <a:buNone/>
              <a:defRPr sz="7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l-GR"/>
              <a:t>‹#›</a:t>
            </a:fld>
            <a:endParaRPr/>
          </a:p>
        </p:txBody>
      </p:sp>
      <p:sp>
        <p:nvSpPr>
          <p:cNvPr id="224" name="Google Shape;224;p123"/>
          <p:cNvSpPr/>
          <p:nvPr/>
        </p:nvSpPr>
        <p:spPr>
          <a:xfrm>
            <a:off x="457200" y="943881"/>
            <a:ext cx="731522" cy="427716"/>
          </a:xfrm>
          <a:custGeom>
            <a:avLst/>
            <a:gdLst/>
            <a:ahLst/>
            <a:cxnLst/>
            <a:rect l="l" t="t" r="r" b="b"/>
            <a:pathLst>
              <a:path w="1811" h="1424" extrusionOk="0">
                <a:moveTo>
                  <a:pt x="1757" y="1424"/>
                </a:moveTo>
                <a:lnTo>
                  <a:pt x="1757" y="1424"/>
                </a:lnTo>
                <a:lnTo>
                  <a:pt x="1099" y="1424"/>
                </a:lnTo>
                <a:lnTo>
                  <a:pt x="1099" y="953"/>
                </a:lnTo>
                <a:cubicBezTo>
                  <a:pt x="1099" y="761"/>
                  <a:pt x="1115" y="610"/>
                  <a:pt x="1149" y="501"/>
                </a:cubicBezTo>
                <a:cubicBezTo>
                  <a:pt x="1183" y="392"/>
                  <a:pt x="1245" y="293"/>
                  <a:pt x="1337" y="206"/>
                </a:cubicBezTo>
                <a:cubicBezTo>
                  <a:pt x="1428" y="118"/>
                  <a:pt x="1543" y="50"/>
                  <a:pt x="1682" y="0"/>
                </a:cubicBezTo>
                <a:lnTo>
                  <a:pt x="1811" y="271"/>
                </a:lnTo>
                <a:cubicBezTo>
                  <a:pt x="1680" y="315"/>
                  <a:pt x="1586" y="376"/>
                  <a:pt x="1529" y="454"/>
                </a:cubicBezTo>
                <a:cubicBezTo>
                  <a:pt x="1472" y="532"/>
                  <a:pt x="1442" y="636"/>
                  <a:pt x="1439" y="766"/>
                </a:cubicBezTo>
                <a:lnTo>
                  <a:pt x="1757" y="766"/>
                </a:lnTo>
                <a:lnTo>
                  <a:pt x="1757" y="1424"/>
                </a:lnTo>
                <a:close/>
                <a:moveTo>
                  <a:pt x="658" y="1424"/>
                </a:moveTo>
                <a:lnTo>
                  <a:pt x="658" y="1424"/>
                </a:lnTo>
                <a:lnTo>
                  <a:pt x="0" y="1424"/>
                </a:lnTo>
                <a:lnTo>
                  <a:pt x="0" y="953"/>
                </a:lnTo>
                <a:cubicBezTo>
                  <a:pt x="0" y="763"/>
                  <a:pt x="16" y="612"/>
                  <a:pt x="50" y="502"/>
                </a:cubicBezTo>
                <a:cubicBezTo>
                  <a:pt x="83" y="392"/>
                  <a:pt x="146" y="293"/>
                  <a:pt x="236" y="206"/>
                </a:cubicBezTo>
                <a:cubicBezTo>
                  <a:pt x="327" y="118"/>
                  <a:pt x="442" y="50"/>
                  <a:pt x="583" y="0"/>
                </a:cubicBezTo>
                <a:lnTo>
                  <a:pt x="712" y="271"/>
                </a:lnTo>
                <a:cubicBezTo>
                  <a:pt x="581" y="315"/>
                  <a:pt x="487" y="376"/>
                  <a:pt x="430" y="454"/>
                </a:cubicBezTo>
                <a:cubicBezTo>
                  <a:pt x="373" y="532"/>
                  <a:pt x="342" y="636"/>
                  <a:pt x="339" y="766"/>
                </a:cubicBezTo>
                <a:lnTo>
                  <a:pt x="658" y="766"/>
                </a:lnTo>
                <a:lnTo>
                  <a:pt x="658" y="1424"/>
                </a:lnTo>
                <a:close/>
              </a:path>
            </a:pathLst>
          </a:custGeom>
          <a:solidFill>
            <a:srgbClr val="FFFFFF"/>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dk1"/>
              </a:solidFill>
              <a:latin typeface="Arial"/>
              <a:ea typeface="Arial"/>
              <a:cs typeface="Arial"/>
              <a:sym typeface="Arial"/>
            </a:endParaRPr>
          </a:p>
        </p:txBody>
      </p:sp>
      <p:sp>
        <p:nvSpPr>
          <p:cNvPr id="225" name="Google Shape;225;p123"/>
          <p:cNvSpPr txBox="1"/>
          <p:nvPr/>
        </p:nvSpPr>
        <p:spPr>
          <a:xfrm>
            <a:off x="455293" y="4869180"/>
            <a:ext cx="3981900" cy="102900"/>
          </a:xfrm>
          <a:prstGeom prst="rect">
            <a:avLst/>
          </a:prstGeom>
          <a:no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Clr>
                <a:srgbClr val="000000"/>
              </a:buClr>
              <a:buSzPts val="700"/>
              <a:buFont typeface="Arial"/>
              <a:buNone/>
            </a:pPr>
            <a:r>
              <a:rPr lang="el-GR" sz="700" b="0" i="0" u="none" strike="noStrike" cap="none">
                <a:solidFill>
                  <a:schemeClr val="lt1"/>
                </a:solidFill>
                <a:latin typeface="Arial"/>
                <a:ea typeface="Arial"/>
                <a:cs typeface="Arial"/>
                <a:sym typeface="Arial"/>
              </a:rPr>
              <a:t>PwC</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Content Art 2">
  <p:cSld name="Title and Content Art 2">
    <p:spTree>
      <p:nvGrpSpPr>
        <p:cNvPr id="1" name="Shape 25"/>
        <p:cNvGrpSpPr/>
        <p:nvPr/>
      </p:nvGrpSpPr>
      <p:grpSpPr>
        <a:xfrm>
          <a:off x="0" y="0"/>
          <a:ext cx="0" cy="0"/>
          <a:chOff x="0" y="0"/>
          <a:chExt cx="0" cy="0"/>
        </a:xfrm>
      </p:grpSpPr>
      <p:sp>
        <p:nvSpPr>
          <p:cNvPr id="26" name="Google Shape;26;p17"/>
          <p:cNvSpPr txBox="1">
            <a:spLocks noGrp="1"/>
          </p:cNvSpPr>
          <p:nvPr>
            <p:ph type="title"/>
          </p:nvPr>
        </p:nvSpPr>
        <p:spPr>
          <a:xfrm>
            <a:off x="332185" y="324000"/>
            <a:ext cx="8479631" cy="1040456"/>
          </a:xfrm>
          <a:prstGeom prst="rect">
            <a:avLst/>
          </a:prstGeom>
          <a:noFill/>
          <a:ln>
            <a:noFill/>
          </a:ln>
        </p:spPr>
        <p:txBody>
          <a:bodyPr spcFirstLastPara="1" wrap="square" lIns="0" tIns="0" rIns="0" bIns="0" anchor="t" anchorCtr="0">
            <a:noAutofit/>
          </a:bodyPr>
          <a:lstStyle>
            <a:lvl1pPr lvl="0" algn="l">
              <a:lnSpc>
                <a:spcPct val="85000"/>
              </a:lnSpc>
              <a:spcBef>
                <a:spcPts val="0"/>
              </a:spcBef>
              <a:spcAft>
                <a:spcPts val="0"/>
              </a:spcAft>
              <a:buClr>
                <a:srgbClr val="464646"/>
              </a:buClr>
              <a:buSzPts val="2100"/>
              <a:buFont typeface="Georgia"/>
              <a:buNone/>
              <a:defRPr sz="2100">
                <a:solidFill>
                  <a:srgbClr val="464646"/>
                </a:solidFill>
              </a:defRPr>
            </a:lvl1pPr>
            <a:lvl2pPr lvl="1" algn="l">
              <a:lnSpc>
                <a:spcPct val="100000"/>
              </a:lnSpc>
              <a:spcBef>
                <a:spcPts val="0"/>
              </a:spcBef>
              <a:spcAft>
                <a:spcPts val="0"/>
              </a:spcAft>
              <a:buSzPts val="1100"/>
              <a:buNone/>
              <a:defRPr sz="1100"/>
            </a:lvl2pPr>
            <a:lvl3pPr lvl="2" algn="l">
              <a:lnSpc>
                <a:spcPct val="100000"/>
              </a:lnSpc>
              <a:spcBef>
                <a:spcPts val="0"/>
              </a:spcBef>
              <a:spcAft>
                <a:spcPts val="0"/>
              </a:spcAft>
              <a:buSzPts val="1100"/>
              <a:buNone/>
              <a:defRPr sz="1100"/>
            </a:lvl3pPr>
            <a:lvl4pPr lvl="3" algn="l">
              <a:lnSpc>
                <a:spcPct val="100000"/>
              </a:lnSpc>
              <a:spcBef>
                <a:spcPts val="0"/>
              </a:spcBef>
              <a:spcAft>
                <a:spcPts val="0"/>
              </a:spcAft>
              <a:buSzPts val="1100"/>
              <a:buNone/>
              <a:defRPr sz="1100"/>
            </a:lvl4pPr>
            <a:lvl5pPr lvl="4" algn="l">
              <a:lnSpc>
                <a:spcPct val="100000"/>
              </a:lnSpc>
              <a:spcBef>
                <a:spcPts val="0"/>
              </a:spcBef>
              <a:spcAft>
                <a:spcPts val="0"/>
              </a:spcAft>
              <a:buSzPts val="1100"/>
              <a:buNone/>
              <a:defRPr sz="1100"/>
            </a:lvl5pPr>
            <a:lvl6pPr lvl="5" algn="l">
              <a:lnSpc>
                <a:spcPct val="100000"/>
              </a:lnSpc>
              <a:spcBef>
                <a:spcPts val="0"/>
              </a:spcBef>
              <a:spcAft>
                <a:spcPts val="0"/>
              </a:spcAft>
              <a:buSzPts val="1100"/>
              <a:buNone/>
              <a:defRPr sz="1100"/>
            </a:lvl6pPr>
            <a:lvl7pPr lvl="6" algn="l">
              <a:lnSpc>
                <a:spcPct val="100000"/>
              </a:lnSpc>
              <a:spcBef>
                <a:spcPts val="0"/>
              </a:spcBef>
              <a:spcAft>
                <a:spcPts val="0"/>
              </a:spcAft>
              <a:buSzPts val="1100"/>
              <a:buNone/>
              <a:defRPr sz="1100"/>
            </a:lvl7pPr>
            <a:lvl8pPr lvl="7" algn="l">
              <a:lnSpc>
                <a:spcPct val="100000"/>
              </a:lnSpc>
              <a:spcBef>
                <a:spcPts val="0"/>
              </a:spcBef>
              <a:spcAft>
                <a:spcPts val="0"/>
              </a:spcAft>
              <a:buSzPts val="1100"/>
              <a:buNone/>
              <a:defRPr sz="1100"/>
            </a:lvl8pPr>
            <a:lvl9pPr lvl="8" algn="l">
              <a:lnSpc>
                <a:spcPct val="100000"/>
              </a:lnSpc>
              <a:spcBef>
                <a:spcPts val="0"/>
              </a:spcBef>
              <a:spcAft>
                <a:spcPts val="0"/>
              </a:spcAft>
              <a:buSzPts val="1100"/>
              <a:buNone/>
              <a:defRPr sz="1100"/>
            </a:lvl9pPr>
          </a:lstStyle>
          <a:p>
            <a:endParaRPr/>
          </a:p>
        </p:txBody>
      </p:sp>
      <p:sp>
        <p:nvSpPr>
          <p:cNvPr id="27" name="Google Shape;27;p17"/>
          <p:cNvSpPr txBox="1">
            <a:spLocks noGrp="1"/>
          </p:cNvSpPr>
          <p:nvPr>
            <p:ph type="body" idx="1"/>
          </p:nvPr>
        </p:nvSpPr>
        <p:spPr>
          <a:xfrm>
            <a:off x="332185" y="1577340"/>
            <a:ext cx="8479631" cy="3055382"/>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accent3"/>
              </a:buClr>
              <a:buSzPts val="1400"/>
              <a:buNone/>
              <a:defRPr sz="1100" b="0">
                <a:solidFill>
                  <a:schemeClr val="accent3"/>
                </a:solidFill>
              </a:defRPr>
            </a:lvl1pPr>
            <a:lvl2pPr marL="914400" lvl="1" indent="-228600" algn="l">
              <a:lnSpc>
                <a:spcPct val="100000"/>
              </a:lnSpc>
              <a:spcBef>
                <a:spcPts val="900"/>
              </a:spcBef>
              <a:spcAft>
                <a:spcPts val="0"/>
              </a:spcAft>
              <a:buClr>
                <a:srgbClr val="464646"/>
              </a:buClr>
              <a:buSzPts val="1200"/>
              <a:buNone/>
              <a:defRPr sz="1100">
                <a:solidFill>
                  <a:srgbClr val="464646"/>
                </a:solidFill>
              </a:defRPr>
            </a:lvl2pPr>
            <a:lvl3pPr marL="1371600" lvl="2" indent="-304800" algn="l">
              <a:lnSpc>
                <a:spcPct val="100000"/>
              </a:lnSpc>
              <a:spcBef>
                <a:spcPts val="500"/>
              </a:spcBef>
              <a:spcAft>
                <a:spcPts val="0"/>
              </a:spcAft>
              <a:buClr>
                <a:srgbClr val="464646"/>
              </a:buClr>
              <a:buSzPts val="1200"/>
              <a:buChar char="•"/>
              <a:defRPr sz="1100">
                <a:solidFill>
                  <a:srgbClr val="464646"/>
                </a:solidFill>
              </a:defRPr>
            </a:lvl3pPr>
            <a:lvl4pPr marL="1828800" lvl="3" indent="-304800" algn="l">
              <a:lnSpc>
                <a:spcPct val="100000"/>
              </a:lnSpc>
              <a:spcBef>
                <a:spcPts val="500"/>
              </a:spcBef>
              <a:spcAft>
                <a:spcPts val="0"/>
              </a:spcAft>
              <a:buClr>
                <a:srgbClr val="464646"/>
              </a:buClr>
              <a:buSzPts val="1200"/>
              <a:buChar char="–"/>
              <a:defRPr sz="1100">
                <a:solidFill>
                  <a:srgbClr val="464646"/>
                </a:solidFill>
              </a:defRPr>
            </a:lvl4pPr>
            <a:lvl5pPr marL="2286000" lvl="4" indent="-304800" algn="l">
              <a:lnSpc>
                <a:spcPct val="100000"/>
              </a:lnSpc>
              <a:spcBef>
                <a:spcPts val="500"/>
              </a:spcBef>
              <a:spcAft>
                <a:spcPts val="0"/>
              </a:spcAft>
              <a:buClr>
                <a:srgbClr val="464646"/>
              </a:buClr>
              <a:buSzPts val="1200"/>
              <a:buChar char="•"/>
              <a:defRPr sz="1100">
                <a:solidFill>
                  <a:srgbClr val="464646"/>
                </a:solidFill>
              </a:defRPr>
            </a:lvl5pPr>
            <a:lvl6pPr marL="2743200" lvl="5" indent="-304800" algn="l">
              <a:lnSpc>
                <a:spcPct val="100000"/>
              </a:lnSpc>
              <a:spcBef>
                <a:spcPts val="500"/>
              </a:spcBef>
              <a:spcAft>
                <a:spcPts val="0"/>
              </a:spcAft>
              <a:buClr>
                <a:srgbClr val="464646"/>
              </a:buClr>
              <a:buSzPts val="1200"/>
              <a:buChar char="–"/>
              <a:defRPr sz="1100">
                <a:solidFill>
                  <a:srgbClr val="464646"/>
                </a:solidFill>
              </a:defRPr>
            </a:lvl6pPr>
            <a:lvl7pPr marL="3200400" lvl="6" indent="-304800" algn="l">
              <a:lnSpc>
                <a:spcPct val="100000"/>
              </a:lnSpc>
              <a:spcBef>
                <a:spcPts val="500"/>
              </a:spcBef>
              <a:spcAft>
                <a:spcPts val="0"/>
              </a:spcAft>
              <a:buClr>
                <a:srgbClr val="464646"/>
              </a:buClr>
              <a:buSzPts val="1200"/>
              <a:buChar char="•"/>
              <a:defRPr sz="1100">
                <a:solidFill>
                  <a:srgbClr val="464646"/>
                </a:solidFill>
              </a:defRPr>
            </a:lvl7pPr>
            <a:lvl8pPr marL="3657600" lvl="7" indent="-304800" algn="l">
              <a:lnSpc>
                <a:spcPct val="100000"/>
              </a:lnSpc>
              <a:spcBef>
                <a:spcPts val="500"/>
              </a:spcBef>
              <a:spcAft>
                <a:spcPts val="0"/>
              </a:spcAft>
              <a:buClr>
                <a:srgbClr val="464646"/>
              </a:buClr>
              <a:buSzPts val="1200"/>
              <a:buChar char="–"/>
              <a:defRPr sz="1100">
                <a:solidFill>
                  <a:srgbClr val="464646"/>
                </a:solidFill>
              </a:defRPr>
            </a:lvl8pPr>
            <a:lvl9pPr marL="4114800" lvl="8" indent="-304800" algn="l">
              <a:lnSpc>
                <a:spcPct val="100000"/>
              </a:lnSpc>
              <a:spcBef>
                <a:spcPts val="500"/>
              </a:spcBef>
              <a:spcAft>
                <a:spcPts val="500"/>
              </a:spcAft>
              <a:buClr>
                <a:srgbClr val="464646"/>
              </a:buClr>
              <a:buSzPts val="1200"/>
              <a:buChar char="•"/>
              <a:defRPr sz="1100">
                <a:solidFill>
                  <a:srgbClr val="464646"/>
                </a:solidFill>
              </a:defRPr>
            </a:lvl9pPr>
          </a:lstStyle>
          <a:p>
            <a:endParaRPr/>
          </a:p>
        </p:txBody>
      </p:sp>
      <p:sp>
        <p:nvSpPr>
          <p:cNvPr id="28" name="Google Shape;28;p17"/>
          <p:cNvSpPr txBox="1">
            <a:spLocks noGrp="1"/>
          </p:cNvSpPr>
          <p:nvPr>
            <p:ph type="sldNum" idx="12"/>
          </p:nvPr>
        </p:nvSpPr>
        <p:spPr>
          <a:xfrm>
            <a:off x="7488222" y="4869180"/>
            <a:ext cx="1323594" cy="102870"/>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l-GR"/>
              <a:t>‹#›</a:t>
            </a:fld>
            <a:endParaRPr/>
          </a:p>
        </p:txBody>
      </p:sp>
      <p:sp>
        <p:nvSpPr>
          <p:cNvPr id="29" name="Google Shape;29;p17"/>
          <p:cNvSpPr txBox="1">
            <a:spLocks noGrp="1"/>
          </p:cNvSpPr>
          <p:nvPr>
            <p:ph type="dt" idx="10"/>
          </p:nvPr>
        </p:nvSpPr>
        <p:spPr>
          <a:xfrm>
            <a:off x="7488222" y="4766310"/>
            <a:ext cx="1323594" cy="102870"/>
          </a:xfrm>
          <a:prstGeom prst="rect">
            <a:avLst/>
          </a:prstGeom>
          <a:noFill/>
          <a:ln>
            <a:noFill/>
          </a:ln>
        </p:spPr>
        <p:txBody>
          <a:bodyPr spcFirstLastPara="1" wrap="square" lIns="0" tIns="0" rIns="0" bIns="0" anchor="b" anchorCtr="0">
            <a:noAutofit/>
          </a:bodyPr>
          <a:lstStyle>
            <a:lvl1pPr marR="0" lvl="0" algn="r">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1pPr>
            <a:lvl2pPr marR="0" lvl="1" algn="l">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Quote 2">
  <p:cSld name="Quote 2">
    <p:spTree>
      <p:nvGrpSpPr>
        <p:cNvPr id="1" name="Shape 226"/>
        <p:cNvGrpSpPr/>
        <p:nvPr/>
      </p:nvGrpSpPr>
      <p:grpSpPr>
        <a:xfrm>
          <a:off x="0" y="0"/>
          <a:ext cx="0" cy="0"/>
          <a:chOff x="0" y="0"/>
          <a:chExt cx="0" cy="0"/>
        </a:xfrm>
      </p:grpSpPr>
      <p:sp>
        <p:nvSpPr>
          <p:cNvPr id="227" name="Google Shape;227;p124"/>
          <p:cNvSpPr txBox="1">
            <a:spLocks noGrp="1"/>
          </p:cNvSpPr>
          <p:nvPr>
            <p:ph type="body" idx="1"/>
          </p:nvPr>
        </p:nvSpPr>
        <p:spPr>
          <a:xfrm>
            <a:off x="457200" y="1577579"/>
            <a:ext cx="6949200" cy="3051600"/>
          </a:xfrm>
          <a:prstGeom prst="rect">
            <a:avLst/>
          </a:prstGeom>
          <a:noFill/>
          <a:ln>
            <a:noFill/>
          </a:ln>
        </p:spPr>
        <p:txBody>
          <a:bodyPr spcFirstLastPara="1" wrap="square" lIns="0" tIns="0" rIns="0" bIns="0" anchor="t" anchorCtr="0">
            <a:noAutofit/>
          </a:bodyPr>
          <a:lstStyle>
            <a:lvl1pPr marL="457200" marR="0" lvl="0" indent="-228600" algn="l">
              <a:lnSpc>
                <a:spcPct val="85000"/>
              </a:lnSpc>
              <a:spcBef>
                <a:spcPts val="0"/>
              </a:spcBef>
              <a:spcAft>
                <a:spcPts val="0"/>
              </a:spcAft>
              <a:buClr>
                <a:schemeClr val="dk1"/>
              </a:buClr>
              <a:buSzPts val="3200"/>
              <a:buFont typeface="Arial"/>
              <a:buNone/>
              <a:defRPr sz="3200" b="0" i="0" u="none" strike="noStrike" cap="none">
                <a:solidFill>
                  <a:schemeClr val="dk1"/>
                </a:solidFill>
                <a:latin typeface="Georgia"/>
                <a:ea typeface="Georgia"/>
                <a:cs typeface="Georgia"/>
                <a:sym typeface="Georgia"/>
              </a:defRPr>
            </a:lvl1pPr>
            <a:lvl2pPr marL="914400" marR="0" lvl="1" indent="-228600" algn="l">
              <a:lnSpc>
                <a:spcPct val="100000"/>
              </a:lnSpc>
              <a:spcBef>
                <a:spcPts val="1800"/>
              </a:spcBef>
              <a:spcAft>
                <a:spcPts val="0"/>
              </a:spcAft>
              <a:buClr>
                <a:schemeClr val="dk1"/>
              </a:buClr>
              <a:buSzPts val="1400"/>
              <a:buFont typeface="Arial"/>
              <a:buNone/>
              <a:defRPr sz="1400" b="1" i="0" u="none" strike="noStrike" cap="none">
                <a:solidFill>
                  <a:schemeClr val="dk1"/>
                </a:solidFill>
                <a:latin typeface="Arial"/>
                <a:ea typeface="Arial"/>
                <a:cs typeface="Arial"/>
                <a:sym typeface="Arial"/>
              </a:defRPr>
            </a:lvl2pPr>
            <a:lvl3pPr marL="1371600" marR="0" lvl="2" indent="-228600" algn="l">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L="1828800" marR="0" lvl="3" indent="-228600" algn="l">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L="2286000" marR="0" lvl="4" indent="-228600" algn="l">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L="2743200" marR="0" lvl="5" indent="-228600" algn="l">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6pPr>
            <a:lvl7pPr marL="3200400" marR="0" lvl="6" indent="-228600" algn="l">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7pPr>
            <a:lvl8pPr marL="3657600" marR="0" lvl="7" indent="-228600" algn="l">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8pPr>
            <a:lvl9pPr marL="4114800" marR="0" lvl="8" indent="-228600" algn="l">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9pPr>
          </a:lstStyle>
          <a:p>
            <a:endParaRPr/>
          </a:p>
        </p:txBody>
      </p:sp>
      <p:sp>
        <p:nvSpPr>
          <p:cNvPr id="228" name="Google Shape;228;p124"/>
          <p:cNvSpPr txBox="1">
            <a:spLocks noGrp="1"/>
          </p:cNvSpPr>
          <p:nvPr>
            <p:ph type="sldNum" idx="12"/>
          </p:nvPr>
        </p:nvSpPr>
        <p:spPr>
          <a:xfrm>
            <a:off x="6126163" y="4869180"/>
            <a:ext cx="2560500" cy="102900"/>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l-GR"/>
              <a:t>‹#›</a:t>
            </a:fld>
            <a:endParaRPr/>
          </a:p>
        </p:txBody>
      </p:sp>
      <p:sp>
        <p:nvSpPr>
          <p:cNvPr id="229" name="Google Shape;229;p124"/>
          <p:cNvSpPr/>
          <p:nvPr/>
        </p:nvSpPr>
        <p:spPr>
          <a:xfrm>
            <a:off x="457200" y="943881"/>
            <a:ext cx="731522" cy="427716"/>
          </a:xfrm>
          <a:custGeom>
            <a:avLst/>
            <a:gdLst/>
            <a:ahLst/>
            <a:cxnLst/>
            <a:rect l="l" t="t" r="r" b="b"/>
            <a:pathLst>
              <a:path w="1811" h="1424" extrusionOk="0">
                <a:moveTo>
                  <a:pt x="1757" y="1424"/>
                </a:moveTo>
                <a:lnTo>
                  <a:pt x="1757" y="1424"/>
                </a:lnTo>
                <a:lnTo>
                  <a:pt x="1099" y="1424"/>
                </a:lnTo>
                <a:lnTo>
                  <a:pt x="1099" y="953"/>
                </a:lnTo>
                <a:cubicBezTo>
                  <a:pt x="1099" y="761"/>
                  <a:pt x="1115" y="610"/>
                  <a:pt x="1149" y="501"/>
                </a:cubicBezTo>
                <a:cubicBezTo>
                  <a:pt x="1183" y="392"/>
                  <a:pt x="1245" y="293"/>
                  <a:pt x="1337" y="206"/>
                </a:cubicBezTo>
                <a:cubicBezTo>
                  <a:pt x="1428" y="118"/>
                  <a:pt x="1543" y="50"/>
                  <a:pt x="1682" y="0"/>
                </a:cubicBezTo>
                <a:lnTo>
                  <a:pt x="1811" y="271"/>
                </a:lnTo>
                <a:cubicBezTo>
                  <a:pt x="1680" y="315"/>
                  <a:pt x="1586" y="376"/>
                  <a:pt x="1529" y="454"/>
                </a:cubicBezTo>
                <a:cubicBezTo>
                  <a:pt x="1472" y="532"/>
                  <a:pt x="1442" y="636"/>
                  <a:pt x="1439" y="766"/>
                </a:cubicBezTo>
                <a:lnTo>
                  <a:pt x="1757" y="766"/>
                </a:lnTo>
                <a:lnTo>
                  <a:pt x="1757" y="1424"/>
                </a:lnTo>
                <a:close/>
                <a:moveTo>
                  <a:pt x="658" y="1424"/>
                </a:moveTo>
                <a:lnTo>
                  <a:pt x="658" y="1424"/>
                </a:lnTo>
                <a:lnTo>
                  <a:pt x="0" y="1424"/>
                </a:lnTo>
                <a:lnTo>
                  <a:pt x="0" y="953"/>
                </a:lnTo>
                <a:cubicBezTo>
                  <a:pt x="0" y="763"/>
                  <a:pt x="16" y="612"/>
                  <a:pt x="50" y="502"/>
                </a:cubicBezTo>
                <a:cubicBezTo>
                  <a:pt x="83" y="392"/>
                  <a:pt x="146" y="293"/>
                  <a:pt x="236" y="206"/>
                </a:cubicBezTo>
                <a:cubicBezTo>
                  <a:pt x="327" y="118"/>
                  <a:pt x="442" y="50"/>
                  <a:pt x="583" y="0"/>
                </a:cubicBezTo>
                <a:lnTo>
                  <a:pt x="712" y="271"/>
                </a:lnTo>
                <a:cubicBezTo>
                  <a:pt x="581" y="315"/>
                  <a:pt x="487" y="376"/>
                  <a:pt x="430" y="454"/>
                </a:cubicBezTo>
                <a:cubicBezTo>
                  <a:pt x="373" y="532"/>
                  <a:pt x="342" y="636"/>
                  <a:pt x="339" y="766"/>
                </a:cubicBezTo>
                <a:lnTo>
                  <a:pt x="658" y="766"/>
                </a:lnTo>
                <a:lnTo>
                  <a:pt x="658" y="1424"/>
                </a:lnTo>
                <a:close/>
              </a:path>
            </a:pathLst>
          </a:custGeom>
          <a:solidFill>
            <a:srgbClr val="000000"/>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dk1"/>
              </a:solidFill>
              <a:latin typeface="Arial"/>
              <a:ea typeface="Arial"/>
              <a:cs typeface="Arial"/>
              <a:sym typeface="Arial"/>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Title and Content 1">
  <p:cSld name="Title and Content">
    <p:spTree>
      <p:nvGrpSpPr>
        <p:cNvPr id="1" name="Shape 230"/>
        <p:cNvGrpSpPr/>
        <p:nvPr/>
      </p:nvGrpSpPr>
      <p:grpSpPr>
        <a:xfrm>
          <a:off x="0" y="0"/>
          <a:ext cx="0" cy="0"/>
          <a:chOff x="0" y="0"/>
          <a:chExt cx="0" cy="0"/>
        </a:xfrm>
      </p:grpSpPr>
      <p:sp>
        <p:nvSpPr>
          <p:cNvPr id="231" name="Google Shape;231;p125"/>
          <p:cNvSpPr txBox="1">
            <a:spLocks noGrp="1"/>
          </p:cNvSpPr>
          <p:nvPr>
            <p:ph type="body" idx="1"/>
          </p:nvPr>
        </p:nvSpPr>
        <p:spPr>
          <a:xfrm>
            <a:off x="457200" y="1577579"/>
            <a:ext cx="8229600" cy="3051600"/>
          </a:xfrm>
          <a:prstGeom prst="rect">
            <a:avLst/>
          </a:prstGeom>
          <a:noFill/>
          <a:ln>
            <a:noFill/>
          </a:ln>
        </p:spPr>
        <p:txBody>
          <a:bodyPr spcFirstLastPara="1" wrap="square" lIns="0" tIns="0" rIns="0" bIns="0" anchor="t" anchorCtr="0">
            <a:noAutofit/>
          </a:bodyPr>
          <a:lstStyle>
            <a:lvl1pPr marL="457200" marR="0" lvl="0" indent="-317500" algn="l">
              <a:lnSpc>
                <a:spcPct val="100000"/>
              </a:lnSpc>
              <a:spcBef>
                <a:spcPts val="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1pPr>
            <a:lvl2pPr marL="914400" marR="0" lvl="1" indent="-317500" algn="l">
              <a:lnSpc>
                <a:spcPct val="10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L="1371600" marR="0" lvl="2" indent="-317500" algn="l">
              <a:lnSpc>
                <a:spcPct val="10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3pPr>
            <a:lvl4pPr marL="1828800" marR="0" lvl="3" indent="-317500" algn="l">
              <a:lnSpc>
                <a:spcPct val="10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4pPr>
            <a:lvl5pPr marL="2286000" marR="0" lvl="4" indent="-317500" algn="l">
              <a:lnSpc>
                <a:spcPct val="10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5pPr>
            <a:lvl6pPr marL="2743200" marR="0" lvl="5" indent="-317500" algn="l">
              <a:lnSpc>
                <a:spcPct val="10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a:lnSpc>
                <a:spcPct val="10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a:lnSpc>
                <a:spcPct val="10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a:lnSpc>
                <a:spcPct val="100000"/>
              </a:lnSpc>
              <a:spcBef>
                <a:spcPts val="600"/>
              </a:spcBef>
              <a:spcAft>
                <a:spcPts val="60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sp>
        <p:nvSpPr>
          <p:cNvPr id="232" name="Google Shape;232;p125"/>
          <p:cNvSpPr txBox="1">
            <a:spLocks noGrp="1"/>
          </p:cNvSpPr>
          <p:nvPr>
            <p:ph type="sldNum" idx="12"/>
          </p:nvPr>
        </p:nvSpPr>
        <p:spPr>
          <a:xfrm>
            <a:off x="6126163" y="4869180"/>
            <a:ext cx="2560500" cy="102900"/>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l-GR"/>
              <a:t>‹#›</a:t>
            </a:fld>
            <a:endParaRPr/>
          </a:p>
        </p:txBody>
      </p:sp>
      <p:sp>
        <p:nvSpPr>
          <p:cNvPr id="233" name="Google Shape;233;p125"/>
          <p:cNvSpPr txBox="1">
            <a:spLocks noGrp="1"/>
          </p:cNvSpPr>
          <p:nvPr>
            <p:ph type="title"/>
          </p:nvPr>
        </p:nvSpPr>
        <p:spPr>
          <a:xfrm>
            <a:off x="457200" y="342900"/>
            <a:ext cx="8229600" cy="1028700"/>
          </a:xfrm>
          <a:prstGeom prst="rect">
            <a:avLst/>
          </a:prstGeom>
          <a:noFill/>
          <a:ln>
            <a:noFill/>
          </a:ln>
        </p:spPr>
        <p:txBody>
          <a:bodyPr spcFirstLastPara="1" wrap="square" lIns="0" tIns="0" rIns="0" bIns="0" anchor="t" anchorCtr="0">
            <a:noAutofit/>
          </a:bodyPr>
          <a:lstStyle>
            <a:lvl1pPr marR="0" lvl="0" algn="l">
              <a:lnSpc>
                <a:spcPct val="85000"/>
              </a:lnSpc>
              <a:spcBef>
                <a:spcPts val="0"/>
              </a:spcBef>
              <a:spcAft>
                <a:spcPts val="0"/>
              </a:spcAft>
              <a:buClr>
                <a:schemeClr val="dk1"/>
              </a:buClr>
              <a:buSzPts val="2800"/>
              <a:buFont typeface="Georgia"/>
              <a:buNone/>
              <a:defRPr sz="2800" b="0" i="0" u="none" strike="noStrike" cap="none">
                <a:solidFill>
                  <a:schemeClr val="dk1"/>
                </a:solidFill>
                <a:latin typeface="Georgia"/>
                <a:ea typeface="Georgia"/>
                <a:cs typeface="Georgia"/>
                <a:sym typeface="Georgia"/>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Title and Content - Subtitle">
  <p:cSld name="Title and Content - Subtitle">
    <p:spTree>
      <p:nvGrpSpPr>
        <p:cNvPr id="1" name="Shape 234"/>
        <p:cNvGrpSpPr/>
        <p:nvPr/>
      </p:nvGrpSpPr>
      <p:grpSpPr>
        <a:xfrm>
          <a:off x="0" y="0"/>
          <a:ext cx="0" cy="0"/>
          <a:chOff x="0" y="0"/>
          <a:chExt cx="0" cy="0"/>
        </a:xfrm>
      </p:grpSpPr>
      <p:sp>
        <p:nvSpPr>
          <p:cNvPr id="235" name="Google Shape;235;p126"/>
          <p:cNvSpPr txBox="1">
            <a:spLocks noGrp="1"/>
          </p:cNvSpPr>
          <p:nvPr>
            <p:ph type="body" idx="1"/>
          </p:nvPr>
        </p:nvSpPr>
        <p:spPr>
          <a:xfrm>
            <a:off x="457199" y="1577579"/>
            <a:ext cx="8229600" cy="3051600"/>
          </a:xfrm>
          <a:prstGeom prst="rect">
            <a:avLst/>
          </a:prstGeom>
          <a:noFill/>
          <a:ln>
            <a:noFill/>
          </a:ln>
        </p:spPr>
        <p:txBody>
          <a:bodyPr spcFirstLastPara="1" wrap="square" lIns="0" tIns="0" rIns="0" bIns="0" anchor="t" anchorCtr="0">
            <a:noAutofit/>
          </a:bodyPr>
          <a:lstStyle>
            <a:lvl1pPr marL="457200" marR="0" lvl="0" indent="-317500" algn="l">
              <a:lnSpc>
                <a:spcPct val="100000"/>
              </a:lnSpc>
              <a:spcBef>
                <a:spcPts val="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1pPr>
            <a:lvl2pPr marL="914400" marR="0" lvl="1" indent="-317500" algn="l">
              <a:lnSpc>
                <a:spcPct val="10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L="1371600" marR="0" lvl="2" indent="-317500" algn="l">
              <a:lnSpc>
                <a:spcPct val="10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3pPr>
            <a:lvl4pPr marL="1828800" marR="0" lvl="3" indent="-317500" algn="l">
              <a:lnSpc>
                <a:spcPct val="10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4pPr>
            <a:lvl5pPr marL="2286000" marR="0" lvl="4" indent="-317500" algn="l">
              <a:lnSpc>
                <a:spcPct val="10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5pPr>
            <a:lvl6pPr marL="2743200" marR="0" lvl="5" indent="-317500" algn="l">
              <a:lnSpc>
                <a:spcPct val="10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a:lnSpc>
                <a:spcPct val="10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a:lnSpc>
                <a:spcPct val="10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a:lnSpc>
                <a:spcPct val="100000"/>
              </a:lnSpc>
              <a:spcBef>
                <a:spcPts val="600"/>
              </a:spcBef>
              <a:spcAft>
                <a:spcPts val="60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sp>
        <p:nvSpPr>
          <p:cNvPr id="236" name="Google Shape;236;p126"/>
          <p:cNvSpPr txBox="1">
            <a:spLocks noGrp="1"/>
          </p:cNvSpPr>
          <p:nvPr>
            <p:ph type="sldNum" idx="12"/>
          </p:nvPr>
        </p:nvSpPr>
        <p:spPr>
          <a:xfrm>
            <a:off x="6126163" y="4869180"/>
            <a:ext cx="2560500" cy="102900"/>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l-GR"/>
              <a:t>‹#›</a:t>
            </a:fld>
            <a:endParaRPr/>
          </a:p>
        </p:txBody>
      </p:sp>
      <p:sp>
        <p:nvSpPr>
          <p:cNvPr id="237" name="Google Shape;237;p126"/>
          <p:cNvSpPr txBox="1">
            <a:spLocks noGrp="1"/>
          </p:cNvSpPr>
          <p:nvPr>
            <p:ph type="subTitle" idx="2"/>
          </p:nvPr>
        </p:nvSpPr>
        <p:spPr>
          <a:xfrm>
            <a:off x="457199" y="685801"/>
            <a:ext cx="8229600" cy="685800"/>
          </a:xfrm>
          <a:prstGeom prst="rect">
            <a:avLst/>
          </a:prstGeom>
          <a:noFill/>
          <a:ln>
            <a:noFill/>
          </a:ln>
        </p:spPr>
        <p:txBody>
          <a:bodyPr spcFirstLastPara="1" wrap="square" lIns="0" tIns="0" rIns="0" bIns="0" anchor="t" anchorCtr="0">
            <a:noAutofit/>
          </a:bodyPr>
          <a:lstStyle>
            <a:lvl1pPr marR="0" lvl="0" algn="l">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1pPr>
            <a:lvl2pPr marR="0" lvl="1" algn="l">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R="0" lvl="2" algn="l">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R="0" lvl="3" algn="l">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R="0" lvl="4" algn="l">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R="0" lvl="5" algn="l">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6pPr>
            <a:lvl7pPr marR="0" lvl="6" algn="l">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7pPr>
            <a:lvl8pPr marR="0" lvl="7" algn="l">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8pPr>
            <a:lvl9pPr marR="0" lvl="8" algn="l">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9pPr>
          </a:lstStyle>
          <a:p>
            <a:endParaRPr/>
          </a:p>
        </p:txBody>
      </p:sp>
      <p:sp>
        <p:nvSpPr>
          <p:cNvPr id="238" name="Google Shape;238;p126"/>
          <p:cNvSpPr txBox="1">
            <a:spLocks noGrp="1"/>
          </p:cNvSpPr>
          <p:nvPr>
            <p:ph type="title"/>
          </p:nvPr>
        </p:nvSpPr>
        <p:spPr>
          <a:xfrm>
            <a:off x="457200" y="342900"/>
            <a:ext cx="8229600" cy="342900"/>
          </a:xfrm>
          <a:prstGeom prst="rect">
            <a:avLst/>
          </a:prstGeom>
          <a:noFill/>
          <a:ln>
            <a:noFill/>
          </a:ln>
        </p:spPr>
        <p:txBody>
          <a:bodyPr spcFirstLastPara="1" wrap="square" lIns="0" tIns="0" rIns="0" bIns="0" anchor="t" anchorCtr="0">
            <a:noAutofit/>
          </a:bodyPr>
          <a:lstStyle>
            <a:lvl1pPr marR="0" lvl="0" algn="l">
              <a:lnSpc>
                <a:spcPct val="85000"/>
              </a:lnSpc>
              <a:spcBef>
                <a:spcPts val="0"/>
              </a:spcBef>
              <a:spcAft>
                <a:spcPts val="0"/>
              </a:spcAft>
              <a:buClr>
                <a:schemeClr val="dk1"/>
              </a:buClr>
              <a:buSzPts val="2800"/>
              <a:buFont typeface="Georgia"/>
              <a:buNone/>
              <a:defRPr sz="2800" b="0" i="0" u="none" strike="noStrike" cap="none">
                <a:solidFill>
                  <a:schemeClr val="dk1"/>
                </a:solidFill>
                <a:latin typeface="Georgia"/>
                <a:ea typeface="Georgia"/>
                <a:cs typeface="Georgia"/>
                <a:sym typeface="Georgia"/>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One Column Content">
  <p:cSld name="One Column Content">
    <p:spTree>
      <p:nvGrpSpPr>
        <p:cNvPr id="1" name="Shape 239"/>
        <p:cNvGrpSpPr/>
        <p:nvPr/>
      </p:nvGrpSpPr>
      <p:grpSpPr>
        <a:xfrm>
          <a:off x="0" y="0"/>
          <a:ext cx="0" cy="0"/>
          <a:chOff x="0" y="0"/>
          <a:chExt cx="0" cy="0"/>
        </a:xfrm>
      </p:grpSpPr>
      <p:sp>
        <p:nvSpPr>
          <p:cNvPr id="240" name="Google Shape;240;p127"/>
          <p:cNvSpPr txBox="1">
            <a:spLocks noGrp="1"/>
          </p:cNvSpPr>
          <p:nvPr>
            <p:ph type="body" idx="1"/>
          </p:nvPr>
        </p:nvSpPr>
        <p:spPr>
          <a:xfrm>
            <a:off x="457200" y="1577579"/>
            <a:ext cx="2560500" cy="3051600"/>
          </a:xfrm>
          <a:prstGeom prst="rect">
            <a:avLst/>
          </a:prstGeom>
          <a:noFill/>
          <a:ln>
            <a:noFill/>
          </a:ln>
        </p:spPr>
        <p:txBody>
          <a:bodyPr spcFirstLastPara="1" wrap="square" lIns="0" tIns="0" rIns="0" bIns="0" anchor="t" anchorCtr="0">
            <a:noAutofit/>
          </a:bodyPr>
          <a:lstStyle>
            <a:lvl1pPr marL="457200" marR="0" lvl="0" indent="-317500" algn="l">
              <a:lnSpc>
                <a:spcPct val="100000"/>
              </a:lnSpc>
              <a:spcBef>
                <a:spcPts val="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1pPr>
            <a:lvl2pPr marL="914400" marR="0" lvl="1" indent="-317500" algn="l">
              <a:lnSpc>
                <a:spcPct val="10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L="1371600" marR="0" lvl="2" indent="-317500" algn="l">
              <a:lnSpc>
                <a:spcPct val="10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3pPr>
            <a:lvl4pPr marL="1828800" marR="0" lvl="3" indent="-317500" algn="l">
              <a:lnSpc>
                <a:spcPct val="10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4pPr>
            <a:lvl5pPr marL="2286000" marR="0" lvl="4" indent="-317500" algn="l">
              <a:lnSpc>
                <a:spcPct val="10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5pPr>
            <a:lvl6pPr marL="2743200" marR="0" lvl="5" indent="-317500" algn="l">
              <a:lnSpc>
                <a:spcPct val="10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a:lnSpc>
                <a:spcPct val="10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a:lnSpc>
                <a:spcPct val="10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a:lnSpc>
                <a:spcPct val="100000"/>
              </a:lnSpc>
              <a:spcBef>
                <a:spcPts val="600"/>
              </a:spcBef>
              <a:spcAft>
                <a:spcPts val="60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sp>
        <p:nvSpPr>
          <p:cNvPr id="241" name="Google Shape;241;p127"/>
          <p:cNvSpPr txBox="1">
            <a:spLocks noGrp="1"/>
          </p:cNvSpPr>
          <p:nvPr>
            <p:ph type="sldNum" idx="12"/>
          </p:nvPr>
        </p:nvSpPr>
        <p:spPr>
          <a:xfrm>
            <a:off x="6126163" y="4869180"/>
            <a:ext cx="2560500" cy="102900"/>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l-GR"/>
              <a:t>‹#›</a:t>
            </a:fld>
            <a:endParaRPr/>
          </a:p>
        </p:txBody>
      </p:sp>
      <p:sp>
        <p:nvSpPr>
          <p:cNvPr id="242" name="Google Shape;242;p127"/>
          <p:cNvSpPr txBox="1">
            <a:spLocks noGrp="1"/>
          </p:cNvSpPr>
          <p:nvPr>
            <p:ph type="title"/>
          </p:nvPr>
        </p:nvSpPr>
        <p:spPr>
          <a:xfrm>
            <a:off x="457200" y="342900"/>
            <a:ext cx="8229600" cy="1028700"/>
          </a:xfrm>
          <a:prstGeom prst="rect">
            <a:avLst/>
          </a:prstGeom>
          <a:noFill/>
          <a:ln>
            <a:noFill/>
          </a:ln>
        </p:spPr>
        <p:txBody>
          <a:bodyPr spcFirstLastPara="1" wrap="square" lIns="0" tIns="0" rIns="0" bIns="0" anchor="t" anchorCtr="0">
            <a:noAutofit/>
          </a:bodyPr>
          <a:lstStyle>
            <a:lvl1pPr marR="0" lvl="0" algn="l">
              <a:lnSpc>
                <a:spcPct val="85000"/>
              </a:lnSpc>
              <a:spcBef>
                <a:spcPts val="0"/>
              </a:spcBef>
              <a:spcAft>
                <a:spcPts val="0"/>
              </a:spcAft>
              <a:buClr>
                <a:schemeClr val="dk1"/>
              </a:buClr>
              <a:buSzPts val="2800"/>
              <a:buFont typeface="Georgia"/>
              <a:buNone/>
              <a:defRPr sz="2800" b="0" i="0" u="none" strike="noStrike" cap="none">
                <a:solidFill>
                  <a:schemeClr val="dk1"/>
                </a:solidFill>
                <a:latin typeface="Georgia"/>
                <a:ea typeface="Georgia"/>
                <a:cs typeface="Georgia"/>
                <a:sym typeface="Georgia"/>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Two Content 1">
  <p:cSld name="Two Content">
    <p:spTree>
      <p:nvGrpSpPr>
        <p:cNvPr id="1" name="Shape 243"/>
        <p:cNvGrpSpPr/>
        <p:nvPr/>
      </p:nvGrpSpPr>
      <p:grpSpPr>
        <a:xfrm>
          <a:off x="0" y="0"/>
          <a:ext cx="0" cy="0"/>
          <a:chOff x="0" y="0"/>
          <a:chExt cx="0" cy="0"/>
        </a:xfrm>
      </p:grpSpPr>
      <p:sp>
        <p:nvSpPr>
          <p:cNvPr id="244" name="Google Shape;244;p128"/>
          <p:cNvSpPr txBox="1">
            <a:spLocks noGrp="1"/>
          </p:cNvSpPr>
          <p:nvPr>
            <p:ph type="body" idx="1"/>
          </p:nvPr>
        </p:nvSpPr>
        <p:spPr>
          <a:xfrm>
            <a:off x="457199" y="1577579"/>
            <a:ext cx="3979800" cy="3051600"/>
          </a:xfrm>
          <a:prstGeom prst="rect">
            <a:avLst/>
          </a:prstGeom>
          <a:noFill/>
          <a:ln>
            <a:noFill/>
          </a:ln>
        </p:spPr>
        <p:txBody>
          <a:bodyPr spcFirstLastPara="1" wrap="square" lIns="0" tIns="0" rIns="0" bIns="0" anchor="t" anchorCtr="0">
            <a:noAutofit/>
          </a:bodyPr>
          <a:lstStyle>
            <a:lvl1pPr marL="457200" marR="0" lvl="0" indent="-317500" algn="l">
              <a:lnSpc>
                <a:spcPct val="100000"/>
              </a:lnSpc>
              <a:spcBef>
                <a:spcPts val="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1pPr>
            <a:lvl2pPr marL="914400" marR="0" lvl="1" indent="-317500" algn="l">
              <a:lnSpc>
                <a:spcPct val="10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L="1371600" marR="0" lvl="2" indent="-317500" algn="l">
              <a:lnSpc>
                <a:spcPct val="10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3pPr>
            <a:lvl4pPr marL="1828800" marR="0" lvl="3" indent="-317500" algn="l">
              <a:lnSpc>
                <a:spcPct val="10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4pPr>
            <a:lvl5pPr marL="2286000" marR="0" lvl="4" indent="-317500" algn="l">
              <a:lnSpc>
                <a:spcPct val="10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5pPr>
            <a:lvl6pPr marL="2743200" marR="0" lvl="5" indent="-317500" algn="l">
              <a:lnSpc>
                <a:spcPct val="10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a:lnSpc>
                <a:spcPct val="10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a:lnSpc>
                <a:spcPct val="10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a:lnSpc>
                <a:spcPct val="100000"/>
              </a:lnSpc>
              <a:spcBef>
                <a:spcPts val="600"/>
              </a:spcBef>
              <a:spcAft>
                <a:spcPts val="60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sp>
        <p:nvSpPr>
          <p:cNvPr id="245" name="Google Shape;245;p128"/>
          <p:cNvSpPr txBox="1">
            <a:spLocks noGrp="1"/>
          </p:cNvSpPr>
          <p:nvPr>
            <p:ph type="body" idx="2"/>
          </p:nvPr>
        </p:nvSpPr>
        <p:spPr>
          <a:xfrm>
            <a:off x="4706938" y="1577579"/>
            <a:ext cx="3979800" cy="3051600"/>
          </a:xfrm>
          <a:prstGeom prst="rect">
            <a:avLst/>
          </a:prstGeom>
          <a:noFill/>
          <a:ln>
            <a:noFill/>
          </a:ln>
        </p:spPr>
        <p:txBody>
          <a:bodyPr spcFirstLastPara="1" wrap="square" lIns="0" tIns="0" rIns="0" bIns="0" anchor="t" anchorCtr="0">
            <a:noAutofit/>
          </a:bodyPr>
          <a:lstStyle>
            <a:lvl1pPr marL="457200" marR="0" lvl="0" indent="-317500" algn="l">
              <a:lnSpc>
                <a:spcPct val="100000"/>
              </a:lnSpc>
              <a:spcBef>
                <a:spcPts val="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1pPr>
            <a:lvl2pPr marL="914400" marR="0" lvl="1" indent="-317500" algn="l">
              <a:lnSpc>
                <a:spcPct val="10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L="1371600" marR="0" lvl="2" indent="-317500" algn="l">
              <a:lnSpc>
                <a:spcPct val="10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3pPr>
            <a:lvl4pPr marL="1828800" marR="0" lvl="3" indent="-317500" algn="l">
              <a:lnSpc>
                <a:spcPct val="10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4pPr>
            <a:lvl5pPr marL="2286000" marR="0" lvl="4" indent="-317500" algn="l">
              <a:lnSpc>
                <a:spcPct val="10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5pPr>
            <a:lvl6pPr marL="2743200" marR="0" lvl="5" indent="-317500" algn="l">
              <a:lnSpc>
                <a:spcPct val="10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a:lnSpc>
                <a:spcPct val="10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a:lnSpc>
                <a:spcPct val="10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a:lnSpc>
                <a:spcPct val="100000"/>
              </a:lnSpc>
              <a:spcBef>
                <a:spcPts val="600"/>
              </a:spcBef>
              <a:spcAft>
                <a:spcPts val="60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sp>
        <p:nvSpPr>
          <p:cNvPr id="246" name="Google Shape;246;p128"/>
          <p:cNvSpPr txBox="1">
            <a:spLocks noGrp="1"/>
          </p:cNvSpPr>
          <p:nvPr>
            <p:ph type="sldNum" idx="12"/>
          </p:nvPr>
        </p:nvSpPr>
        <p:spPr>
          <a:xfrm>
            <a:off x="6126163" y="4869180"/>
            <a:ext cx="2560500" cy="102900"/>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l-GR"/>
              <a:t>‹#›</a:t>
            </a:fld>
            <a:endParaRPr/>
          </a:p>
        </p:txBody>
      </p:sp>
      <p:sp>
        <p:nvSpPr>
          <p:cNvPr id="247" name="Google Shape;247;p128"/>
          <p:cNvSpPr txBox="1">
            <a:spLocks noGrp="1"/>
          </p:cNvSpPr>
          <p:nvPr>
            <p:ph type="title"/>
          </p:nvPr>
        </p:nvSpPr>
        <p:spPr>
          <a:xfrm>
            <a:off x="457200" y="342900"/>
            <a:ext cx="8229600" cy="1028700"/>
          </a:xfrm>
          <a:prstGeom prst="rect">
            <a:avLst/>
          </a:prstGeom>
          <a:noFill/>
          <a:ln>
            <a:noFill/>
          </a:ln>
        </p:spPr>
        <p:txBody>
          <a:bodyPr spcFirstLastPara="1" wrap="square" lIns="0" tIns="0" rIns="0" bIns="0" anchor="t" anchorCtr="0">
            <a:noAutofit/>
          </a:bodyPr>
          <a:lstStyle>
            <a:lvl1pPr marR="0" lvl="0" algn="l">
              <a:lnSpc>
                <a:spcPct val="85000"/>
              </a:lnSpc>
              <a:spcBef>
                <a:spcPts val="0"/>
              </a:spcBef>
              <a:spcAft>
                <a:spcPts val="0"/>
              </a:spcAft>
              <a:buClr>
                <a:schemeClr val="dk1"/>
              </a:buClr>
              <a:buSzPts val="2800"/>
              <a:buFont typeface="Georgia"/>
              <a:buNone/>
              <a:defRPr sz="2800" b="0" i="0" u="none" strike="noStrike" cap="none">
                <a:solidFill>
                  <a:schemeClr val="dk1"/>
                </a:solidFill>
                <a:latin typeface="Georgia"/>
                <a:ea typeface="Georgia"/>
                <a:cs typeface="Georgia"/>
                <a:sym typeface="Georgia"/>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Three Content">
  <p:cSld name="Three Content">
    <p:spTree>
      <p:nvGrpSpPr>
        <p:cNvPr id="1" name="Shape 248"/>
        <p:cNvGrpSpPr/>
        <p:nvPr/>
      </p:nvGrpSpPr>
      <p:grpSpPr>
        <a:xfrm>
          <a:off x="0" y="0"/>
          <a:ext cx="0" cy="0"/>
          <a:chOff x="0" y="0"/>
          <a:chExt cx="0" cy="0"/>
        </a:xfrm>
      </p:grpSpPr>
      <p:sp>
        <p:nvSpPr>
          <p:cNvPr id="249" name="Google Shape;249;p129"/>
          <p:cNvSpPr txBox="1">
            <a:spLocks noGrp="1"/>
          </p:cNvSpPr>
          <p:nvPr>
            <p:ph type="body" idx="1"/>
          </p:nvPr>
        </p:nvSpPr>
        <p:spPr>
          <a:xfrm>
            <a:off x="457200" y="1577579"/>
            <a:ext cx="2560500" cy="3051600"/>
          </a:xfrm>
          <a:prstGeom prst="rect">
            <a:avLst/>
          </a:prstGeom>
          <a:noFill/>
          <a:ln>
            <a:noFill/>
          </a:ln>
        </p:spPr>
        <p:txBody>
          <a:bodyPr spcFirstLastPara="1" wrap="square" lIns="0" tIns="0" rIns="0" bIns="0" anchor="t" anchorCtr="0">
            <a:noAutofit/>
          </a:bodyPr>
          <a:lstStyle>
            <a:lvl1pPr marL="457200" marR="0" lvl="0" indent="-317500" algn="l">
              <a:lnSpc>
                <a:spcPct val="100000"/>
              </a:lnSpc>
              <a:spcBef>
                <a:spcPts val="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1pPr>
            <a:lvl2pPr marL="914400" marR="0" lvl="1" indent="-317500" algn="l">
              <a:lnSpc>
                <a:spcPct val="10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L="1371600" marR="0" lvl="2" indent="-317500" algn="l">
              <a:lnSpc>
                <a:spcPct val="10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3pPr>
            <a:lvl4pPr marL="1828800" marR="0" lvl="3" indent="-317500" algn="l">
              <a:lnSpc>
                <a:spcPct val="10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4pPr>
            <a:lvl5pPr marL="2286000" marR="0" lvl="4" indent="-317500" algn="l">
              <a:lnSpc>
                <a:spcPct val="10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5pPr>
            <a:lvl6pPr marL="2743200" marR="0" lvl="5" indent="-317500" algn="l">
              <a:lnSpc>
                <a:spcPct val="10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a:lnSpc>
                <a:spcPct val="10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a:lnSpc>
                <a:spcPct val="10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a:lnSpc>
                <a:spcPct val="100000"/>
              </a:lnSpc>
              <a:spcBef>
                <a:spcPts val="600"/>
              </a:spcBef>
              <a:spcAft>
                <a:spcPts val="60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sp>
        <p:nvSpPr>
          <p:cNvPr id="250" name="Google Shape;250;p129"/>
          <p:cNvSpPr txBox="1">
            <a:spLocks noGrp="1"/>
          </p:cNvSpPr>
          <p:nvPr>
            <p:ph type="body" idx="2"/>
          </p:nvPr>
        </p:nvSpPr>
        <p:spPr>
          <a:xfrm>
            <a:off x="3292475" y="1577579"/>
            <a:ext cx="2559000" cy="3051600"/>
          </a:xfrm>
          <a:prstGeom prst="rect">
            <a:avLst/>
          </a:prstGeom>
          <a:noFill/>
          <a:ln>
            <a:noFill/>
          </a:ln>
        </p:spPr>
        <p:txBody>
          <a:bodyPr spcFirstLastPara="1" wrap="square" lIns="0" tIns="0" rIns="0" bIns="0" anchor="t" anchorCtr="0">
            <a:noAutofit/>
          </a:bodyPr>
          <a:lstStyle>
            <a:lvl1pPr marL="457200" marR="0" lvl="0" indent="-317500" algn="l">
              <a:lnSpc>
                <a:spcPct val="100000"/>
              </a:lnSpc>
              <a:spcBef>
                <a:spcPts val="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1pPr>
            <a:lvl2pPr marL="914400" marR="0" lvl="1" indent="-317500" algn="l">
              <a:lnSpc>
                <a:spcPct val="10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L="1371600" marR="0" lvl="2" indent="-317500" algn="l">
              <a:lnSpc>
                <a:spcPct val="10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3pPr>
            <a:lvl4pPr marL="1828800" marR="0" lvl="3" indent="-317500" algn="l">
              <a:lnSpc>
                <a:spcPct val="10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4pPr>
            <a:lvl5pPr marL="2286000" marR="0" lvl="4" indent="-317500" algn="l">
              <a:lnSpc>
                <a:spcPct val="10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5pPr>
            <a:lvl6pPr marL="2743200" marR="0" lvl="5" indent="-317500" algn="l">
              <a:lnSpc>
                <a:spcPct val="10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a:lnSpc>
                <a:spcPct val="10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a:lnSpc>
                <a:spcPct val="10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a:lnSpc>
                <a:spcPct val="100000"/>
              </a:lnSpc>
              <a:spcBef>
                <a:spcPts val="600"/>
              </a:spcBef>
              <a:spcAft>
                <a:spcPts val="60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sp>
        <p:nvSpPr>
          <p:cNvPr id="251" name="Google Shape;251;p129"/>
          <p:cNvSpPr txBox="1">
            <a:spLocks noGrp="1"/>
          </p:cNvSpPr>
          <p:nvPr>
            <p:ph type="body" idx="3"/>
          </p:nvPr>
        </p:nvSpPr>
        <p:spPr>
          <a:xfrm>
            <a:off x="6126163" y="1577579"/>
            <a:ext cx="2560500" cy="3051600"/>
          </a:xfrm>
          <a:prstGeom prst="rect">
            <a:avLst/>
          </a:prstGeom>
          <a:noFill/>
          <a:ln>
            <a:noFill/>
          </a:ln>
        </p:spPr>
        <p:txBody>
          <a:bodyPr spcFirstLastPara="1" wrap="square" lIns="0" tIns="0" rIns="0" bIns="0" anchor="t" anchorCtr="0">
            <a:noAutofit/>
          </a:bodyPr>
          <a:lstStyle>
            <a:lvl1pPr marL="457200" marR="0" lvl="0" indent="-317500" algn="l">
              <a:lnSpc>
                <a:spcPct val="100000"/>
              </a:lnSpc>
              <a:spcBef>
                <a:spcPts val="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1pPr>
            <a:lvl2pPr marL="914400" marR="0" lvl="1" indent="-317500" algn="l">
              <a:lnSpc>
                <a:spcPct val="10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L="1371600" marR="0" lvl="2" indent="-317500" algn="l">
              <a:lnSpc>
                <a:spcPct val="10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3pPr>
            <a:lvl4pPr marL="1828800" marR="0" lvl="3" indent="-317500" algn="l">
              <a:lnSpc>
                <a:spcPct val="10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4pPr>
            <a:lvl5pPr marL="2286000" marR="0" lvl="4" indent="-317500" algn="l">
              <a:lnSpc>
                <a:spcPct val="10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5pPr>
            <a:lvl6pPr marL="2743200" marR="0" lvl="5" indent="-317500" algn="l">
              <a:lnSpc>
                <a:spcPct val="10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a:lnSpc>
                <a:spcPct val="10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a:lnSpc>
                <a:spcPct val="10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a:lnSpc>
                <a:spcPct val="100000"/>
              </a:lnSpc>
              <a:spcBef>
                <a:spcPts val="600"/>
              </a:spcBef>
              <a:spcAft>
                <a:spcPts val="60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sp>
        <p:nvSpPr>
          <p:cNvPr id="252" name="Google Shape;252;p129"/>
          <p:cNvSpPr txBox="1">
            <a:spLocks noGrp="1"/>
          </p:cNvSpPr>
          <p:nvPr>
            <p:ph type="sldNum" idx="12"/>
          </p:nvPr>
        </p:nvSpPr>
        <p:spPr>
          <a:xfrm>
            <a:off x="6126163" y="4869180"/>
            <a:ext cx="2560500" cy="102900"/>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l-GR"/>
              <a:t>‹#›</a:t>
            </a:fld>
            <a:endParaRPr/>
          </a:p>
        </p:txBody>
      </p:sp>
      <p:sp>
        <p:nvSpPr>
          <p:cNvPr id="253" name="Google Shape;253;p129"/>
          <p:cNvSpPr txBox="1">
            <a:spLocks noGrp="1"/>
          </p:cNvSpPr>
          <p:nvPr>
            <p:ph type="title"/>
          </p:nvPr>
        </p:nvSpPr>
        <p:spPr>
          <a:xfrm>
            <a:off x="457200" y="342900"/>
            <a:ext cx="8229600" cy="1028700"/>
          </a:xfrm>
          <a:prstGeom prst="rect">
            <a:avLst/>
          </a:prstGeom>
          <a:noFill/>
          <a:ln>
            <a:noFill/>
          </a:ln>
        </p:spPr>
        <p:txBody>
          <a:bodyPr spcFirstLastPara="1" wrap="square" lIns="0" tIns="0" rIns="0" bIns="0" anchor="t" anchorCtr="0">
            <a:noAutofit/>
          </a:bodyPr>
          <a:lstStyle>
            <a:lvl1pPr marR="0" lvl="0" algn="l">
              <a:lnSpc>
                <a:spcPct val="85000"/>
              </a:lnSpc>
              <a:spcBef>
                <a:spcPts val="0"/>
              </a:spcBef>
              <a:spcAft>
                <a:spcPts val="0"/>
              </a:spcAft>
              <a:buClr>
                <a:schemeClr val="dk1"/>
              </a:buClr>
              <a:buSzPts val="2800"/>
              <a:buFont typeface="Georgia"/>
              <a:buNone/>
              <a:defRPr sz="2800" b="0" i="0" u="none" strike="noStrike" cap="none">
                <a:solidFill>
                  <a:schemeClr val="dk1"/>
                </a:solidFill>
                <a:latin typeface="Georgia"/>
                <a:ea typeface="Georgia"/>
                <a:cs typeface="Georgia"/>
                <a:sym typeface="Georgia"/>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Four Content">
  <p:cSld name="Four Content">
    <p:spTree>
      <p:nvGrpSpPr>
        <p:cNvPr id="1" name="Shape 254"/>
        <p:cNvGrpSpPr/>
        <p:nvPr/>
      </p:nvGrpSpPr>
      <p:grpSpPr>
        <a:xfrm>
          <a:off x="0" y="0"/>
          <a:ext cx="0" cy="0"/>
          <a:chOff x="0" y="0"/>
          <a:chExt cx="0" cy="0"/>
        </a:xfrm>
      </p:grpSpPr>
      <p:sp>
        <p:nvSpPr>
          <p:cNvPr id="255" name="Google Shape;255;p130"/>
          <p:cNvSpPr txBox="1">
            <a:spLocks noGrp="1"/>
          </p:cNvSpPr>
          <p:nvPr>
            <p:ph type="body" idx="1"/>
          </p:nvPr>
        </p:nvSpPr>
        <p:spPr>
          <a:xfrm>
            <a:off x="457200" y="1577579"/>
            <a:ext cx="1847100" cy="3051600"/>
          </a:xfrm>
          <a:prstGeom prst="rect">
            <a:avLst/>
          </a:prstGeom>
          <a:noFill/>
          <a:ln>
            <a:noFill/>
          </a:ln>
        </p:spPr>
        <p:txBody>
          <a:bodyPr spcFirstLastPara="1" wrap="square" lIns="0" tIns="0" rIns="0" bIns="0" anchor="t" anchorCtr="0">
            <a:noAutofit/>
          </a:bodyPr>
          <a:lstStyle>
            <a:lvl1pPr marL="457200" marR="0" lvl="0" indent="-317500" algn="l">
              <a:lnSpc>
                <a:spcPct val="100000"/>
              </a:lnSpc>
              <a:spcBef>
                <a:spcPts val="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1pPr>
            <a:lvl2pPr marL="914400" marR="0" lvl="1" indent="-317500" algn="l">
              <a:lnSpc>
                <a:spcPct val="10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L="1371600" marR="0" lvl="2" indent="-317500" algn="l">
              <a:lnSpc>
                <a:spcPct val="10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3pPr>
            <a:lvl4pPr marL="1828800" marR="0" lvl="3" indent="-317500" algn="l">
              <a:lnSpc>
                <a:spcPct val="10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4pPr>
            <a:lvl5pPr marL="2286000" marR="0" lvl="4" indent="-317500" algn="l">
              <a:lnSpc>
                <a:spcPct val="10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5pPr>
            <a:lvl6pPr marL="2743200" marR="0" lvl="5" indent="-317500" algn="l">
              <a:lnSpc>
                <a:spcPct val="10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a:lnSpc>
                <a:spcPct val="10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a:lnSpc>
                <a:spcPct val="10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a:lnSpc>
                <a:spcPct val="100000"/>
              </a:lnSpc>
              <a:spcBef>
                <a:spcPts val="600"/>
              </a:spcBef>
              <a:spcAft>
                <a:spcPts val="60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sp>
        <p:nvSpPr>
          <p:cNvPr id="256" name="Google Shape;256;p130"/>
          <p:cNvSpPr txBox="1">
            <a:spLocks noGrp="1"/>
          </p:cNvSpPr>
          <p:nvPr>
            <p:ph type="body" idx="2"/>
          </p:nvPr>
        </p:nvSpPr>
        <p:spPr>
          <a:xfrm>
            <a:off x="2584704" y="1577579"/>
            <a:ext cx="1847100" cy="3051600"/>
          </a:xfrm>
          <a:prstGeom prst="rect">
            <a:avLst/>
          </a:prstGeom>
          <a:noFill/>
          <a:ln>
            <a:noFill/>
          </a:ln>
        </p:spPr>
        <p:txBody>
          <a:bodyPr spcFirstLastPara="1" wrap="square" lIns="0" tIns="0" rIns="0" bIns="0" anchor="t" anchorCtr="0">
            <a:noAutofit/>
          </a:bodyPr>
          <a:lstStyle>
            <a:lvl1pPr marL="457200" marR="0" lvl="0" indent="-317500" algn="l">
              <a:lnSpc>
                <a:spcPct val="100000"/>
              </a:lnSpc>
              <a:spcBef>
                <a:spcPts val="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1pPr>
            <a:lvl2pPr marL="914400" marR="0" lvl="1" indent="-317500" algn="l">
              <a:lnSpc>
                <a:spcPct val="10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L="1371600" marR="0" lvl="2" indent="-317500" algn="l">
              <a:lnSpc>
                <a:spcPct val="10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3pPr>
            <a:lvl4pPr marL="1828800" marR="0" lvl="3" indent="-317500" algn="l">
              <a:lnSpc>
                <a:spcPct val="10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4pPr>
            <a:lvl5pPr marL="2286000" marR="0" lvl="4" indent="-317500" algn="l">
              <a:lnSpc>
                <a:spcPct val="10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5pPr>
            <a:lvl6pPr marL="2743200" marR="0" lvl="5" indent="-317500" algn="l">
              <a:lnSpc>
                <a:spcPct val="10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a:lnSpc>
                <a:spcPct val="10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a:lnSpc>
                <a:spcPct val="10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a:lnSpc>
                <a:spcPct val="100000"/>
              </a:lnSpc>
              <a:spcBef>
                <a:spcPts val="600"/>
              </a:spcBef>
              <a:spcAft>
                <a:spcPts val="60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sp>
        <p:nvSpPr>
          <p:cNvPr id="257" name="Google Shape;257;p130"/>
          <p:cNvSpPr txBox="1">
            <a:spLocks noGrp="1"/>
          </p:cNvSpPr>
          <p:nvPr>
            <p:ph type="body" idx="3"/>
          </p:nvPr>
        </p:nvSpPr>
        <p:spPr>
          <a:xfrm>
            <a:off x="4712208" y="1577579"/>
            <a:ext cx="1847100" cy="3051600"/>
          </a:xfrm>
          <a:prstGeom prst="rect">
            <a:avLst/>
          </a:prstGeom>
          <a:noFill/>
          <a:ln>
            <a:noFill/>
          </a:ln>
        </p:spPr>
        <p:txBody>
          <a:bodyPr spcFirstLastPara="1" wrap="square" lIns="0" tIns="0" rIns="0" bIns="0" anchor="t" anchorCtr="0">
            <a:noAutofit/>
          </a:bodyPr>
          <a:lstStyle>
            <a:lvl1pPr marL="457200" marR="0" lvl="0" indent="-317500" algn="l">
              <a:lnSpc>
                <a:spcPct val="100000"/>
              </a:lnSpc>
              <a:spcBef>
                <a:spcPts val="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1pPr>
            <a:lvl2pPr marL="914400" marR="0" lvl="1" indent="-317500" algn="l">
              <a:lnSpc>
                <a:spcPct val="10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L="1371600" marR="0" lvl="2" indent="-317500" algn="l">
              <a:lnSpc>
                <a:spcPct val="10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3pPr>
            <a:lvl4pPr marL="1828800" marR="0" lvl="3" indent="-317500" algn="l">
              <a:lnSpc>
                <a:spcPct val="10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4pPr>
            <a:lvl5pPr marL="2286000" marR="0" lvl="4" indent="-317500" algn="l">
              <a:lnSpc>
                <a:spcPct val="10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5pPr>
            <a:lvl6pPr marL="2743200" marR="0" lvl="5" indent="-317500" algn="l">
              <a:lnSpc>
                <a:spcPct val="10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a:lnSpc>
                <a:spcPct val="10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a:lnSpc>
                <a:spcPct val="10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a:lnSpc>
                <a:spcPct val="100000"/>
              </a:lnSpc>
              <a:spcBef>
                <a:spcPts val="600"/>
              </a:spcBef>
              <a:spcAft>
                <a:spcPts val="60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sp>
        <p:nvSpPr>
          <p:cNvPr id="258" name="Google Shape;258;p130"/>
          <p:cNvSpPr txBox="1">
            <a:spLocks noGrp="1"/>
          </p:cNvSpPr>
          <p:nvPr>
            <p:ph type="body" idx="4"/>
          </p:nvPr>
        </p:nvSpPr>
        <p:spPr>
          <a:xfrm>
            <a:off x="6839712" y="1577579"/>
            <a:ext cx="1847100" cy="3051600"/>
          </a:xfrm>
          <a:prstGeom prst="rect">
            <a:avLst/>
          </a:prstGeom>
          <a:noFill/>
          <a:ln>
            <a:noFill/>
          </a:ln>
        </p:spPr>
        <p:txBody>
          <a:bodyPr spcFirstLastPara="1" wrap="square" lIns="0" tIns="0" rIns="0" bIns="0" anchor="t" anchorCtr="0">
            <a:noAutofit/>
          </a:bodyPr>
          <a:lstStyle>
            <a:lvl1pPr marL="457200" marR="0" lvl="0" indent="-317500" algn="l">
              <a:lnSpc>
                <a:spcPct val="100000"/>
              </a:lnSpc>
              <a:spcBef>
                <a:spcPts val="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1pPr>
            <a:lvl2pPr marL="914400" marR="0" lvl="1" indent="-317500" algn="l">
              <a:lnSpc>
                <a:spcPct val="10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L="1371600" marR="0" lvl="2" indent="-317500" algn="l">
              <a:lnSpc>
                <a:spcPct val="10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3pPr>
            <a:lvl4pPr marL="1828800" marR="0" lvl="3" indent="-317500" algn="l">
              <a:lnSpc>
                <a:spcPct val="10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4pPr>
            <a:lvl5pPr marL="2286000" marR="0" lvl="4" indent="-317500" algn="l">
              <a:lnSpc>
                <a:spcPct val="10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5pPr>
            <a:lvl6pPr marL="2743200" marR="0" lvl="5" indent="-317500" algn="l">
              <a:lnSpc>
                <a:spcPct val="10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a:lnSpc>
                <a:spcPct val="10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a:lnSpc>
                <a:spcPct val="10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a:lnSpc>
                <a:spcPct val="100000"/>
              </a:lnSpc>
              <a:spcBef>
                <a:spcPts val="600"/>
              </a:spcBef>
              <a:spcAft>
                <a:spcPts val="60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sp>
        <p:nvSpPr>
          <p:cNvPr id="259" name="Google Shape;259;p130"/>
          <p:cNvSpPr txBox="1">
            <a:spLocks noGrp="1"/>
          </p:cNvSpPr>
          <p:nvPr>
            <p:ph type="sldNum" idx="12"/>
          </p:nvPr>
        </p:nvSpPr>
        <p:spPr>
          <a:xfrm>
            <a:off x="6126163" y="4869180"/>
            <a:ext cx="2560500" cy="102900"/>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l-GR"/>
              <a:t>‹#›</a:t>
            </a:fld>
            <a:endParaRPr/>
          </a:p>
        </p:txBody>
      </p:sp>
      <p:sp>
        <p:nvSpPr>
          <p:cNvPr id="260" name="Google Shape;260;p130"/>
          <p:cNvSpPr txBox="1">
            <a:spLocks noGrp="1"/>
          </p:cNvSpPr>
          <p:nvPr>
            <p:ph type="title"/>
          </p:nvPr>
        </p:nvSpPr>
        <p:spPr>
          <a:xfrm>
            <a:off x="457200" y="342900"/>
            <a:ext cx="8229600" cy="1028700"/>
          </a:xfrm>
          <a:prstGeom prst="rect">
            <a:avLst/>
          </a:prstGeom>
          <a:noFill/>
          <a:ln>
            <a:noFill/>
          </a:ln>
        </p:spPr>
        <p:txBody>
          <a:bodyPr spcFirstLastPara="1" wrap="square" lIns="0" tIns="0" rIns="0" bIns="0" anchor="t" anchorCtr="0">
            <a:noAutofit/>
          </a:bodyPr>
          <a:lstStyle>
            <a:lvl1pPr marR="0" lvl="0" algn="l">
              <a:lnSpc>
                <a:spcPct val="85000"/>
              </a:lnSpc>
              <a:spcBef>
                <a:spcPts val="0"/>
              </a:spcBef>
              <a:spcAft>
                <a:spcPts val="0"/>
              </a:spcAft>
              <a:buClr>
                <a:schemeClr val="dk1"/>
              </a:buClr>
              <a:buSzPts val="2800"/>
              <a:buFont typeface="Georgia"/>
              <a:buNone/>
              <a:defRPr sz="2800" b="0" i="0" u="none" strike="noStrike" cap="none">
                <a:solidFill>
                  <a:schemeClr val="dk1"/>
                </a:solidFill>
                <a:latin typeface="Georgia"/>
                <a:ea typeface="Georgia"/>
                <a:cs typeface="Georgia"/>
                <a:sym typeface="Georgia"/>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Five Content">
  <p:cSld name="Five Content">
    <p:spTree>
      <p:nvGrpSpPr>
        <p:cNvPr id="1" name="Shape 261"/>
        <p:cNvGrpSpPr/>
        <p:nvPr/>
      </p:nvGrpSpPr>
      <p:grpSpPr>
        <a:xfrm>
          <a:off x="0" y="0"/>
          <a:ext cx="0" cy="0"/>
          <a:chOff x="0" y="0"/>
          <a:chExt cx="0" cy="0"/>
        </a:xfrm>
      </p:grpSpPr>
      <p:sp>
        <p:nvSpPr>
          <p:cNvPr id="262" name="Google Shape;262;p131"/>
          <p:cNvSpPr txBox="1">
            <a:spLocks noGrp="1"/>
          </p:cNvSpPr>
          <p:nvPr>
            <p:ph type="body" idx="1"/>
          </p:nvPr>
        </p:nvSpPr>
        <p:spPr>
          <a:xfrm>
            <a:off x="457200" y="1577579"/>
            <a:ext cx="1463100" cy="3051600"/>
          </a:xfrm>
          <a:prstGeom prst="rect">
            <a:avLst/>
          </a:prstGeom>
          <a:noFill/>
          <a:ln>
            <a:noFill/>
          </a:ln>
        </p:spPr>
        <p:txBody>
          <a:bodyPr spcFirstLastPara="1" wrap="square" lIns="0" tIns="0" rIns="0" bIns="0" anchor="t" anchorCtr="0">
            <a:noAutofit/>
          </a:bodyPr>
          <a:lstStyle>
            <a:lvl1pPr marL="457200" marR="0" lvl="0" indent="-304800" algn="l">
              <a:lnSpc>
                <a:spcPct val="100000"/>
              </a:lnSpc>
              <a:spcBef>
                <a:spcPts val="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1pPr>
            <a:lvl2pPr marL="914400" marR="0" lvl="1" indent="-304800" algn="l">
              <a:lnSpc>
                <a:spcPct val="100000"/>
              </a:lnSpc>
              <a:spcBef>
                <a:spcPts val="6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2pPr>
            <a:lvl3pPr marL="1371600" marR="0" lvl="2" indent="-304800" algn="l">
              <a:lnSpc>
                <a:spcPct val="100000"/>
              </a:lnSpc>
              <a:spcBef>
                <a:spcPts val="6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3pPr>
            <a:lvl4pPr marL="1828800" marR="0" lvl="3" indent="-304800" algn="l">
              <a:lnSpc>
                <a:spcPct val="100000"/>
              </a:lnSpc>
              <a:spcBef>
                <a:spcPts val="6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4pPr>
            <a:lvl5pPr marL="2286000" marR="0" lvl="4" indent="-304800" algn="l">
              <a:lnSpc>
                <a:spcPct val="100000"/>
              </a:lnSpc>
              <a:spcBef>
                <a:spcPts val="6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L="2743200" marR="0" lvl="5" indent="-304800" algn="l">
              <a:lnSpc>
                <a:spcPct val="100000"/>
              </a:lnSpc>
              <a:spcBef>
                <a:spcPts val="6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a:lnSpc>
                <a:spcPct val="100000"/>
              </a:lnSpc>
              <a:spcBef>
                <a:spcPts val="6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a:lnSpc>
                <a:spcPct val="100000"/>
              </a:lnSpc>
              <a:spcBef>
                <a:spcPts val="6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a:lnSpc>
                <a:spcPct val="100000"/>
              </a:lnSpc>
              <a:spcBef>
                <a:spcPts val="600"/>
              </a:spcBef>
              <a:spcAft>
                <a:spcPts val="60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263" name="Google Shape;263;p131"/>
          <p:cNvSpPr txBox="1">
            <a:spLocks noGrp="1"/>
          </p:cNvSpPr>
          <p:nvPr>
            <p:ph type="body" idx="2"/>
          </p:nvPr>
        </p:nvSpPr>
        <p:spPr>
          <a:xfrm>
            <a:off x="2148840" y="1577579"/>
            <a:ext cx="1463100" cy="3051600"/>
          </a:xfrm>
          <a:prstGeom prst="rect">
            <a:avLst/>
          </a:prstGeom>
          <a:noFill/>
          <a:ln>
            <a:noFill/>
          </a:ln>
        </p:spPr>
        <p:txBody>
          <a:bodyPr spcFirstLastPara="1" wrap="square" lIns="0" tIns="0" rIns="0" bIns="0" anchor="t" anchorCtr="0">
            <a:noAutofit/>
          </a:bodyPr>
          <a:lstStyle>
            <a:lvl1pPr marL="457200" marR="0" lvl="0" indent="-304800" algn="l">
              <a:lnSpc>
                <a:spcPct val="100000"/>
              </a:lnSpc>
              <a:spcBef>
                <a:spcPts val="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1pPr>
            <a:lvl2pPr marL="914400" marR="0" lvl="1" indent="-304800" algn="l">
              <a:lnSpc>
                <a:spcPct val="100000"/>
              </a:lnSpc>
              <a:spcBef>
                <a:spcPts val="6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2pPr>
            <a:lvl3pPr marL="1371600" marR="0" lvl="2" indent="-304800" algn="l">
              <a:lnSpc>
                <a:spcPct val="100000"/>
              </a:lnSpc>
              <a:spcBef>
                <a:spcPts val="6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3pPr>
            <a:lvl4pPr marL="1828800" marR="0" lvl="3" indent="-304800" algn="l">
              <a:lnSpc>
                <a:spcPct val="100000"/>
              </a:lnSpc>
              <a:spcBef>
                <a:spcPts val="6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4pPr>
            <a:lvl5pPr marL="2286000" marR="0" lvl="4" indent="-304800" algn="l">
              <a:lnSpc>
                <a:spcPct val="100000"/>
              </a:lnSpc>
              <a:spcBef>
                <a:spcPts val="6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L="2743200" marR="0" lvl="5" indent="-304800" algn="l">
              <a:lnSpc>
                <a:spcPct val="100000"/>
              </a:lnSpc>
              <a:spcBef>
                <a:spcPts val="6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a:lnSpc>
                <a:spcPct val="100000"/>
              </a:lnSpc>
              <a:spcBef>
                <a:spcPts val="6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a:lnSpc>
                <a:spcPct val="100000"/>
              </a:lnSpc>
              <a:spcBef>
                <a:spcPts val="6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a:lnSpc>
                <a:spcPct val="100000"/>
              </a:lnSpc>
              <a:spcBef>
                <a:spcPts val="600"/>
              </a:spcBef>
              <a:spcAft>
                <a:spcPts val="60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264" name="Google Shape;264;p131"/>
          <p:cNvSpPr txBox="1">
            <a:spLocks noGrp="1"/>
          </p:cNvSpPr>
          <p:nvPr>
            <p:ph type="body" idx="3"/>
          </p:nvPr>
        </p:nvSpPr>
        <p:spPr>
          <a:xfrm>
            <a:off x="3840480" y="1577579"/>
            <a:ext cx="1463100" cy="3051600"/>
          </a:xfrm>
          <a:prstGeom prst="rect">
            <a:avLst/>
          </a:prstGeom>
          <a:noFill/>
          <a:ln>
            <a:noFill/>
          </a:ln>
        </p:spPr>
        <p:txBody>
          <a:bodyPr spcFirstLastPara="1" wrap="square" lIns="0" tIns="0" rIns="0" bIns="0" anchor="t" anchorCtr="0">
            <a:noAutofit/>
          </a:bodyPr>
          <a:lstStyle>
            <a:lvl1pPr marL="457200" marR="0" lvl="0" indent="-304800" algn="l">
              <a:lnSpc>
                <a:spcPct val="100000"/>
              </a:lnSpc>
              <a:spcBef>
                <a:spcPts val="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1pPr>
            <a:lvl2pPr marL="914400" marR="0" lvl="1" indent="-304800" algn="l">
              <a:lnSpc>
                <a:spcPct val="100000"/>
              </a:lnSpc>
              <a:spcBef>
                <a:spcPts val="6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2pPr>
            <a:lvl3pPr marL="1371600" marR="0" lvl="2" indent="-304800" algn="l">
              <a:lnSpc>
                <a:spcPct val="100000"/>
              </a:lnSpc>
              <a:spcBef>
                <a:spcPts val="6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3pPr>
            <a:lvl4pPr marL="1828800" marR="0" lvl="3" indent="-304800" algn="l">
              <a:lnSpc>
                <a:spcPct val="100000"/>
              </a:lnSpc>
              <a:spcBef>
                <a:spcPts val="6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4pPr>
            <a:lvl5pPr marL="2286000" marR="0" lvl="4" indent="-304800" algn="l">
              <a:lnSpc>
                <a:spcPct val="100000"/>
              </a:lnSpc>
              <a:spcBef>
                <a:spcPts val="6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L="2743200" marR="0" lvl="5" indent="-304800" algn="l">
              <a:lnSpc>
                <a:spcPct val="100000"/>
              </a:lnSpc>
              <a:spcBef>
                <a:spcPts val="6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a:lnSpc>
                <a:spcPct val="100000"/>
              </a:lnSpc>
              <a:spcBef>
                <a:spcPts val="6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a:lnSpc>
                <a:spcPct val="100000"/>
              </a:lnSpc>
              <a:spcBef>
                <a:spcPts val="6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a:lnSpc>
                <a:spcPct val="100000"/>
              </a:lnSpc>
              <a:spcBef>
                <a:spcPts val="600"/>
              </a:spcBef>
              <a:spcAft>
                <a:spcPts val="60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265" name="Google Shape;265;p131"/>
          <p:cNvSpPr txBox="1">
            <a:spLocks noGrp="1"/>
          </p:cNvSpPr>
          <p:nvPr>
            <p:ph type="body" idx="4"/>
          </p:nvPr>
        </p:nvSpPr>
        <p:spPr>
          <a:xfrm>
            <a:off x="5532120" y="1577579"/>
            <a:ext cx="1463100" cy="3051600"/>
          </a:xfrm>
          <a:prstGeom prst="rect">
            <a:avLst/>
          </a:prstGeom>
          <a:noFill/>
          <a:ln>
            <a:noFill/>
          </a:ln>
        </p:spPr>
        <p:txBody>
          <a:bodyPr spcFirstLastPara="1" wrap="square" lIns="0" tIns="0" rIns="0" bIns="0" anchor="t" anchorCtr="0">
            <a:noAutofit/>
          </a:bodyPr>
          <a:lstStyle>
            <a:lvl1pPr marL="457200" marR="0" lvl="0" indent="-304800" algn="l">
              <a:lnSpc>
                <a:spcPct val="100000"/>
              </a:lnSpc>
              <a:spcBef>
                <a:spcPts val="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1pPr>
            <a:lvl2pPr marL="914400" marR="0" lvl="1" indent="-304800" algn="l">
              <a:lnSpc>
                <a:spcPct val="100000"/>
              </a:lnSpc>
              <a:spcBef>
                <a:spcPts val="6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2pPr>
            <a:lvl3pPr marL="1371600" marR="0" lvl="2" indent="-304800" algn="l">
              <a:lnSpc>
                <a:spcPct val="100000"/>
              </a:lnSpc>
              <a:spcBef>
                <a:spcPts val="6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3pPr>
            <a:lvl4pPr marL="1828800" marR="0" lvl="3" indent="-304800" algn="l">
              <a:lnSpc>
                <a:spcPct val="100000"/>
              </a:lnSpc>
              <a:spcBef>
                <a:spcPts val="6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4pPr>
            <a:lvl5pPr marL="2286000" marR="0" lvl="4" indent="-304800" algn="l">
              <a:lnSpc>
                <a:spcPct val="100000"/>
              </a:lnSpc>
              <a:spcBef>
                <a:spcPts val="6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L="2743200" marR="0" lvl="5" indent="-304800" algn="l">
              <a:lnSpc>
                <a:spcPct val="100000"/>
              </a:lnSpc>
              <a:spcBef>
                <a:spcPts val="6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a:lnSpc>
                <a:spcPct val="100000"/>
              </a:lnSpc>
              <a:spcBef>
                <a:spcPts val="6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a:lnSpc>
                <a:spcPct val="100000"/>
              </a:lnSpc>
              <a:spcBef>
                <a:spcPts val="6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a:lnSpc>
                <a:spcPct val="100000"/>
              </a:lnSpc>
              <a:spcBef>
                <a:spcPts val="600"/>
              </a:spcBef>
              <a:spcAft>
                <a:spcPts val="60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266" name="Google Shape;266;p131"/>
          <p:cNvSpPr txBox="1">
            <a:spLocks noGrp="1"/>
          </p:cNvSpPr>
          <p:nvPr>
            <p:ph type="body" idx="5"/>
          </p:nvPr>
        </p:nvSpPr>
        <p:spPr>
          <a:xfrm>
            <a:off x="7223760" y="1577579"/>
            <a:ext cx="1463100" cy="3051600"/>
          </a:xfrm>
          <a:prstGeom prst="rect">
            <a:avLst/>
          </a:prstGeom>
          <a:noFill/>
          <a:ln>
            <a:noFill/>
          </a:ln>
        </p:spPr>
        <p:txBody>
          <a:bodyPr spcFirstLastPara="1" wrap="square" lIns="0" tIns="0" rIns="0" bIns="0" anchor="t" anchorCtr="0">
            <a:noAutofit/>
          </a:bodyPr>
          <a:lstStyle>
            <a:lvl1pPr marL="457200" marR="0" lvl="0" indent="-304800" algn="l">
              <a:lnSpc>
                <a:spcPct val="100000"/>
              </a:lnSpc>
              <a:spcBef>
                <a:spcPts val="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1pPr>
            <a:lvl2pPr marL="914400" marR="0" lvl="1" indent="-304800" algn="l">
              <a:lnSpc>
                <a:spcPct val="100000"/>
              </a:lnSpc>
              <a:spcBef>
                <a:spcPts val="6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2pPr>
            <a:lvl3pPr marL="1371600" marR="0" lvl="2" indent="-304800" algn="l">
              <a:lnSpc>
                <a:spcPct val="100000"/>
              </a:lnSpc>
              <a:spcBef>
                <a:spcPts val="6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3pPr>
            <a:lvl4pPr marL="1828800" marR="0" lvl="3" indent="-304800" algn="l">
              <a:lnSpc>
                <a:spcPct val="100000"/>
              </a:lnSpc>
              <a:spcBef>
                <a:spcPts val="6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4pPr>
            <a:lvl5pPr marL="2286000" marR="0" lvl="4" indent="-304800" algn="l">
              <a:lnSpc>
                <a:spcPct val="100000"/>
              </a:lnSpc>
              <a:spcBef>
                <a:spcPts val="6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L="2743200" marR="0" lvl="5" indent="-304800" algn="l">
              <a:lnSpc>
                <a:spcPct val="100000"/>
              </a:lnSpc>
              <a:spcBef>
                <a:spcPts val="6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a:lnSpc>
                <a:spcPct val="100000"/>
              </a:lnSpc>
              <a:spcBef>
                <a:spcPts val="6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a:lnSpc>
                <a:spcPct val="100000"/>
              </a:lnSpc>
              <a:spcBef>
                <a:spcPts val="6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a:lnSpc>
                <a:spcPct val="100000"/>
              </a:lnSpc>
              <a:spcBef>
                <a:spcPts val="600"/>
              </a:spcBef>
              <a:spcAft>
                <a:spcPts val="60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267" name="Google Shape;267;p131"/>
          <p:cNvSpPr txBox="1">
            <a:spLocks noGrp="1"/>
          </p:cNvSpPr>
          <p:nvPr>
            <p:ph type="sldNum" idx="12"/>
          </p:nvPr>
        </p:nvSpPr>
        <p:spPr>
          <a:xfrm>
            <a:off x="6126163" y="4869180"/>
            <a:ext cx="2560500" cy="102900"/>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l-GR"/>
              <a:t>‹#›</a:t>
            </a:fld>
            <a:endParaRPr/>
          </a:p>
        </p:txBody>
      </p:sp>
      <p:sp>
        <p:nvSpPr>
          <p:cNvPr id="268" name="Google Shape;268;p131"/>
          <p:cNvSpPr txBox="1">
            <a:spLocks noGrp="1"/>
          </p:cNvSpPr>
          <p:nvPr>
            <p:ph type="title"/>
          </p:nvPr>
        </p:nvSpPr>
        <p:spPr>
          <a:xfrm>
            <a:off x="457200" y="342900"/>
            <a:ext cx="8229600" cy="1028700"/>
          </a:xfrm>
          <a:prstGeom prst="rect">
            <a:avLst/>
          </a:prstGeom>
          <a:noFill/>
          <a:ln>
            <a:noFill/>
          </a:ln>
        </p:spPr>
        <p:txBody>
          <a:bodyPr spcFirstLastPara="1" wrap="square" lIns="0" tIns="0" rIns="0" bIns="0" anchor="t" anchorCtr="0">
            <a:noAutofit/>
          </a:bodyPr>
          <a:lstStyle>
            <a:lvl1pPr marR="0" lvl="0" algn="l">
              <a:lnSpc>
                <a:spcPct val="85000"/>
              </a:lnSpc>
              <a:spcBef>
                <a:spcPts val="0"/>
              </a:spcBef>
              <a:spcAft>
                <a:spcPts val="0"/>
              </a:spcAft>
              <a:buClr>
                <a:schemeClr val="dk1"/>
              </a:buClr>
              <a:buSzPts val="2800"/>
              <a:buFont typeface="Georgia"/>
              <a:buNone/>
              <a:defRPr sz="2800" b="0" i="0" u="none" strike="noStrike" cap="none">
                <a:solidFill>
                  <a:schemeClr val="dk1"/>
                </a:solidFill>
                <a:latin typeface="Georgia"/>
                <a:ea typeface="Georgia"/>
                <a:cs typeface="Georgia"/>
                <a:sym typeface="Georgia"/>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matchingName="Section Header Rose">
  <p:cSld name="Section Header Rose">
    <p:bg>
      <p:bgPr>
        <a:solidFill>
          <a:srgbClr val="D93954"/>
        </a:solidFill>
        <a:effectLst/>
      </p:bgPr>
    </p:bg>
    <p:spTree>
      <p:nvGrpSpPr>
        <p:cNvPr id="1" name="Shape 269"/>
        <p:cNvGrpSpPr/>
        <p:nvPr/>
      </p:nvGrpSpPr>
      <p:grpSpPr>
        <a:xfrm>
          <a:off x="0" y="0"/>
          <a:ext cx="0" cy="0"/>
          <a:chOff x="0" y="0"/>
          <a:chExt cx="0" cy="0"/>
        </a:xfrm>
      </p:grpSpPr>
      <p:sp>
        <p:nvSpPr>
          <p:cNvPr id="270" name="Google Shape;270;p132"/>
          <p:cNvSpPr txBox="1">
            <a:spLocks noGrp="1"/>
          </p:cNvSpPr>
          <p:nvPr>
            <p:ph type="title"/>
          </p:nvPr>
        </p:nvSpPr>
        <p:spPr>
          <a:xfrm>
            <a:off x="3886200" y="1577579"/>
            <a:ext cx="3520500" cy="1988700"/>
          </a:xfrm>
          <a:prstGeom prst="rect">
            <a:avLst/>
          </a:prstGeom>
          <a:noFill/>
          <a:ln>
            <a:noFill/>
          </a:ln>
        </p:spPr>
        <p:txBody>
          <a:bodyPr spcFirstLastPara="1" wrap="square" lIns="0" tIns="0" rIns="0" bIns="0" anchor="t" anchorCtr="0">
            <a:noAutofit/>
          </a:bodyPr>
          <a:lstStyle>
            <a:lvl1pPr marR="0" lvl="0" algn="l">
              <a:lnSpc>
                <a:spcPct val="85000"/>
              </a:lnSpc>
              <a:spcBef>
                <a:spcPts val="0"/>
              </a:spcBef>
              <a:spcAft>
                <a:spcPts val="0"/>
              </a:spcAft>
              <a:buClr>
                <a:schemeClr val="lt1"/>
              </a:buClr>
              <a:buSzPts val="3600"/>
              <a:buFont typeface="Arial"/>
              <a:buNone/>
              <a:defRPr sz="3600" b="0" i="0" u="none" strike="noStrike" cap="none">
                <a:solidFill>
                  <a:schemeClr val="lt1"/>
                </a:solidFill>
                <a:latin typeface="Arial"/>
                <a:ea typeface="Arial"/>
                <a:cs typeface="Arial"/>
                <a:sym typeface="Arial"/>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271" name="Google Shape;271;p132"/>
          <p:cNvSpPr txBox="1">
            <a:spLocks noGrp="1"/>
          </p:cNvSpPr>
          <p:nvPr>
            <p:ph type="subTitle" idx="1"/>
          </p:nvPr>
        </p:nvSpPr>
        <p:spPr>
          <a:xfrm>
            <a:off x="457200" y="0"/>
            <a:ext cx="3429000" cy="5143500"/>
          </a:xfrm>
          <a:prstGeom prst="rect">
            <a:avLst/>
          </a:prstGeom>
          <a:noFill/>
          <a:ln>
            <a:noFill/>
          </a:ln>
        </p:spPr>
        <p:txBody>
          <a:bodyPr spcFirstLastPara="1" wrap="square" lIns="0" tIns="0" rIns="0" bIns="0" anchor="ctr" anchorCtr="0">
            <a:noAutofit/>
          </a:bodyPr>
          <a:lstStyle>
            <a:lvl1pPr marR="0" lvl="0" algn="l">
              <a:lnSpc>
                <a:spcPct val="95000"/>
              </a:lnSpc>
              <a:spcBef>
                <a:spcPts val="0"/>
              </a:spcBef>
              <a:spcAft>
                <a:spcPts val="0"/>
              </a:spcAft>
              <a:buClr>
                <a:schemeClr val="lt1"/>
              </a:buClr>
              <a:buSzPts val="45000"/>
              <a:buFont typeface="Arial"/>
              <a:buNone/>
              <a:defRPr sz="45000" b="0" i="0" u="none" strike="noStrike" cap="none">
                <a:solidFill>
                  <a:schemeClr val="lt1"/>
                </a:solidFill>
                <a:latin typeface="Arial"/>
                <a:ea typeface="Arial"/>
                <a:cs typeface="Arial"/>
                <a:sym typeface="Arial"/>
              </a:defRPr>
            </a:lvl1pPr>
            <a:lvl2pPr marR="0" lvl="1" algn="l">
              <a:lnSpc>
                <a:spcPct val="95000"/>
              </a:lnSpc>
              <a:spcBef>
                <a:spcPts val="0"/>
              </a:spcBef>
              <a:spcAft>
                <a:spcPts val="0"/>
              </a:spcAft>
              <a:buClr>
                <a:schemeClr val="lt1"/>
              </a:buClr>
              <a:buSzPts val="45000"/>
              <a:buFont typeface="Arial"/>
              <a:buNone/>
              <a:defRPr sz="45000" b="0" i="0" u="none" strike="noStrike" cap="none">
                <a:solidFill>
                  <a:schemeClr val="lt1"/>
                </a:solidFill>
                <a:latin typeface="Arial"/>
                <a:ea typeface="Arial"/>
                <a:cs typeface="Arial"/>
                <a:sym typeface="Arial"/>
              </a:defRPr>
            </a:lvl2pPr>
            <a:lvl3pPr marR="0" lvl="2" algn="l">
              <a:lnSpc>
                <a:spcPct val="95000"/>
              </a:lnSpc>
              <a:spcBef>
                <a:spcPts val="0"/>
              </a:spcBef>
              <a:spcAft>
                <a:spcPts val="0"/>
              </a:spcAft>
              <a:buClr>
                <a:schemeClr val="lt1"/>
              </a:buClr>
              <a:buSzPts val="45000"/>
              <a:buFont typeface="Arial"/>
              <a:buNone/>
              <a:defRPr sz="45000" b="0" i="0" u="none" strike="noStrike" cap="none">
                <a:solidFill>
                  <a:schemeClr val="lt1"/>
                </a:solidFill>
                <a:latin typeface="Arial"/>
                <a:ea typeface="Arial"/>
                <a:cs typeface="Arial"/>
                <a:sym typeface="Arial"/>
              </a:defRPr>
            </a:lvl3pPr>
            <a:lvl4pPr marR="0" lvl="3" algn="l">
              <a:lnSpc>
                <a:spcPct val="95000"/>
              </a:lnSpc>
              <a:spcBef>
                <a:spcPts val="0"/>
              </a:spcBef>
              <a:spcAft>
                <a:spcPts val="0"/>
              </a:spcAft>
              <a:buClr>
                <a:schemeClr val="lt1"/>
              </a:buClr>
              <a:buSzPts val="45000"/>
              <a:buFont typeface="Arial"/>
              <a:buNone/>
              <a:defRPr sz="45000" b="0" i="0" u="none" strike="noStrike" cap="none">
                <a:solidFill>
                  <a:schemeClr val="lt1"/>
                </a:solidFill>
                <a:latin typeface="Arial"/>
                <a:ea typeface="Arial"/>
                <a:cs typeface="Arial"/>
                <a:sym typeface="Arial"/>
              </a:defRPr>
            </a:lvl4pPr>
            <a:lvl5pPr marR="0" lvl="4" algn="l">
              <a:lnSpc>
                <a:spcPct val="95000"/>
              </a:lnSpc>
              <a:spcBef>
                <a:spcPts val="0"/>
              </a:spcBef>
              <a:spcAft>
                <a:spcPts val="0"/>
              </a:spcAft>
              <a:buClr>
                <a:schemeClr val="lt1"/>
              </a:buClr>
              <a:buSzPts val="45000"/>
              <a:buFont typeface="Arial"/>
              <a:buNone/>
              <a:defRPr sz="45000" b="0" i="0" u="none" strike="noStrike" cap="none">
                <a:solidFill>
                  <a:schemeClr val="lt1"/>
                </a:solidFill>
                <a:latin typeface="Arial"/>
                <a:ea typeface="Arial"/>
                <a:cs typeface="Arial"/>
                <a:sym typeface="Arial"/>
              </a:defRPr>
            </a:lvl5pPr>
            <a:lvl6pPr marR="0" lvl="5" algn="l">
              <a:lnSpc>
                <a:spcPct val="95000"/>
              </a:lnSpc>
              <a:spcBef>
                <a:spcPts val="0"/>
              </a:spcBef>
              <a:spcAft>
                <a:spcPts val="0"/>
              </a:spcAft>
              <a:buClr>
                <a:schemeClr val="lt1"/>
              </a:buClr>
              <a:buSzPts val="45000"/>
              <a:buFont typeface="Arial"/>
              <a:buNone/>
              <a:defRPr sz="45000" b="0" i="0" u="none" strike="noStrike" cap="none">
                <a:solidFill>
                  <a:schemeClr val="lt1"/>
                </a:solidFill>
                <a:latin typeface="Arial"/>
                <a:ea typeface="Arial"/>
                <a:cs typeface="Arial"/>
                <a:sym typeface="Arial"/>
              </a:defRPr>
            </a:lvl6pPr>
            <a:lvl7pPr marR="0" lvl="6" algn="l">
              <a:lnSpc>
                <a:spcPct val="95000"/>
              </a:lnSpc>
              <a:spcBef>
                <a:spcPts val="0"/>
              </a:spcBef>
              <a:spcAft>
                <a:spcPts val="0"/>
              </a:spcAft>
              <a:buClr>
                <a:schemeClr val="lt1"/>
              </a:buClr>
              <a:buSzPts val="45000"/>
              <a:buFont typeface="Arial"/>
              <a:buNone/>
              <a:defRPr sz="45000" b="0" i="0" u="none" strike="noStrike" cap="none">
                <a:solidFill>
                  <a:schemeClr val="lt1"/>
                </a:solidFill>
                <a:latin typeface="Arial"/>
                <a:ea typeface="Arial"/>
                <a:cs typeface="Arial"/>
                <a:sym typeface="Arial"/>
              </a:defRPr>
            </a:lvl7pPr>
            <a:lvl8pPr marR="0" lvl="7" algn="l">
              <a:lnSpc>
                <a:spcPct val="95000"/>
              </a:lnSpc>
              <a:spcBef>
                <a:spcPts val="0"/>
              </a:spcBef>
              <a:spcAft>
                <a:spcPts val="0"/>
              </a:spcAft>
              <a:buClr>
                <a:schemeClr val="lt1"/>
              </a:buClr>
              <a:buSzPts val="45000"/>
              <a:buFont typeface="Arial"/>
              <a:buNone/>
              <a:defRPr sz="45000" b="0" i="0" u="none" strike="noStrike" cap="none">
                <a:solidFill>
                  <a:schemeClr val="lt1"/>
                </a:solidFill>
                <a:latin typeface="Arial"/>
                <a:ea typeface="Arial"/>
                <a:cs typeface="Arial"/>
                <a:sym typeface="Arial"/>
              </a:defRPr>
            </a:lvl8pPr>
            <a:lvl9pPr marR="0" lvl="8" algn="l">
              <a:lnSpc>
                <a:spcPct val="95000"/>
              </a:lnSpc>
              <a:spcBef>
                <a:spcPts val="0"/>
              </a:spcBef>
              <a:spcAft>
                <a:spcPts val="0"/>
              </a:spcAft>
              <a:buClr>
                <a:schemeClr val="lt1"/>
              </a:buClr>
              <a:buSzPts val="45000"/>
              <a:buFont typeface="Arial"/>
              <a:buNone/>
              <a:defRPr sz="45000" b="0" i="0" u="none" strike="noStrike" cap="none">
                <a:solidFill>
                  <a:schemeClr val="lt1"/>
                </a:solidFill>
                <a:latin typeface="Arial"/>
                <a:ea typeface="Arial"/>
                <a:cs typeface="Arial"/>
                <a:sym typeface="Arial"/>
              </a:defRPr>
            </a:lvl9pPr>
          </a:lstStyle>
          <a:p>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Content and Image">
  <p:cSld name="Content and Image">
    <p:spTree>
      <p:nvGrpSpPr>
        <p:cNvPr id="1" name="Shape 272"/>
        <p:cNvGrpSpPr/>
        <p:nvPr/>
      </p:nvGrpSpPr>
      <p:grpSpPr>
        <a:xfrm>
          <a:off x="0" y="0"/>
          <a:ext cx="0" cy="0"/>
          <a:chOff x="0" y="0"/>
          <a:chExt cx="0" cy="0"/>
        </a:xfrm>
      </p:grpSpPr>
      <p:sp>
        <p:nvSpPr>
          <p:cNvPr id="273" name="Google Shape;273;p133"/>
          <p:cNvSpPr/>
          <p:nvPr/>
        </p:nvSpPr>
        <p:spPr>
          <a:xfrm>
            <a:off x="4572000" y="0"/>
            <a:ext cx="4572000" cy="5143500"/>
          </a:xfrm>
          <a:prstGeom prst="rect">
            <a:avLst/>
          </a:prstGeom>
          <a:solidFill>
            <a:srgbClr val="DEDED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274" name="Google Shape;274;p133"/>
          <p:cNvSpPr txBox="1">
            <a:spLocks noGrp="1"/>
          </p:cNvSpPr>
          <p:nvPr>
            <p:ph type="body" idx="1"/>
          </p:nvPr>
        </p:nvSpPr>
        <p:spPr>
          <a:xfrm>
            <a:off x="457199" y="1577579"/>
            <a:ext cx="3979800" cy="3051600"/>
          </a:xfrm>
          <a:prstGeom prst="rect">
            <a:avLst/>
          </a:prstGeom>
          <a:noFill/>
          <a:ln>
            <a:noFill/>
          </a:ln>
        </p:spPr>
        <p:txBody>
          <a:bodyPr spcFirstLastPara="1" wrap="square" lIns="0" tIns="0" rIns="0" bIns="0" anchor="t" anchorCtr="0">
            <a:noAutofit/>
          </a:bodyPr>
          <a:lstStyle>
            <a:lvl1pPr marL="457200" marR="0" lvl="0" indent="-317500" algn="l">
              <a:lnSpc>
                <a:spcPct val="100000"/>
              </a:lnSpc>
              <a:spcBef>
                <a:spcPts val="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1pPr>
            <a:lvl2pPr marL="914400" marR="0" lvl="1" indent="-317500" algn="l">
              <a:lnSpc>
                <a:spcPct val="10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L="1371600" marR="0" lvl="2" indent="-317500" algn="l">
              <a:lnSpc>
                <a:spcPct val="10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3pPr>
            <a:lvl4pPr marL="1828800" marR="0" lvl="3" indent="-317500" algn="l">
              <a:lnSpc>
                <a:spcPct val="10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4pPr>
            <a:lvl5pPr marL="2286000" marR="0" lvl="4" indent="-317500" algn="l">
              <a:lnSpc>
                <a:spcPct val="10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5pPr>
            <a:lvl6pPr marL="2743200" marR="0" lvl="5" indent="-317500" algn="l">
              <a:lnSpc>
                <a:spcPct val="10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a:lnSpc>
                <a:spcPct val="10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a:lnSpc>
                <a:spcPct val="10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a:lnSpc>
                <a:spcPct val="100000"/>
              </a:lnSpc>
              <a:spcBef>
                <a:spcPts val="600"/>
              </a:spcBef>
              <a:spcAft>
                <a:spcPts val="60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sp>
        <p:nvSpPr>
          <p:cNvPr id="275" name="Google Shape;275;p133"/>
          <p:cNvSpPr txBox="1">
            <a:spLocks noGrp="1"/>
          </p:cNvSpPr>
          <p:nvPr>
            <p:ph type="sldNum" idx="12"/>
          </p:nvPr>
        </p:nvSpPr>
        <p:spPr>
          <a:xfrm>
            <a:off x="6126163" y="4869180"/>
            <a:ext cx="2560500" cy="102900"/>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700"/>
              <a:buFont typeface="Arial"/>
              <a:buNone/>
              <a:defRPr sz="7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00"/>
              <a:buFont typeface="Arial"/>
              <a:buNone/>
              <a:defRPr sz="7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00"/>
              <a:buFont typeface="Arial"/>
              <a:buNone/>
              <a:defRPr sz="7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00"/>
              <a:buFont typeface="Arial"/>
              <a:buNone/>
              <a:defRPr sz="7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00"/>
              <a:buFont typeface="Arial"/>
              <a:buNone/>
              <a:defRPr sz="7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00"/>
              <a:buFont typeface="Arial"/>
              <a:buNone/>
              <a:defRPr sz="7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00"/>
              <a:buFont typeface="Arial"/>
              <a:buNone/>
              <a:defRPr sz="7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00"/>
              <a:buFont typeface="Arial"/>
              <a:buNone/>
              <a:defRPr sz="7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00"/>
              <a:buFont typeface="Arial"/>
              <a:buNone/>
              <a:defRPr sz="7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l-GR"/>
              <a:t>‹#›</a:t>
            </a:fld>
            <a:endParaRPr/>
          </a:p>
        </p:txBody>
      </p:sp>
      <p:sp>
        <p:nvSpPr>
          <p:cNvPr id="276" name="Google Shape;276;p133"/>
          <p:cNvSpPr txBox="1">
            <a:spLocks noGrp="1"/>
          </p:cNvSpPr>
          <p:nvPr>
            <p:ph type="title"/>
          </p:nvPr>
        </p:nvSpPr>
        <p:spPr>
          <a:xfrm>
            <a:off x="457200" y="342900"/>
            <a:ext cx="3979800" cy="1028700"/>
          </a:xfrm>
          <a:prstGeom prst="rect">
            <a:avLst/>
          </a:prstGeom>
          <a:noFill/>
          <a:ln>
            <a:noFill/>
          </a:ln>
        </p:spPr>
        <p:txBody>
          <a:bodyPr spcFirstLastPara="1" wrap="square" lIns="0" tIns="0" rIns="0" bIns="0" anchor="t" anchorCtr="0">
            <a:noAutofit/>
          </a:bodyPr>
          <a:lstStyle>
            <a:lvl1pPr marR="0" lvl="0" algn="l">
              <a:lnSpc>
                <a:spcPct val="85000"/>
              </a:lnSpc>
              <a:spcBef>
                <a:spcPts val="0"/>
              </a:spcBef>
              <a:spcAft>
                <a:spcPts val="0"/>
              </a:spcAft>
              <a:buClr>
                <a:schemeClr val="dk1"/>
              </a:buClr>
              <a:buSzPts val="2800"/>
              <a:buFont typeface="Georgia"/>
              <a:buNone/>
              <a:defRPr sz="2800" b="0" i="0" u="none" strike="noStrike" cap="none">
                <a:solidFill>
                  <a:schemeClr val="dk1"/>
                </a:solidFill>
                <a:latin typeface="Georgia"/>
                <a:ea typeface="Georgia"/>
                <a:cs typeface="Georgia"/>
                <a:sym typeface="Georgia"/>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0"/>
        <p:cNvGrpSpPr/>
        <p:nvPr/>
      </p:nvGrpSpPr>
      <p:grpSpPr>
        <a:xfrm>
          <a:off x="0" y="0"/>
          <a:ext cx="0" cy="0"/>
          <a:chOff x="0" y="0"/>
          <a:chExt cx="0" cy="0"/>
        </a:xfrm>
      </p:grpSpPr>
      <p:sp>
        <p:nvSpPr>
          <p:cNvPr id="31" name="Google Shape;31;p89"/>
          <p:cNvSpPr txBox="1">
            <a:spLocks noGrp="1"/>
          </p:cNvSpPr>
          <p:nvPr>
            <p:ph type="title"/>
          </p:nvPr>
        </p:nvSpPr>
        <p:spPr>
          <a:xfrm>
            <a:off x="623888" y="1282304"/>
            <a:ext cx="7886700" cy="21396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89"/>
          <p:cNvSpPr txBox="1">
            <a:spLocks noGrp="1"/>
          </p:cNvSpPr>
          <p:nvPr>
            <p:ph type="body" idx="1"/>
          </p:nvPr>
        </p:nvSpPr>
        <p:spPr>
          <a:xfrm>
            <a:off x="623888" y="3442098"/>
            <a:ext cx="7886700" cy="1125300"/>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2400"/>
              <a:buNone/>
              <a:defRPr sz="2400">
                <a:solidFill>
                  <a:schemeClr val="dk1"/>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3" name="Google Shape;33;p89"/>
          <p:cNvSpPr txBox="1">
            <a:spLocks noGrp="1"/>
          </p:cNvSpPr>
          <p:nvPr>
            <p:ph type="dt" idx="10"/>
          </p:nvPr>
        </p:nvSpPr>
        <p:spPr>
          <a:xfrm>
            <a:off x="628650" y="4767263"/>
            <a:ext cx="2057400" cy="2739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89"/>
          <p:cNvSpPr txBox="1">
            <a:spLocks noGrp="1"/>
          </p:cNvSpPr>
          <p:nvPr>
            <p:ph type="ftr" idx="11"/>
          </p:nvPr>
        </p:nvSpPr>
        <p:spPr>
          <a:xfrm>
            <a:off x="3028950" y="4767263"/>
            <a:ext cx="3086100" cy="2739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89"/>
          <p:cNvSpPr txBox="1">
            <a:spLocks noGrp="1"/>
          </p:cNvSpPr>
          <p:nvPr>
            <p:ph type="sldNum" idx="12"/>
          </p:nvPr>
        </p:nvSpPr>
        <p:spPr>
          <a:xfrm>
            <a:off x="6457950" y="4767263"/>
            <a:ext cx="2057400" cy="273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l-GR"/>
              <a:t>‹#›</a:t>
            </a:fld>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Three Images">
  <p:cSld name="Three Images">
    <p:spTree>
      <p:nvGrpSpPr>
        <p:cNvPr id="1" name="Shape 277"/>
        <p:cNvGrpSpPr/>
        <p:nvPr/>
      </p:nvGrpSpPr>
      <p:grpSpPr>
        <a:xfrm>
          <a:off x="0" y="0"/>
          <a:ext cx="0" cy="0"/>
          <a:chOff x="0" y="0"/>
          <a:chExt cx="0" cy="0"/>
        </a:xfrm>
      </p:grpSpPr>
      <p:sp>
        <p:nvSpPr>
          <p:cNvPr id="278" name="Google Shape;278;p134"/>
          <p:cNvSpPr/>
          <p:nvPr/>
        </p:nvSpPr>
        <p:spPr>
          <a:xfrm>
            <a:off x="457200" y="1577579"/>
            <a:ext cx="2560500" cy="1645800"/>
          </a:xfrm>
          <a:prstGeom prst="rect">
            <a:avLst/>
          </a:prstGeom>
          <a:solidFill>
            <a:srgbClr val="DEDED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279" name="Google Shape;279;p134"/>
          <p:cNvSpPr/>
          <p:nvPr/>
        </p:nvSpPr>
        <p:spPr>
          <a:xfrm>
            <a:off x="3291681" y="1577579"/>
            <a:ext cx="2560500" cy="1645800"/>
          </a:xfrm>
          <a:prstGeom prst="rect">
            <a:avLst/>
          </a:prstGeom>
          <a:solidFill>
            <a:srgbClr val="DEDED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280" name="Google Shape;280;p134"/>
          <p:cNvSpPr/>
          <p:nvPr/>
        </p:nvSpPr>
        <p:spPr>
          <a:xfrm>
            <a:off x="6126163" y="1577579"/>
            <a:ext cx="2560500" cy="1645800"/>
          </a:xfrm>
          <a:prstGeom prst="rect">
            <a:avLst/>
          </a:prstGeom>
          <a:solidFill>
            <a:srgbClr val="DEDED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281" name="Google Shape;281;p134"/>
          <p:cNvSpPr txBox="1">
            <a:spLocks noGrp="1"/>
          </p:cNvSpPr>
          <p:nvPr>
            <p:ph type="body" idx="1"/>
          </p:nvPr>
        </p:nvSpPr>
        <p:spPr>
          <a:xfrm>
            <a:off x="457200" y="3360420"/>
            <a:ext cx="2560500" cy="1268700"/>
          </a:xfrm>
          <a:prstGeom prst="rect">
            <a:avLst/>
          </a:prstGeom>
          <a:noFill/>
          <a:ln>
            <a:noFill/>
          </a:ln>
        </p:spPr>
        <p:txBody>
          <a:bodyPr spcFirstLastPara="1" wrap="square" lIns="0" tIns="0" rIns="0" bIns="0" anchor="t" anchorCtr="0">
            <a:noAutofit/>
          </a:bodyPr>
          <a:lstStyle>
            <a:lvl1pPr marL="457200" marR="0" lvl="0" indent="-317500" algn="l">
              <a:lnSpc>
                <a:spcPct val="100000"/>
              </a:lnSpc>
              <a:spcBef>
                <a:spcPts val="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1pPr>
            <a:lvl2pPr marL="914400" marR="0" lvl="1" indent="-317500" algn="l">
              <a:lnSpc>
                <a:spcPct val="100000"/>
              </a:lnSpc>
              <a:spcBef>
                <a:spcPts val="3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L="1371600" marR="0" lvl="2" indent="-317500" algn="l">
              <a:lnSpc>
                <a:spcPct val="100000"/>
              </a:lnSpc>
              <a:spcBef>
                <a:spcPts val="3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3pPr>
            <a:lvl4pPr marL="1828800" marR="0" lvl="3" indent="-317500" algn="l">
              <a:lnSpc>
                <a:spcPct val="100000"/>
              </a:lnSpc>
              <a:spcBef>
                <a:spcPts val="3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4pPr>
            <a:lvl5pPr marL="2286000" marR="0" lvl="4" indent="-317500" algn="l">
              <a:lnSpc>
                <a:spcPct val="100000"/>
              </a:lnSpc>
              <a:spcBef>
                <a:spcPts val="3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5pPr>
            <a:lvl6pPr marL="2743200" marR="0" lvl="5" indent="-317500" algn="l">
              <a:lnSpc>
                <a:spcPct val="100000"/>
              </a:lnSpc>
              <a:spcBef>
                <a:spcPts val="3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a:lnSpc>
                <a:spcPct val="100000"/>
              </a:lnSpc>
              <a:spcBef>
                <a:spcPts val="3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a:lnSpc>
                <a:spcPct val="100000"/>
              </a:lnSpc>
              <a:spcBef>
                <a:spcPts val="3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a:lnSpc>
                <a:spcPct val="100000"/>
              </a:lnSpc>
              <a:spcBef>
                <a:spcPts val="300"/>
              </a:spcBef>
              <a:spcAft>
                <a:spcPts val="30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sp>
        <p:nvSpPr>
          <p:cNvPr id="282" name="Google Shape;282;p134"/>
          <p:cNvSpPr txBox="1">
            <a:spLocks noGrp="1"/>
          </p:cNvSpPr>
          <p:nvPr>
            <p:ph type="body" idx="2"/>
          </p:nvPr>
        </p:nvSpPr>
        <p:spPr>
          <a:xfrm>
            <a:off x="3292476" y="3360420"/>
            <a:ext cx="2559000" cy="1268700"/>
          </a:xfrm>
          <a:prstGeom prst="rect">
            <a:avLst/>
          </a:prstGeom>
          <a:noFill/>
          <a:ln>
            <a:noFill/>
          </a:ln>
        </p:spPr>
        <p:txBody>
          <a:bodyPr spcFirstLastPara="1" wrap="square" lIns="0" tIns="0" rIns="0" bIns="0" anchor="t" anchorCtr="0">
            <a:noAutofit/>
          </a:bodyPr>
          <a:lstStyle>
            <a:lvl1pPr marL="457200" marR="0" lvl="0" indent="-317500" algn="l">
              <a:lnSpc>
                <a:spcPct val="100000"/>
              </a:lnSpc>
              <a:spcBef>
                <a:spcPts val="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1pPr>
            <a:lvl2pPr marL="914400" marR="0" lvl="1" indent="-317500" algn="l">
              <a:lnSpc>
                <a:spcPct val="100000"/>
              </a:lnSpc>
              <a:spcBef>
                <a:spcPts val="3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L="1371600" marR="0" lvl="2" indent="-317500" algn="l">
              <a:lnSpc>
                <a:spcPct val="100000"/>
              </a:lnSpc>
              <a:spcBef>
                <a:spcPts val="3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3pPr>
            <a:lvl4pPr marL="1828800" marR="0" lvl="3" indent="-317500" algn="l">
              <a:lnSpc>
                <a:spcPct val="100000"/>
              </a:lnSpc>
              <a:spcBef>
                <a:spcPts val="3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4pPr>
            <a:lvl5pPr marL="2286000" marR="0" lvl="4" indent="-317500" algn="l">
              <a:lnSpc>
                <a:spcPct val="100000"/>
              </a:lnSpc>
              <a:spcBef>
                <a:spcPts val="3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5pPr>
            <a:lvl6pPr marL="2743200" marR="0" lvl="5" indent="-317500" algn="l">
              <a:lnSpc>
                <a:spcPct val="100000"/>
              </a:lnSpc>
              <a:spcBef>
                <a:spcPts val="3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a:lnSpc>
                <a:spcPct val="100000"/>
              </a:lnSpc>
              <a:spcBef>
                <a:spcPts val="3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a:lnSpc>
                <a:spcPct val="100000"/>
              </a:lnSpc>
              <a:spcBef>
                <a:spcPts val="3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a:lnSpc>
                <a:spcPct val="100000"/>
              </a:lnSpc>
              <a:spcBef>
                <a:spcPts val="300"/>
              </a:spcBef>
              <a:spcAft>
                <a:spcPts val="30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sp>
        <p:nvSpPr>
          <p:cNvPr id="283" name="Google Shape;283;p134"/>
          <p:cNvSpPr txBox="1">
            <a:spLocks noGrp="1"/>
          </p:cNvSpPr>
          <p:nvPr>
            <p:ph type="body" idx="3"/>
          </p:nvPr>
        </p:nvSpPr>
        <p:spPr>
          <a:xfrm>
            <a:off x="6126163" y="3360420"/>
            <a:ext cx="2560500" cy="1268700"/>
          </a:xfrm>
          <a:prstGeom prst="rect">
            <a:avLst/>
          </a:prstGeom>
          <a:noFill/>
          <a:ln>
            <a:noFill/>
          </a:ln>
        </p:spPr>
        <p:txBody>
          <a:bodyPr spcFirstLastPara="1" wrap="square" lIns="0" tIns="0" rIns="0" bIns="0" anchor="t" anchorCtr="0">
            <a:noAutofit/>
          </a:bodyPr>
          <a:lstStyle>
            <a:lvl1pPr marL="457200" marR="0" lvl="0" indent="-317500" algn="l">
              <a:lnSpc>
                <a:spcPct val="100000"/>
              </a:lnSpc>
              <a:spcBef>
                <a:spcPts val="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1pPr>
            <a:lvl2pPr marL="914400" marR="0" lvl="1" indent="-317500" algn="l">
              <a:lnSpc>
                <a:spcPct val="100000"/>
              </a:lnSpc>
              <a:spcBef>
                <a:spcPts val="3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L="1371600" marR="0" lvl="2" indent="-317500" algn="l">
              <a:lnSpc>
                <a:spcPct val="100000"/>
              </a:lnSpc>
              <a:spcBef>
                <a:spcPts val="3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3pPr>
            <a:lvl4pPr marL="1828800" marR="0" lvl="3" indent="-317500" algn="l">
              <a:lnSpc>
                <a:spcPct val="100000"/>
              </a:lnSpc>
              <a:spcBef>
                <a:spcPts val="3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4pPr>
            <a:lvl5pPr marL="2286000" marR="0" lvl="4" indent="-317500" algn="l">
              <a:lnSpc>
                <a:spcPct val="100000"/>
              </a:lnSpc>
              <a:spcBef>
                <a:spcPts val="3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5pPr>
            <a:lvl6pPr marL="2743200" marR="0" lvl="5" indent="-317500" algn="l">
              <a:lnSpc>
                <a:spcPct val="100000"/>
              </a:lnSpc>
              <a:spcBef>
                <a:spcPts val="3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a:lnSpc>
                <a:spcPct val="100000"/>
              </a:lnSpc>
              <a:spcBef>
                <a:spcPts val="3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a:lnSpc>
                <a:spcPct val="100000"/>
              </a:lnSpc>
              <a:spcBef>
                <a:spcPts val="3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a:lnSpc>
                <a:spcPct val="100000"/>
              </a:lnSpc>
              <a:spcBef>
                <a:spcPts val="300"/>
              </a:spcBef>
              <a:spcAft>
                <a:spcPts val="30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sp>
        <p:nvSpPr>
          <p:cNvPr id="284" name="Google Shape;284;p134"/>
          <p:cNvSpPr txBox="1">
            <a:spLocks noGrp="1"/>
          </p:cNvSpPr>
          <p:nvPr>
            <p:ph type="sldNum" idx="12"/>
          </p:nvPr>
        </p:nvSpPr>
        <p:spPr>
          <a:xfrm>
            <a:off x="6126163" y="4869180"/>
            <a:ext cx="2560500" cy="102900"/>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l-GR"/>
              <a:t>‹#›</a:t>
            </a:fld>
            <a:endParaRPr/>
          </a:p>
        </p:txBody>
      </p:sp>
      <p:sp>
        <p:nvSpPr>
          <p:cNvPr id="285" name="Google Shape;285;p134"/>
          <p:cNvSpPr txBox="1">
            <a:spLocks noGrp="1"/>
          </p:cNvSpPr>
          <p:nvPr>
            <p:ph type="title"/>
          </p:nvPr>
        </p:nvSpPr>
        <p:spPr>
          <a:xfrm>
            <a:off x="457200" y="342900"/>
            <a:ext cx="8229600" cy="1028700"/>
          </a:xfrm>
          <a:prstGeom prst="rect">
            <a:avLst/>
          </a:prstGeom>
          <a:noFill/>
          <a:ln>
            <a:noFill/>
          </a:ln>
        </p:spPr>
        <p:txBody>
          <a:bodyPr spcFirstLastPara="1" wrap="square" lIns="0" tIns="0" rIns="0" bIns="0" anchor="t" anchorCtr="0">
            <a:noAutofit/>
          </a:bodyPr>
          <a:lstStyle>
            <a:lvl1pPr marR="0" lvl="0" algn="l">
              <a:lnSpc>
                <a:spcPct val="85000"/>
              </a:lnSpc>
              <a:spcBef>
                <a:spcPts val="0"/>
              </a:spcBef>
              <a:spcAft>
                <a:spcPts val="0"/>
              </a:spcAft>
              <a:buClr>
                <a:schemeClr val="dk1"/>
              </a:buClr>
              <a:buSzPts val="2800"/>
              <a:buFont typeface="Georgia"/>
              <a:buNone/>
              <a:defRPr sz="2800" b="0" i="0" u="none" strike="noStrike" cap="none">
                <a:solidFill>
                  <a:schemeClr val="dk1"/>
                </a:solidFill>
                <a:latin typeface="Georgia"/>
                <a:ea typeface="Georgia"/>
                <a:cs typeface="Georgia"/>
                <a:sym typeface="Georgia"/>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Title Only 1">
  <p:cSld name="Title Only">
    <p:spTree>
      <p:nvGrpSpPr>
        <p:cNvPr id="1" name="Shape 286"/>
        <p:cNvGrpSpPr/>
        <p:nvPr/>
      </p:nvGrpSpPr>
      <p:grpSpPr>
        <a:xfrm>
          <a:off x="0" y="0"/>
          <a:ext cx="0" cy="0"/>
          <a:chOff x="0" y="0"/>
          <a:chExt cx="0" cy="0"/>
        </a:xfrm>
      </p:grpSpPr>
      <p:sp>
        <p:nvSpPr>
          <p:cNvPr id="287" name="Google Shape;287;p135"/>
          <p:cNvSpPr txBox="1">
            <a:spLocks noGrp="1"/>
          </p:cNvSpPr>
          <p:nvPr>
            <p:ph type="sldNum" idx="12"/>
          </p:nvPr>
        </p:nvSpPr>
        <p:spPr>
          <a:xfrm>
            <a:off x="6126163" y="4869180"/>
            <a:ext cx="2560500" cy="102900"/>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l-GR"/>
              <a:t>‹#›</a:t>
            </a:fld>
            <a:endParaRPr/>
          </a:p>
        </p:txBody>
      </p:sp>
      <p:sp>
        <p:nvSpPr>
          <p:cNvPr id="288" name="Google Shape;288;p135"/>
          <p:cNvSpPr txBox="1">
            <a:spLocks noGrp="1"/>
          </p:cNvSpPr>
          <p:nvPr>
            <p:ph type="title"/>
          </p:nvPr>
        </p:nvSpPr>
        <p:spPr>
          <a:xfrm>
            <a:off x="457200" y="342900"/>
            <a:ext cx="8229600" cy="1028700"/>
          </a:xfrm>
          <a:prstGeom prst="rect">
            <a:avLst/>
          </a:prstGeom>
          <a:noFill/>
          <a:ln>
            <a:noFill/>
          </a:ln>
        </p:spPr>
        <p:txBody>
          <a:bodyPr spcFirstLastPara="1" wrap="square" lIns="0" tIns="0" rIns="0" bIns="0" anchor="t" anchorCtr="0">
            <a:noAutofit/>
          </a:bodyPr>
          <a:lstStyle>
            <a:lvl1pPr marR="0" lvl="0" algn="l">
              <a:lnSpc>
                <a:spcPct val="85000"/>
              </a:lnSpc>
              <a:spcBef>
                <a:spcPts val="0"/>
              </a:spcBef>
              <a:spcAft>
                <a:spcPts val="0"/>
              </a:spcAft>
              <a:buClr>
                <a:schemeClr val="dk1"/>
              </a:buClr>
              <a:buSzPts val="2800"/>
              <a:buFont typeface="Georgia"/>
              <a:buNone/>
              <a:defRPr sz="2800" b="0" i="0" u="none" strike="noStrike" cap="none">
                <a:solidFill>
                  <a:schemeClr val="dk1"/>
                </a:solidFill>
                <a:latin typeface="Georgia"/>
                <a:ea typeface="Georgia"/>
                <a:cs typeface="Georgia"/>
                <a:sym typeface="Georgia"/>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Three Content Infographic">
  <p:cSld name="Three Content Infographic">
    <p:spTree>
      <p:nvGrpSpPr>
        <p:cNvPr id="1" name="Shape 289"/>
        <p:cNvGrpSpPr/>
        <p:nvPr/>
      </p:nvGrpSpPr>
      <p:grpSpPr>
        <a:xfrm>
          <a:off x="0" y="0"/>
          <a:ext cx="0" cy="0"/>
          <a:chOff x="0" y="0"/>
          <a:chExt cx="0" cy="0"/>
        </a:xfrm>
      </p:grpSpPr>
      <p:sp>
        <p:nvSpPr>
          <p:cNvPr id="290" name="Google Shape;290;p136"/>
          <p:cNvSpPr txBox="1">
            <a:spLocks noGrp="1"/>
          </p:cNvSpPr>
          <p:nvPr>
            <p:ph type="body" idx="1"/>
          </p:nvPr>
        </p:nvSpPr>
        <p:spPr>
          <a:xfrm>
            <a:off x="457200" y="2708910"/>
            <a:ext cx="2560500" cy="1920300"/>
          </a:xfrm>
          <a:prstGeom prst="rect">
            <a:avLst/>
          </a:prstGeom>
          <a:noFill/>
          <a:ln>
            <a:noFill/>
          </a:ln>
        </p:spPr>
        <p:txBody>
          <a:bodyPr spcFirstLastPara="1" wrap="square" lIns="0" tIns="0" rIns="0" bIns="0" anchor="t" anchorCtr="0">
            <a:noAutofit/>
          </a:bodyPr>
          <a:lstStyle>
            <a:lvl1pPr marL="457200" marR="0" lvl="0" indent="-317500" algn="l">
              <a:lnSpc>
                <a:spcPct val="100000"/>
              </a:lnSpc>
              <a:spcBef>
                <a:spcPts val="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1pPr>
            <a:lvl2pPr marL="914400" marR="0" lvl="1" indent="-317500" algn="l">
              <a:lnSpc>
                <a:spcPct val="100000"/>
              </a:lnSpc>
              <a:spcBef>
                <a:spcPts val="45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L="1371600" marR="0" lvl="2" indent="-317500" algn="l">
              <a:lnSpc>
                <a:spcPct val="10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3pPr>
            <a:lvl4pPr marL="1828800" marR="0" lvl="3" indent="-317500" algn="l">
              <a:lnSpc>
                <a:spcPct val="10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4pPr>
            <a:lvl5pPr marL="2286000" marR="0" lvl="4" indent="-317500" algn="l">
              <a:lnSpc>
                <a:spcPct val="10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5pPr>
            <a:lvl6pPr marL="2743200" marR="0" lvl="5" indent="-317500" algn="l">
              <a:lnSpc>
                <a:spcPct val="10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a:lnSpc>
                <a:spcPct val="10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a:lnSpc>
                <a:spcPct val="10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a:lnSpc>
                <a:spcPct val="100000"/>
              </a:lnSpc>
              <a:spcBef>
                <a:spcPts val="600"/>
              </a:spcBef>
              <a:spcAft>
                <a:spcPts val="60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sp>
        <p:nvSpPr>
          <p:cNvPr id="291" name="Google Shape;291;p136"/>
          <p:cNvSpPr txBox="1">
            <a:spLocks noGrp="1"/>
          </p:cNvSpPr>
          <p:nvPr>
            <p:ph type="body" idx="2"/>
          </p:nvPr>
        </p:nvSpPr>
        <p:spPr>
          <a:xfrm>
            <a:off x="457200" y="1577579"/>
            <a:ext cx="2560500" cy="994200"/>
          </a:xfrm>
          <a:prstGeom prst="rect">
            <a:avLst/>
          </a:prstGeom>
          <a:noFill/>
          <a:ln>
            <a:noFill/>
          </a:ln>
        </p:spPr>
        <p:txBody>
          <a:bodyPr spcFirstLastPara="1" wrap="square" lIns="0" tIns="0" rIns="0" bIns="0" anchor="ctr" anchorCtr="0">
            <a:noAutofit/>
          </a:bodyPr>
          <a:lstStyle>
            <a:lvl1pPr marL="457200" marR="0" lvl="0" indent="-228600" algn="l">
              <a:lnSpc>
                <a:spcPct val="100000"/>
              </a:lnSpc>
              <a:spcBef>
                <a:spcPts val="0"/>
              </a:spcBef>
              <a:spcAft>
                <a:spcPts val="0"/>
              </a:spcAft>
              <a:buClr>
                <a:schemeClr val="accent3"/>
              </a:buClr>
              <a:buSzPts val="7200"/>
              <a:buFont typeface="Arial"/>
              <a:buNone/>
              <a:defRPr sz="7200" b="0" i="0" u="none" strike="noStrike" cap="none">
                <a:solidFill>
                  <a:schemeClr val="accent3"/>
                </a:solidFill>
                <a:latin typeface="Arial"/>
                <a:ea typeface="Arial"/>
                <a:cs typeface="Arial"/>
                <a:sym typeface="Arial"/>
              </a:defRPr>
            </a:lvl1pPr>
            <a:lvl2pPr marL="914400" marR="0" lvl="1" indent="-317500" algn="l">
              <a:lnSpc>
                <a:spcPct val="10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L="1371600" marR="0" lvl="2" indent="-317500" algn="l">
              <a:lnSpc>
                <a:spcPct val="10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3pPr>
            <a:lvl4pPr marL="1828800" marR="0" lvl="3" indent="-317500" algn="l">
              <a:lnSpc>
                <a:spcPct val="10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4pPr>
            <a:lvl5pPr marL="2286000" marR="0" lvl="4" indent="-317500" algn="l">
              <a:lnSpc>
                <a:spcPct val="10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5pPr>
            <a:lvl6pPr marL="2743200" marR="0" lvl="5" indent="-317500" algn="l">
              <a:lnSpc>
                <a:spcPct val="10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a:lnSpc>
                <a:spcPct val="10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a:lnSpc>
                <a:spcPct val="10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a:lnSpc>
                <a:spcPct val="100000"/>
              </a:lnSpc>
              <a:spcBef>
                <a:spcPts val="600"/>
              </a:spcBef>
              <a:spcAft>
                <a:spcPts val="60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sp>
        <p:nvSpPr>
          <p:cNvPr id="292" name="Google Shape;292;p136"/>
          <p:cNvSpPr txBox="1">
            <a:spLocks noGrp="1"/>
          </p:cNvSpPr>
          <p:nvPr>
            <p:ph type="body" idx="3"/>
          </p:nvPr>
        </p:nvSpPr>
        <p:spPr>
          <a:xfrm>
            <a:off x="3292475" y="1577579"/>
            <a:ext cx="2559000" cy="994200"/>
          </a:xfrm>
          <a:prstGeom prst="rect">
            <a:avLst/>
          </a:prstGeom>
          <a:noFill/>
          <a:ln>
            <a:noFill/>
          </a:ln>
        </p:spPr>
        <p:txBody>
          <a:bodyPr spcFirstLastPara="1" wrap="square" lIns="0" tIns="0" rIns="0" bIns="0" anchor="ctr" anchorCtr="0">
            <a:noAutofit/>
          </a:bodyPr>
          <a:lstStyle>
            <a:lvl1pPr marL="457200" marR="0" lvl="0" indent="-228600" algn="l">
              <a:lnSpc>
                <a:spcPct val="100000"/>
              </a:lnSpc>
              <a:spcBef>
                <a:spcPts val="0"/>
              </a:spcBef>
              <a:spcAft>
                <a:spcPts val="0"/>
              </a:spcAft>
              <a:buClr>
                <a:schemeClr val="dk2"/>
              </a:buClr>
              <a:buSzPts val="7200"/>
              <a:buFont typeface="Arial"/>
              <a:buNone/>
              <a:defRPr sz="7200" b="0" i="0" u="none" strike="noStrike" cap="none">
                <a:solidFill>
                  <a:schemeClr val="dk2"/>
                </a:solidFill>
                <a:latin typeface="Arial"/>
                <a:ea typeface="Arial"/>
                <a:cs typeface="Arial"/>
                <a:sym typeface="Arial"/>
              </a:defRPr>
            </a:lvl1pPr>
            <a:lvl2pPr marL="914400" marR="0" lvl="1" indent="-317500" algn="l">
              <a:lnSpc>
                <a:spcPct val="10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L="1371600" marR="0" lvl="2" indent="-317500" algn="l">
              <a:lnSpc>
                <a:spcPct val="10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3pPr>
            <a:lvl4pPr marL="1828800" marR="0" lvl="3" indent="-317500" algn="l">
              <a:lnSpc>
                <a:spcPct val="10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4pPr>
            <a:lvl5pPr marL="2286000" marR="0" lvl="4" indent="-317500" algn="l">
              <a:lnSpc>
                <a:spcPct val="10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5pPr>
            <a:lvl6pPr marL="2743200" marR="0" lvl="5" indent="-317500" algn="l">
              <a:lnSpc>
                <a:spcPct val="10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a:lnSpc>
                <a:spcPct val="10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a:lnSpc>
                <a:spcPct val="10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a:lnSpc>
                <a:spcPct val="100000"/>
              </a:lnSpc>
              <a:spcBef>
                <a:spcPts val="600"/>
              </a:spcBef>
              <a:spcAft>
                <a:spcPts val="60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sp>
        <p:nvSpPr>
          <p:cNvPr id="293" name="Google Shape;293;p136"/>
          <p:cNvSpPr txBox="1">
            <a:spLocks noGrp="1"/>
          </p:cNvSpPr>
          <p:nvPr>
            <p:ph type="body" idx="4"/>
          </p:nvPr>
        </p:nvSpPr>
        <p:spPr>
          <a:xfrm>
            <a:off x="6126164" y="1577579"/>
            <a:ext cx="2560500" cy="994200"/>
          </a:xfrm>
          <a:prstGeom prst="rect">
            <a:avLst/>
          </a:prstGeom>
          <a:noFill/>
          <a:ln>
            <a:noFill/>
          </a:ln>
        </p:spPr>
        <p:txBody>
          <a:bodyPr spcFirstLastPara="1" wrap="square" lIns="0" tIns="0" rIns="0" bIns="0" anchor="ctr" anchorCtr="0">
            <a:noAutofit/>
          </a:bodyPr>
          <a:lstStyle>
            <a:lvl1pPr marL="457200" marR="0" lvl="0" indent="-228600" algn="l">
              <a:lnSpc>
                <a:spcPct val="100000"/>
              </a:lnSpc>
              <a:spcBef>
                <a:spcPts val="0"/>
              </a:spcBef>
              <a:spcAft>
                <a:spcPts val="0"/>
              </a:spcAft>
              <a:buClr>
                <a:schemeClr val="accent1"/>
              </a:buClr>
              <a:buSzPts val="7200"/>
              <a:buFont typeface="Arial"/>
              <a:buNone/>
              <a:defRPr sz="7200" b="0" i="0" u="none" strike="noStrike" cap="none">
                <a:solidFill>
                  <a:schemeClr val="accent1"/>
                </a:solidFill>
                <a:latin typeface="Arial"/>
                <a:ea typeface="Arial"/>
                <a:cs typeface="Arial"/>
                <a:sym typeface="Arial"/>
              </a:defRPr>
            </a:lvl1pPr>
            <a:lvl2pPr marL="914400" marR="0" lvl="1" indent="-317500" algn="l">
              <a:lnSpc>
                <a:spcPct val="10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L="1371600" marR="0" lvl="2" indent="-317500" algn="l">
              <a:lnSpc>
                <a:spcPct val="10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3pPr>
            <a:lvl4pPr marL="1828800" marR="0" lvl="3" indent="-317500" algn="l">
              <a:lnSpc>
                <a:spcPct val="10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4pPr>
            <a:lvl5pPr marL="2286000" marR="0" lvl="4" indent="-317500" algn="l">
              <a:lnSpc>
                <a:spcPct val="10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5pPr>
            <a:lvl6pPr marL="2743200" marR="0" lvl="5" indent="-317500" algn="l">
              <a:lnSpc>
                <a:spcPct val="10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a:lnSpc>
                <a:spcPct val="10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a:lnSpc>
                <a:spcPct val="10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a:lnSpc>
                <a:spcPct val="100000"/>
              </a:lnSpc>
              <a:spcBef>
                <a:spcPts val="600"/>
              </a:spcBef>
              <a:spcAft>
                <a:spcPts val="60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sp>
        <p:nvSpPr>
          <p:cNvPr id="294" name="Google Shape;294;p136"/>
          <p:cNvSpPr txBox="1">
            <a:spLocks noGrp="1"/>
          </p:cNvSpPr>
          <p:nvPr>
            <p:ph type="sldNum" idx="12"/>
          </p:nvPr>
        </p:nvSpPr>
        <p:spPr>
          <a:xfrm>
            <a:off x="6126163" y="4869180"/>
            <a:ext cx="2560500" cy="102900"/>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l-GR"/>
              <a:t>‹#›</a:t>
            </a:fld>
            <a:endParaRPr/>
          </a:p>
        </p:txBody>
      </p:sp>
      <p:sp>
        <p:nvSpPr>
          <p:cNvPr id="295" name="Google Shape;295;p136"/>
          <p:cNvSpPr txBox="1">
            <a:spLocks noGrp="1"/>
          </p:cNvSpPr>
          <p:nvPr>
            <p:ph type="body" idx="5"/>
          </p:nvPr>
        </p:nvSpPr>
        <p:spPr>
          <a:xfrm>
            <a:off x="3292475" y="2708911"/>
            <a:ext cx="2559000" cy="1920300"/>
          </a:xfrm>
          <a:prstGeom prst="rect">
            <a:avLst/>
          </a:prstGeom>
          <a:noFill/>
          <a:ln>
            <a:noFill/>
          </a:ln>
        </p:spPr>
        <p:txBody>
          <a:bodyPr spcFirstLastPara="1" wrap="square" lIns="0" tIns="0" rIns="0" bIns="0" anchor="t" anchorCtr="0">
            <a:noAutofit/>
          </a:bodyPr>
          <a:lstStyle>
            <a:lvl1pPr marL="457200" marR="0" lvl="0" indent="-317500" algn="l">
              <a:lnSpc>
                <a:spcPct val="100000"/>
              </a:lnSpc>
              <a:spcBef>
                <a:spcPts val="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1pPr>
            <a:lvl2pPr marL="914400" marR="0" lvl="1" indent="-317500" algn="l">
              <a:lnSpc>
                <a:spcPct val="100000"/>
              </a:lnSpc>
              <a:spcBef>
                <a:spcPts val="45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L="1371600" marR="0" lvl="2" indent="-317500" algn="l">
              <a:lnSpc>
                <a:spcPct val="10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3pPr>
            <a:lvl4pPr marL="1828800" marR="0" lvl="3" indent="-317500" algn="l">
              <a:lnSpc>
                <a:spcPct val="10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4pPr>
            <a:lvl5pPr marL="2286000" marR="0" lvl="4" indent="-317500" algn="l">
              <a:lnSpc>
                <a:spcPct val="10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5pPr>
            <a:lvl6pPr marL="2743200" marR="0" lvl="5" indent="-317500" algn="l">
              <a:lnSpc>
                <a:spcPct val="10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a:lnSpc>
                <a:spcPct val="10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a:lnSpc>
                <a:spcPct val="10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a:lnSpc>
                <a:spcPct val="100000"/>
              </a:lnSpc>
              <a:spcBef>
                <a:spcPts val="600"/>
              </a:spcBef>
              <a:spcAft>
                <a:spcPts val="60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sp>
        <p:nvSpPr>
          <p:cNvPr id="296" name="Google Shape;296;p136"/>
          <p:cNvSpPr txBox="1">
            <a:spLocks noGrp="1"/>
          </p:cNvSpPr>
          <p:nvPr>
            <p:ph type="body" idx="6"/>
          </p:nvPr>
        </p:nvSpPr>
        <p:spPr>
          <a:xfrm>
            <a:off x="6123781" y="2708910"/>
            <a:ext cx="2562900" cy="1920300"/>
          </a:xfrm>
          <a:prstGeom prst="rect">
            <a:avLst/>
          </a:prstGeom>
          <a:noFill/>
          <a:ln>
            <a:noFill/>
          </a:ln>
        </p:spPr>
        <p:txBody>
          <a:bodyPr spcFirstLastPara="1" wrap="square" lIns="0" tIns="0" rIns="0" bIns="0" anchor="t" anchorCtr="0">
            <a:noAutofit/>
          </a:bodyPr>
          <a:lstStyle>
            <a:lvl1pPr marL="457200" marR="0" lvl="0" indent="-317500" algn="l">
              <a:lnSpc>
                <a:spcPct val="100000"/>
              </a:lnSpc>
              <a:spcBef>
                <a:spcPts val="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1pPr>
            <a:lvl2pPr marL="914400" marR="0" lvl="1" indent="-317500" algn="l">
              <a:lnSpc>
                <a:spcPct val="100000"/>
              </a:lnSpc>
              <a:spcBef>
                <a:spcPts val="45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L="1371600" marR="0" lvl="2" indent="-317500" algn="l">
              <a:lnSpc>
                <a:spcPct val="10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3pPr>
            <a:lvl4pPr marL="1828800" marR="0" lvl="3" indent="-317500" algn="l">
              <a:lnSpc>
                <a:spcPct val="10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4pPr>
            <a:lvl5pPr marL="2286000" marR="0" lvl="4" indent="-317500" algn="l">
              <a:lnSpc>
                <a:spcPct val="10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5pPr>
            <a:lvl6pPr marL="2743200" marR="0" lvl="5" indent="-317500" algn="l">
              <a:lnSpc>
                <a:spcPct val="10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a:lnSpc>
                <a:spcPct val="10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a:lnSpc>
                <a:spcPct val="10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a:lnSpc>
                <a:spcPct val="100000"/>
              </a:lnSpc>
              <a:spcBef>
                <a:spcPts val="600"/>
              </a:spcBef>
              <a:spcAft>
                <a:spcPts val="60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sp>
        <p:nvSpPr>
          <p:cNvPr id="297" name="Google Shape;297;p136"/>
          <p:cNvSpPr txBox="1">
            <a:spLocks noGrp="1"/>
          </p:cNvSpPr>
          <p:nvPr>
            <p:ph type="title"/>
          </p:nvPr>
        </p:nvSpPr>
        <p:spPr>
          <a:xfrm>
            <a:off x="457200" y="342900"/>
            <a:ext cx="8229600" cy="1028700"/>
          </a:xfrm>
          <a:prstGeom prst="rect">
            <a:avLst/>
          </a:prstGeom>
          <a:noFill/>
          <a:ln>
            <a:noFill/>
          </a:ln>
        </p:spPr>
        <p:txBody>
          <a:bodyPr spcFirstLastPara="1" wrap="square" lIns="0" tIns="0" rIns="0" bIns="0" anchor="t" anchorCtr="0">
            <a:noAutofit/>
          </a:bodyPr>
          <a:lstStyle>
            <a:lvl1pPr marR="0" lvl="0" algn="l">
              <a:lnSpc>
                <a:spcPct val="85000"/>
              </a:lnSpc>
              <a:spcBef>
                <a:spcPts val="0"/>
              </a:spcBef>
              <a:spcAft>
                <a:spcPts val="0"/>
              </a:spcAft>
              <a:buClr>
                <a:schemeClr val="dk1"/>
              </a:buClr>
              <a:buSzPts val="2800"/>
              <a:buFont typeface="Georgia"/>
              <a:buNone/>
              <a:defRPr sz="2800" b="0" i="0" u="none" strike="noStrike" cap="none">
                <a:solidFill>
                  <a:schemeClr val="dk1"/>
                </a:solidFill>
                <a:latin typeface="Georgia"/>
                <a:ea typeface="Georgia"/>
                <a:cs typeface="Georgia"/>
                <a:sym typeface="Georgia"/>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Infographic and Chart">
  <p:cSld name="Infographic and Chart">
    <p:spTree>
      <p:nvGrpSpPr>
        <p:cNvPr id="1" name="Shape 298"/>
        <p:cNvGrpSpPr/>
        <p:nvPr/>
      </p:nvGrpSpPr>
      <p:grpSpPr>
        <a:xfrm>
          <a:off x="0" y="0"/>
          <a:ext cx="0" cy="0"/>
          <a:chOff x="0" y="0"/>
          <a:chExt cx="0" cy="0"/>
        </a:xfrm>
      </p:grpSpPr>
      <p:sp>
        <p:nvSpPr>
          <p:cNvPr id="299" name="Google Shape;299;p137"/>
          <p:cNvSpPr/>
          <p:nvPr/>
        </p:nvSpPr>
        <p:spPr>
          <a:xfrm>
            <a:off x="0" y="1577579"/>
            <a:ext cx="3017700" cy="3051600"/>
          </a:xfrm>
          <a:prstGeom prst="rect">
            <a:avLst/>
          </a:prstGeom>
          <a:solidFill>
            <a:srgbClr val="D04A0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Arial"/>
              <a:ea typeface="Arial"/>
              <a:cs typeface="Arial"/>
              <a:sym typeface="Arial"/>
            </a:endParaRPr>
          </a:p>
        </p:txBody>
      </p:sp>
      <p:sp>
        <p:nvSpPr>
          <p:cNvPr id="300" name="Google Shape;300;p137"/>
          <p:cNvSpPr txBox="1">
            <a:spLocks noGrp="1"/>
          </p:cNvSpPr>
          <p:nvPr>
            <p:ph type="body" idx="1"/>
          </p:nvPr>
        </p:nvSpPr>
        <p:spPr>
          <a:xfrm>
            <a:off x="457200" y="1645920"/>
            <a:ext cx="2423100" cy="891600"/>
          </a:xfrm>
          <a:prstGeom prst="rect">
            <a:avLst/>
          </a:prstGeom>
          <a:noFill/>
          <a:ln>
            <a:noFill/>
          </a:ln>
        </p:spPr>
        <p:txBody>
          <a:bodyPr spcFirstLastPara="1" wrap="square" lIns="0" tIns="0" rIns="0" bIns="0" anchor="t" anchorCtr="0">
            <a:noAutofit/>
          </a:bodyPr>
          <a:lstStyle>
            <a:lvl1pPr marL="457200" marR="0" lvl="0" indent="-228600" algn="l">
              <a:lnSpc>
                <a:spcPct val="80000"/>
              </a:lnSpc>
              <a:spcBef>
                <a:spcPts val="0"/>
              </a:spcBef>
              <a:spcAft>
                <a:spcPts val="0"/>
              </a:spcAft>
              <a:buClr>
                <a:schemeClr val="lt1"/>
              </a:buClr>
              <a:buSzPts val="9600"/>
              <a:buFont typeface="Arial"/>
              <a:buNone/>
              <a:defRPr sz="9600" b="1" i="0" u="none" strike="noStrike" cap="none">
                <a:solidFill>
                  <a:schemeClr val="lt1"/>
                </a:solidFill>
                <a:latin typeface="Arial"/>
                <a:ea typeface="Arial"/>
                <a:cs typeface="Arial"/>
                <a:sym typeface="Arial"/>
              </a:defRPr>
            </a:lvl1pPr>
            <a:lvl2pPr marL="914400" marR="0" lvl="1" indent="-317500" algn="l">
              <a:lnSpc>
                <a:spcPct val="100000"/>
              </a:lnSpc>
              <a:spcBef>
                <a:spcPts val="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L="1371600" marR="0" lvl="2" indent="-317500" algn="l">
              <a:lnSpc>
                <a:spcPct val="10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3pPr>
            <a:lvl4pPr marL="1828800" marR="0" lvl="3" indent="-317500" algn="l">
              <a:lnSpc>
                <a:spcPct val="10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4pPr>
            <a:lvl5pPr marL="2286000" marR="0" lvl="4" indent="-317500" algn="l">
              <a:lnSpc>
                <a:spcPct val="10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5pPr>
            <a:lvl6pPr marL="2743200" marR="0" lvl="5" indent="-317500" algn="l">
              <a:lnSpc>
                <a:spcPct val="10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a:lnSpc>
                <a:spcPct val="10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a:lnSpc>
                <a:spcPct val="10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a:lnSpc>
                <a:spcPct val="100000"/>
              </a:lnSpc>
              <a:spcBef>
                <a:spcPts val="600"/>
              </a:spcBef>
              <a:spcAft>
                <a:spcPts val="60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sp>
        <p:nvSpPr>
          <p:cNvPr id="301" name="Google Shape;301;p137"/>
          <p:cNvSpPr txBox="1">
            <a:spLocks noGrp="1"/>
          </p:cNvSpPr>
          <p:nvPr>
            <p:ph type="body" idx="2"/>
          </p:nvPr>
        </p:nvSpPr>
        <p:spPr>
          <a:xfrm>
            <a:off x="457199" y="2674620"/>
            <a:ext cx="2423100" cy="1851600"/>
          </a:xfrm>
          <a:prstGeom prst="rect">
            <a:avLst/>
          </a:prstGeom>
          <a:noFill/>
          <a:ln>
            <a:noFill/>
          </a:ln>
        </p:spPr>
        <p:txBody>
          <a:bodyPr spcFirstLastPara="1" wrap="square" lIns="0" tIns="0" rIns="0" bIns="0" anchor="t" anchorCtr="0">
            <a:noAutofit/>
          </a:bodyPr>
          <a:lstStyle>
            <a:lvl1pPr marL="457200" marR="0" lvl="0" indent="-228600" algn="l">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1pPr>
            <a:lvl2pPr marL="914400" marR="0" lvl="1" indent="-228600" algn="l">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2pPr>
            <a:lvl3pPr marL="1371600" marR="0" lvl="2" indent="-228600" algn="l">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3pPr>
            <a:lvl4pPr marL="1828800" marR="0" lvl="3" indent="-228600" algn="l">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4pPr>
            <a:lvl5pPr marL="2286000" marR="0" lvl="4" indent="-228600" algn="l">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5pPr>
            <a:lvl6pPr marL="2743200" marR="0" lvl="5" indent="-228600" algn="l">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6pPr>
            <a:lvl7pPr marL="3200400" marR="0" lvl="6" indent="-228600" algn="l">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7pPr>
            <a:lvl8pPr marL="3657600" marR="0" lvl="7" indent="-228600" algn="l">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8pPr>
            <a:lvl9pPr marL="4114800" marR="0" lvl="8" indent="-228600" algn="l">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9pPr>
          </a:lstStyle>
          <a:p>
            <a:endParaRPr/>
          </a:p>
        </p:txBody>
      </p:sp>
      <p:sp>
        <p:nvSpPr>
          <p:cNvPr id="302" name="Google Shape;302;p137"/>
          <p:cNvSpPr txBox="1">
            <a:spLocks noGrp="1"/>
          </p:cNvSpPr>
          <p:nvPr>
            <p:ph type="sldNum" idx="12"/>
          </p:nvPr>
        </p:nvSpPr>
        <p:spPr>
          <a:xfrm>
            <a:off x="6126163" y="4869180"/>
            <a:ext cx="2560500" cy="102900"/>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l-GR"/>
              <a:t>‹#›</a:t>
            </a:fld>
            <a:endParaRPr/>
          </a:p>
        </p:txBody>
      </p:sp>
      <p:sp>
        <p:nvSpPr>
          <p:cNvPr id="303" name="Google Shape;303;p137"/>
          <p:cNvSpPr txBox="1">
            <a:spLocks noGrp="1"/>
          </p:cNvSpPr>
          <p:nvPr>
            <p:ph type="title"/>
          </p:nvPr>
        </p:nvSpPr>
        <p:spPr>
          <a:xfrm>
            <a:off x="457200" y="342900"/>
            <a:ext cx="8229600" cy="1028700"/>
          </a:xfrm>
          <a:prstGeom prst="rect">
            <a:avLst/>
          </a:prstGeom>
          <a:noFill/>
          <a:ln>
            <a:noFill/>
          </a:ln>
        </p:spPr>
        <p:txBody>
          <a:bodyPr spcFirstLastPara="1" wrap="square" lIns="0" tIns="0" rIns="0" bIns="0" anchor="t" anchorCtr="0">
            <a:noAutofit/>
          </a:bodyPr>
          <a:lstStyle>
            <a:lvl1pPr marR="0" lvl="0" algn="l">
              <a:lnSpc>
                <a:spcPct val="85000"/>
              </a:lnSpc>
              <a:spcBef>
                <a:spcPts val="0"/>
              </a:spcBef>
              <a:spcAft>
                <a:spcPts val="0"/>
              </a:spcAft>
              <a:buClr>
                <a:schemeClr val="dk1"/>
              </a:buClr>
              <a:buSzPts val="2800"/>
              <a:buFont typeface="Georgia"/>
              <a:buNone/>
              <a:defRPr sz="2800" b="0" i="0" u="none" strike="noStrike" cap="none">
                <a:solidFill>
                  <a:schemeClr val="dk1"/>
                </a:solidFill>
                <a:latin typeface="Georgia"/>
                <a:ea typeface="Georgia"/>
                <a:cs typeface="Georgia"/>
                <a:sym typeface="Georgia"/>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matchingName="One Column Content Dark">
  <p:cSld name="One Column Content Dark">
    <p:bg>
      <p:bgPr>
        <a:solidFill>
          <a:srgbClr val="464646"/>
        </a:solidFill>
        <a:effectLst/>
      </p:bgPr>
    </p:bg>
    <p:spTree>
      <p:nvGrpSpPr>
        <p:cNvPr id="1" name="Shape 304"/>
        <p:cNvGrpSpPr/>
        <p:nvPr/>
      </p:nvGrpSpPr>
      <p:grpSpPr>
        <a:xfrm>
          <a:off x="0" y="0"/>
          <a:ext cx="0" cy="0"/>
          <a:chOff x="0" y="0"/>
          <a:chExt cx="0" cy="0"/>
        </a:xfrm>
      </p:grpSpPr>
      <p:sp>
        <p:nvSpPr>
          <p:cNvPr id="305" name="Google Shape;305;p138"/>
          <p:cNvSpPr txBox="1">
            <a:spLocks noGrp="1"/>
          </p:cNvSpPr>
          <p:nvPr>
            <p:ph type="body" idx="1"/>
          </p:nvPr>
        </p:nvSpPr>
        <p:spPr>
          <a:xfrm>
            <a:off x="457200" y="1577579"/>
            <a:ext cx="2560500" cy="3051600"/>
          </a:xfrm>
          <a:prstGeom prst="rect">
            <a:avLst/>
          </a:prstGeom>
          <a:noFill/>
          <a:ln>
            <a:noFill/>
          </a:ln>
        </p:spPr>
        <p:txBody>
          <a:bodyPr spcFirstLastPara="1" wrap="square" lIns="0" tIns="0" rIns="0" bIns="0" anchor="t" anchorCtr="0">
            <a:noAutofit/>
          </a:bodyPr>
          <a:lstStyle>
            <a:lvl1pPr marL="457200" marR="0" lvl="0" indent="-317500" algn="l">
              <a:lnSpc>
                <a:spcPct val="100000"/>
              </a:lnSpc>
              <a:spcBef>
                <a:spcPts val="0"/>
              </a:spcBef>
              <a:spcAft>
                <a:spcPts val="0"/>
              </a:spcAft>
              <a:buClr>
                <a:schemeClr val="lt1"/>
              </a:buClr>
              <a:buSzPts val="1400"/>
              <a:buFont typeface="Arial"/>
              <a:buChar char="•"/>
              <a:defRPr sz="1400" b="0" i="0" u="none" strike="noStrike" cap="none">
                <a:solidFill>
                  <a:schemeClr val="lt1"/>
                </a:solidFill>
                <a:latin typeface="Arial"/>
                <a:ea typeface="Arial"/>
                <a:cs typeface="Arial"/>
                <a:sym typeface="Arial"/>
              </a:defRPr>
            </a:lvl1pPr>
            <a:lvl2pPr marL="914400" marR="0" lvl="1" indent="-317500" algn="l">
              <a:lnSpc>
                <a:spcPct val="100000"/>
              </a:lnSpc>
              <a:spcBef>
                <a:spcPts val="600"/>
              </a:spcBef>
              <a:spcAft>
                <a:spcPts val="0"/>
              </a:spcAft>
              <a:buClr>
                <a:schemeClr val="lt1"/>
              </a:buClr>
              <a:buSzPts val="1400"/>
              <a:buFont typeface="Arial"/>
              <a:buChar char="–"/>
              <a:defRPr sz="1400" b="0" i="0" u="none" strike="noStrike" cap="none">
                <a:solidFill>
                  <a:schemeClr val="lt1"/>
                </a:solidFill>
                <a:latin typeface="Arial"/>
                <a:ea typeface="Arial"/>
                <a:cs typeface="Arial"/>
                <a:sym typeface="Arial"/>
              </a:defRPr>
            </a:lvl2pPr>
            <a:lvl3pPr marL="1371600" marR="0" lvl="2" indent="-317500" algn="l">
              <a:lnSpc>
                <a:spcPct val="100000"/>
              </a:lnSpc>
              <a:spcBef>
                <a:spcPts val="600"/>
              </a:spcBef>
              <a:spcAft>
                <a:spcPts val="0"/>
              </a:spcAft>
              <a:buClr>
                <a:schemeClr val="lt1"/>
              </a:buClr>
              <a:buSzPts val="1400"/>
              <a:buFont typeface="Arial"/>
              <a:buChar char="•"/>
              <a:defRPr sz="1400" b="0" i="0" u="none" strike="noStrike" cap="none">
                <a:solidFill>
                  <a:schemeClr val="lt1"/>
                </a:solidFill>
                <a:latin typeface="Arial"/>
                <a:ea typeface="Arial"/>
                <a:cs typeface="Arial"/>
                <a:sym typeface="Arial"/>
              </a:defRPr>
            </a:lvl3pPr>
            <a:lvl4pPr marL="1828800" marR="0" lvl="3" indent="-317500" algn="l">
              <a:lnSpc>
                <a:spcPct val="100000"/>
              </a:lnSpc>
              <a:spcBef>
                <a:spcPts val="600"/>
              </a:spcBef>
              <a:spcAft>
                <a:spcPts val="0"/>
              </a:spcAft>
              <a:buClr>
                <a:schemeClr val="lt1"/>
              </a:buClr>
              <a:buSzPts val="1400"/>
              <a:buFont typeface="Arial"/>
              <a:buChar char="–"/>
              <a:defRPr sz="1400" b="0" i="0" u="none" strike="noStrike" cap="none">
                <a:solidFill>
                  <a:schemeClr val="lt1"/>
                </a:solidFill>
                <a:latin typeface="Arial"/>
                <a:ea typeface="Arial"/>
                <a:cs typeface="Arial"/>
                <a:sym typeface="Arial"/>
              </a:defRPr>
            </a:lvl4pPr>
            <a:lvl5pPr marL="2286000" marR="0" lvl="4" indent="-317500" algn="l">
              <a:lnSpc>
                <a:spcPct val="100000"/>
              </a:lnSpc>
              <a:spcBef>
                <a:spcPts val="600"/>
              </a:spcBef>
              <a:spcAft>
                <a:spcPts val="0"/>
              </a:spcAft>
              <a:buClr>
                <a:schemeClr val="lt1"/>
              </a:buClr>
              <a:buSzPts val="1400"/>
              <a:buFont typeface="Arial"/>
              <a:buChar char="•"/>
              <a:defRPr sz="1400" b="0" i="0" u="none" strike="noStrike" cap="none">
                <a:solidFill>
                  <a:schemeClr val="lt1"/>
                </a:solidFill>
                <a:latin typeface="Arial"/>
                <a:ea typeface="Arial"/>
                <a:cs typeface="Arial"/>
                <a:sym typeface="Arial"/>
              </a:defRPr>
            </a:lvl5pPr>
            <a:lvl6pPr marL="2743200" marR="0" lvl="5" indent="-317500" algn="l">
              <a:lnSpc>
                <a:spcPct val="100000"/>
              </a:lnSpc>
              <a:spcBef>
                <a:spcPts val="600"/>
              </a:spcBef>
              <a:spcAft>
                <a:spcPts val="0"/>
              </a:spcAft>
              <a:buClr>
                <a:schemeClr val="lt1"/>
              </a:buClr>
              <a:buSzPts val="1400"/>
              <a:buFont typeface="Arial"/>
              <a:buChar char="–"/>
              <a:defRPr sz="1400" b="0" i="0" u="none" strike="noStrike" cap="none">
                <a:solidFill>
                  <a:schemeClr val="lt1"/>
                </a:solidFill>
                <a:latin typeface="Arial"/>
                <a:ea typeface="Arial"/>
                <a:cs typeface="Arial"/>
                <a:sym typeface="Arial"/>
              </a:defRPr>
            </a:lvl6pPr>
            <a:lvl7pPr marL="3200400" marR="0" lvl="6" indent="-317500" algn="l">
              <a:lnSpc>
                <a:spcPct val="100000"/>
              </a:lnSpc>
              <a:spcBef>
                <a:spcPts val="600"/>
              </a:spcBef>
              <a:spcAft>
                <a:spcPts val="0"/>
              </a:spcAft>
              <a:buClr>
                <a:schemeClr val="lt1"/>
              </a:buClr>
              <a:buSzPts val="1400"/>
              <a:buFont typeface="Arial"/>
              <a:buChar char="•"/>
              <a:defRPr sz="1400" b="0" i="0" u="none" strike="noStrike" cap="none">
                <a:solidFill>
                  <a:schemeClr val="lt1"/>
                </a:solidFill>
                <a:latin typeface="Arial"/>
                <a:ea typeface="Arial"/>
                <a:cs typeface="Arial"/>
                <a:sym typeface="Arial"/>
              </a:defRPr>
            </a:lvl7pPr>
            <a:lvl8pPr marL="3657600" marR="0" lvl="7" indent="-317500" algn="l">
              <a:lnSpc>
                <a:spcPct val="100000"/>
              </a:lnSpc>
              <a:spcBef>
                <a:spcPts val="600"/>
              </a:spcBef>
              <a:spcAft>
                <a:spcPts val="0"/>
              </a:spcAft>
              <a:buClr>
                <a:schemeClr val="lt1"/>
              </a:buClr>
              <a:buSzPts val="1400"/>
              <a:buFont typeface="Arial"/>
              <a:buChar char="–"/>
              <a:defRPr sz="1400" b="0" i="0" u="none" strike="noStrike" cap="none">
                <a:solidFill>
                  <a:schemeClr val="lt1"/>
                </a:solidFill>
                <a:latin typeface="Arial"/>
                <a:ea typeface="Arial"/>
                <a:cs typeface="Arial"/>
                <a:sym typeface="Arial"/>
              </a:defRPr>
            </a:lvl8pPr>
            <a:lvl9pPr marL="4114800" marR="0" lvl="8" indent="-317500" algn="l">
              <a:lnSpc>
                <a:spcPct val="100000"/>
              </a:lnSpc>
              <a:spcBef>
                <a:spcPts val="600"/>
              </a:spcBef>
              <a:spcAft>
                <a:spcPts val="600"/>
              </a:spcAft>
              <a:buClr>
                <a:schemeClr val="lt1"/>
              </a:buClr>
              <a:buSzPts val="1400"/>
              <a:buFont typeface="Arial"/>
              <a:buChar char="•"/>
              <a:defRPr sz="1400" b="0" i="0" u="none" strike="noStrike" cap="none">
                <a:solidFill>
                  <a:schemeClr val="lt1"/>
                </a:solidFill>
                <a:latin typeface="Arial"/>
                <a:ea typeface="Arial"/>
                <a:cs typeface="Arial"/>
                <a:sym typeface="Arial"/>
              </a:defRPr>
            </a:lvl9pPr>
          </a:lstStyle>
          <a:p>
            <a:endParaRPr/>
          </a:p>
        </p:txBody>
      </p:sp>
      <p:sp>
        <p:nvSpPr>
          <p:cNvPr id="306" name="Google Shape;306;p138"/>
          <p:cNvSpPr txBox="1">
            <a:spLocks noGrp="1"/>
          </p:cNvSpPr>
          <p:nvPr>
            <p:ph type="sldNum" idx="12"/>
          </p:nvPr>
        </p:nvSpPr>
        <p:spPr>
          <a:xfrm>
            <a:off x="6126163" y="4869180"/>
            <a:ext cx="2560500" cy="102900"/>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700"/>
              <a:buFont typeface="Arial"/>
              <a:buNone/>
              <a:defRPr sz="7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00"/>
              <a:buFont typeface="Arial"/>
              <a:buNone/>
              <a:defRPr sz="7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00"/>
              <a:buFont typeface="Arial"/>
              <a:buNone/>
              <a:defRPr sz="7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00"/>
              <a:buFont typeface="Arial"/>
              <a:buNone/>
              <a:defRPr sz="7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00"/>
              <a:buFont typeface="Arial"/>
              <a:buNone/>
              <a:defRPr sz="7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00"/>
              <a:buFont typeface="Arial"/>
              <a:buNone/>
              <a:defRPr sz="7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00"/>
              <a:buFont typeface="Arial"/>
              <a:buNone/>
              <a:defRPr sz="7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00"/>
              <a:buFont typeface="Arial"/>
              <a:buNone/>
              <a:defRPr sz="7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00"/>
              <a:buFont typeface="Arial"/>
              <a:buNone/>
              <a:defRPr sz="7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l-GR"/>
              <a:t>‹#›</a:t>
            </a:fld>
            <a:endParaRPr/>
          </a:p>
        </p:txBody>
      </p:sp>
      <p:sp>
        <p:nvSpPr>
          <p:cNvPr id="307" name="Google Shape;307;p138"/>
          <p:cNvSpPr txBox="1">
            <a:spLocks noGrp="1"/>
          </p:cNvSpPr>
          <p:nvPr>
            <p:ph type="title"/>
          </p:nvPr>
        </p:nvSpPr>
        <p:spPr>
          <a:xfrm>
            <a:off x="457200" y="342900"/>
            <a:ext cx="8229600" cy="1028700"/>
          </a:xfrm>
          <a:prstGeom prst="rect">
            <a:avLst/>
          </a:prstGeom>
          <a:noFill/>
          <a:ln>
            <a:noFill/>
          </a:ln>
        </p:spPr>
        <p:txBody>
          <a:bodyPr spcFirstLastPara="1" wrap="square" lIns="0" tIns="0" rIns="0" bIns="0" anchor="t" anchorCtr="0">
            <a:noAutofit/>
          </a:bodyPr>
          <a:lstStyle>
            <a:lvl1pPr marR="0" lvl="0" algn="l">
              <a:lnSpc>
                <a:spcPct val="85000"/>
              </a:lnSpc>
              <a:spcBef>
                <a:spcPts val="0"/>
              </a:spcBef>
              <a:spcAft>
                <a:spcPts val="0"/>
              </a:spcAft>
              <a:buClr>
                <a:schemeClr val="lt1"/>
              </a:buClr>
              <a:buSzPts val="2800"/>
              <a:buFont typeface="Georgia"/>
              <a:buNone/>
              <a:defRPr sz="2800" b="0" i="0" u="none" strike="noStrike" cap="none">
                <a:solidFill>
                  <a:schemeClr val="lt1"/>
                </a:solidFill>
                <a:latin typeface="Georgia"/>
                <a:ea typeface="Georgia"/>
                <a:cs typeface="Georgia"/>
                <a:sym typeface="Georgia"/>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308" name="Google Shape;308;p138"/>
          <p:cNvSpPr txBox="1"/>
          <p:nvPr/>
        </p:nvSpPr>
        <p:spPr>
          <a:xfrm>
            <a:off x="455293" y="4869180"/>
            <a:ext cx="3981900" cy="102900"/>
          </a:xfrm>
          <a:prstGeom prst="rect">
            <a:avLst/>
          </a:prstGeom>
          <a:no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Clr>
                <a:srgbClr val="000000"/>
              </a:buClr>
              <a:buSzPts val="700"/>
              <a:buFont typeface="Arial"/>
              <a:buNone/>
            </a:pPr>
            <a:r>
              <a:rPr lang="el-GR" sz="700" b="0" i="0" u="none" strike="noStrike" cap="none">
                <a:solidFill>
                  <a:schemeClr val="lt1"/>
                </a:solidFill>
                <a:latin typeface="Arial"/>
                <a:ea typeface="Arial"/>
                <a:cs typeface="Arial"/>
                <a:sym typeface="Arial"/>
              </a:rPr>
              <a:t>PwC</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matchingName="Title and Chart Dark">
  <p:cSld name="Title and Chart Dark">
    <p:bg>
      <p:bgPr>
        <a:solidFill>
          <a:srgbClr val="464646"/>
        </a:solidFill>
        <a:effectLst/>
      </p:bgPr>
    </p:bg>
    <p:spTree>
      <p:nvGrpSpPr>
        <p:cNvPr id="1" name="Shape 309"/>
        <p:cNvGrpSpPr/>
        <p:nvPr/>
      </p:nvGrpSpPr>
      <p:grpSpPr>
        <a:xfrm>
          <a:off x="0" y="0"/>
          <a:ext cx="0" cy="0"/>
          <a:chOff x="0" y="0"/>
          <a:chExt cx="0" cy="0"/>
        </a:xfrm>
      </p:grpSpPr>
      <p:sp>
        <p:nvSpPr>
          <p:cNvPr id="310" name="Google Shape;310;p139"/>
          <p:cNvSpPr txBox="1">
            <a:spLocks noGrp="1"/>
          </p:cNvSpPr>
          <p:nvPr>
            <p:ph type="sldNum" idx="12"/>
          </p:nvPr>
        </p:nvSpPr>
        <p:spPr>
          <a:xfrm>
            <a:off x="6126163" y="4869180"/>
            <a:ext cx="2560500" cy="102900"/>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700"/>
              <a:buFont typeface="Arial"/>
              <a:buNone/>
              <a:defRPr sz="7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00"/>
              <a:buFont typeface="Arial"/>
              <a:buNone/>
              <a:defRPr sz="7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00"/>
              <a:buFont typeface="Arial"/>
              <a:buNone/>
              <a:defRPr sz="7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00"/>
              <a:buFont typeface="Arial"/>
              <a:buNone/>
              <a:defRPr sz="7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00"/>
              <a:buFont typeface="Arial"/>
              <a:buNone/>
              <a:defRPr sz="7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00"/>
              <a:buFont typeface="Arial"/>
              <a:buNone/>
              <a:defRPr sz="7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00"/>
              <a:buFont typeface="Arial"/>
              <a:buNone/>
              <a:defRPr sz="7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00"/>
              <a:buFont typeface="Arial"/>
              <a:buNone/>
              <a:defRPr sz="7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00"/>
              <a:buFont typeface="Arial"/>
              <a:buNone/>
              <a:defRPr sz="7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l-GR"/>
              <a:t>‹#›</a:t>
            </a:fld>
            <a:endParaRPr/>
          </a:p>
        </p:txBody>
      </p:sp>
      <p:sp>
        <p:nvSpPr>
          <p:cNvPr id="311" name="Google Shape;311;p139"/>
          <p:cNvSpPr txBox="1">
            <a:spLocks noGrp="1"/>
          </p:cNvSpPr>
          <p:nvPr>
            <p:ph type="title"/>
          </p:nvPr>
        </p:nvSpPr>
        <p:spPr>
          <a:xfrm>
            <a:off x="457200" y="342900"/>
            <a:ext cx="8229600" cy="1028700"/>
          </a:xfrm>
          <a:prstGeom prst="rect">
            <a:avLst/>
          </a:prstGeom>
          <a:noFill/>
          <a:ln>
            <a:noFill/>
          </a:ln>
        </p:spPr>
        <p:txBody>
          <a:bodyPr spcFirstLastPara="1" wrap="square" lIns="0" tIns="0" rIns="0" bIns="0" anchor="t" anchorCtr="0">
            <a:noAutofit/>
          </a:bodyPr>
          <a:lstStyle>
            <a:lvl1pPr marR="0" lvl="0" algn="l">
              <a:lnSpc>
                <a:spcPct val="85000"/>
              </a:lnSpc>
              <a:spcBef>
                <a:spcPts val="0"/>
              </a:spcBef>
              <a:spcAft>
                <a:spcPts val="0"/>
              </a:spcAft>
              <a:buClr>
                <a:schemeClr val="lt1"/>
              </a:buClr>
              <a:buSzPts val="2800"/>
              <a:buFont typeface="Georgia"/>
              <a:buNone/>
              <a:defRPr sz="2800" b="0" i="0" u="none" strike="noStrike" cap="none">
                <a:solidFill>
                  <a:schemeClr val="lt1"/>
                </a:solidFill>
                <a:latin typeface="Georgia"/>
                <a:ea typeface="Georgia"/>
                <a:cs typeface="Georgia"/>
                <a:sym typeface="Georgia"/>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312" name="Google Shape;312;p139"/>
          <p:cNvSpPr txBox="1"/>
          <p:nvPr/>
        </p:nvSpPr>
        <p:spPr>
          <a:xfrm>
            <a:off x="455293" y="4869180"/>
            <a:ext cx="3981900" cy="102900"/>
          </a:xfrm>
          <a:prstGeom prst="rect">
            <a:avLst/>
          </a:prstGeom>
          <a:no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Clr>
                <a:srgbClr val="000000"/>
              </a:buClr>
              <a:buSzPts val="700"/>
              <a:buFont typeface="Arial"/>
              <a:buNone/>
            </a:pPr>
            <a:r>
              <a:rPr lang="el-GR" sz="700" b="0" i="0" u="none" strike="noStrike" cap="none">
                <a:solidFill>
                  <a:schemeClr val="lt1"/>
                </a:solidFill>
                <a:latin typeface="Arial"/>
                <a:ea typeface="Arial"/>
                <a:cs typeface="Arial"/>
                <a:sym typeface="Arial"/>
              </a:rPr>
              <a:t>PwC</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One Column Chart">
  <p:cSld name="One Column Chart">
    <p:spTree>
      <p:nvGrpSpPr>
        <p:cNvPr id="1" name="Shape 313"/>
        <p:cNvGrpSpPr/>
        <p:nvPr/>
      </p:nvGrpSpPr>
      <p:grpSpPr>
        <a:xfrm>
          <a:off x="0" y="0"/>
          <a:ext cx="0" cy="0"/>
          <a:chOff x="0" y="0"/>
          <a:chExt cx="0" cy="0"/>
        </a:xfrm>
      </p:grpSpPr>
      <p:sp>
        <p:nvSpPr>
          <p:cNvPr id="314" name="Google Shape;314;p140"/>
          <p:cNvSpPr txBox="1">
            <a:spLocks noGrp="1"/>
          </p:cNvSpPr>
          <p:nvPr>
            <p:ph type="body" idx="1"/>
          </p:nvPr>
        </p:nvSpPr>
        <p:spPr>
          <a:xfrm>
            <a:off x="457200" y="1577579"/>
            <a:ext cx="2560500" cy="3051600"/>
          </a:xfrm>
          <a:prstGeom prst="rect">
            <a:avLst/>
          </a:prstGeom>
          <a:noFill/>
          <a:ln>
            <a:noFill/>
          </a:ln>
        </p:spPr>
        <p:txBody>
          <a:bodyPr spcFirstLastPara="1" wrap="square" lIns="0" tIns="0" rIns="0" bIns="0" anchor="t" anchorCtr="0">
            <a:noAutofit/>
          </a:bodyPr>
          <a:lstStyle>
            <a:lvl1pPr marL="457200" marR="0" lvl="0" indent="-317500" algn="l">
              <a:lnSpc>
                <a:spcPct val="100000"/>
              </a:lnSpc>
              <a:spcBef>
                <a:spcPts val="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1pPr>
            <a:lvl2pPr marL="914400" marR="0" lvl="1" indent="-317500" algn="l">
              <a:lnSpc>
                <a:spcPct val="10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L="1371600" marR="0" lvl="2" indent="-317500" algn="l">
              <a:lnSpc>
                <a:spcPct val="10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3pPr>
            <a:lvl4pPr marL="1828800" marR="0" lvl="3" indent="-317500" algn="l">
              <a:lnSpc>
                <a:spcPct val="10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4pPr>
            <a:lvl5pPr marL="2286000" marR="0" lvl="4" indent="-317500" algn="l">
              <a:lnSpc>
                <a:spcPct val="10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5pPr>
            <a:lvl6pPr marL="2743200" marR="0" lvl="5" indent="-317500" algn="l">
              <a:lnSpc>
                <a:spcPct val="10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a:lnSpc>
                <a:spcPct val="10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a:lnSpc>
                <a:spcPct val="10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a:lnSpc>
                <a:spcPct val="100000"/>
              </a:lnSpc>
              <a:spcBef>
                <a:spcPts val="600"/>
              </a:spcBef>
              <a:spcAft>
                <a:spcPts val="60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sp>
        <p:nvSpPr>
          <p:cNvPr id="315" name="Google Shape;315;p140"/>
          <p:cNvSpPr txBox="1">
            <a:spLocks noGrp="1"/>
          </p:cNvSpPr>
          <p:nvPr>
            <p:ph type="sldNum" idx="12"/>
          </p:nvPr>
        </p:nvSpPr>
        <p:spPr>
          <a:xfrm>
            <a:off x="6126163" y="4869180"/>
            <a:ext cx="2560500" cy="102900"/>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l-GR"/>
              <a:t>‹#›</a:t>
            </a:fld>
            <a:endParaRPr/>
          </a:p>
        </p:txBody>
      </p:sp>
      <p:sp>
        <p:nvSpPr>
          <p:cNvPr id="316" name="Google Shape;316;p140"/>
          <p:cNvSpPr txBox="1">
            <a:spLocks noGrp="1"/>
          </p:cNvSpPr>
          <p:nvPr>
            <p:ph type="title"/>
          </p:nvPr>
        </p:nvSpPr>
        <p:spPr>
          <a:xfrm>
            <a:off x="457200" y="342900"/>
            <a:ext cx="8229600" cy="1028700"/>
          </a:xfrm>
          <a:prstGeom prst="rect">
            <a:avLst/>
          </a:prstGeom>
          <a:noFill/>
          <a:ln>
            <a:noFill/>
          </a:ln>
        </p:spPr>
        <p:txBody>
          <a:bodyPr spcFirstLastPara="1" wrap="square" lIns="0" tIns="0" rIns="0" bIns="0" anchor="t" anchorCtr="0">
            <a:noAutofit/>
          </a:bodyPr>
          <a:lstStyle>
            <a:lvl1pPr marR="0" lvl="0" algn="l">
              <a:lnSpc>
                <a:spcPct val="85000"/>
              </a:lnSpc>
              <a:spcBef>
                <a:spcPts val="0"/>
              </a:spcBef>
              <a:spcAft>
                <a:spcPts val="0"/>
              </a:spcAft>
              <a:buClr>
                <a:schemeClr val="dk1"/>
              </a:buClr>
              <a:buSzPts val="2800"/>
              <a:buFont typeface="Georgia"/>
              <a:buNone/>
              <a:defRPr sz="2800" b="0" i="0" u="none" strike="noStrike" cap="none">
                <a:solidFill>
                  <a:schemeClr val="dk1"/>
                </a:solidFill>
                <a:latin typeface="Georgia"/>
                <a:ea typeface="Georgia"/>
                <a:cs typeface="Georgia"/>
                <a:sym typeface="Georgia"/>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matchingName="One Column Chart Dark">
  <p:cSld name="One Column Chart Dark">
    <p:bg>
      <p:bgPr>
        <a:solidFill>
          <a:srgbClr val="464646"/>
        </a:solidFill>
        <a:effectLst/>
      </p:bgPr>
    </p:bg>
    <p:spTree>
      <p:nvGrpSpPr>
        <p:cNvPr id="1" name="Shape 317"/>
        <p:cNvGrpSpPr/>
        <p:nvPr/>
      </p:nvGrpSpPr>
      <p:grpSpPr>
        <a:xfrm>
          <a:off x="0" y="0"/>
          <a:ext cx="0" cy="0"/>
          <a:chOff x="0" y="0"/>
          <a:chExt cx="0" cy="0"/>
        </a:xfrm>
      </p:grpSpPr>
      <p:sp>
        <p:nvSpPr>
          <p:cNvPr id="318" name="Google Shape;318;p141"/>
          <p:cNvSpPr txBox="1">
            <a:spLocks noGrp="1"/>
          </p:cNvSpPr>
          <p:nvPr>
            <p:ph type="body" idx="1"/>
          </p:nvPr>
        </p:nvSpPr>
        <p:spPr>
          <a:xfrm>
            <a:off x="457200" y="1577579"/>
            <a:ext cx="2560500" cy="3051600"/>
          </a:xfrm>
          <a:prstGeom prst="rect">
            <a:avLst/>
          </a:prstGeom>
          <a:noFill/>
          <a:ln>
            <a:noFill/>
          </a:ln>
        </p:spPr>
        <p:txBody>
          <a:bodyPr spcFirstLastPara="1" wrap="square" lIns="0" tIns="0" rIns="0" bIns="0" anchor="t" anchorCtr="0">
            <a:noAutofit/>
          </a:bodyPr>
          <a:lstStyle>
            <a:lvl1pPr marL="457200" marR="0" lvl="0" indent="-317500" algn="l">
              <a:lnSpc>
                <a:spcPct val="100000"/>
              </a:lnSpc>
              <a:spcBef>
                <a:spcPts val="0"/>
              </a:spcBef>
              <a:spcAft>
                <a:spcPts val="0"/>
              </a:spcAft>
              <a:buClr>
                <a:schemeClr val="lt1"/>
              </a:buClr>
              <a:buSzPts val="1400"/>
              <a:buFont typeface="Arial"/>
              <a:buChar char="•"/>
              <a:defRPr sz="1400" b="0" i="0" u="none" strike="noStrike" cap="none">
                <a:solidFill>
                  <a:schemeClr val="lt1"/>
                </a:solidFill>
                <a:latin typeface="Arial"/>
                <a:ea typeface="Arial"/>
                <a:cs typeface="Arial"/>
                <a:sym typeface="Arial"/>
              </a:defRPr>
            </a:lvl1pPr>
            <a:lvl2pPr marL="914400" marR="0" lvl="1" indent="-317500" algn="l">
              <a:lnSpc>
                <a:spcPct val="100000"/>
              </a:lnSpc>
              <a:spcBef>
                <a:spcPts val="600"/>
              </a:spcBef>
              <a:spcAft>
                <a:spcPts val="0"/>
              </a:spcAft>
              <a:buClr>
                <a:schemeClr val="lt1"/>
              </a:buClr>
              <a:buSzPts val="1400"/>
              <a:buFont typeface="Arial"/>
              <a:buChar char="–"/>
              <a:defRPr sz="1400" b="0" i="0" u="none" strike="noStrike" cap="none">
                <a:solidFill>
                  <a:schemeClr val="lt1"/>
                </a:solidFill>
                <a:latin typeface="Arial"/>
                <a:ea typeface="Arial"/>
                <a:cs typeface="Arial"/>
                <a:sym typeface="Arial"/>
              </a:defRPr>
            </a:lvl2pPr>
            <a:lvl3pPr marL="1371600" marR="0" lvl="2" indent="-317500" algn="l">
              <a:lnSpc>
                <a:spcPct val="100000"/>
              </a:lnSpc>
              <a:spcBef>
                <a:spcPts val="600"/>
              </a:spcBef>
              <a:spcAft>
                <a:spcPts val="0"/>
              </a:spcAft>
              <a:buClr>
                <a:schemeClr val="lt1"/>
              </a:buClr>
              <a:buSzPts val="1400"/>
              <a:buFont typeface="Arial"/>
              <a:buChar char="•"/>
              <a:defRPr sz="1400" b="0" i="0" u="none" strike="noStrike" cap="none">
                <a:solidFill>
                  <a:schemeClr val="lt1"/>
                </a:solidFill>
                <a:latin typeface="Arial"/>
                <a:ea typeface="Arial"/>
                <a:cs typeface="Arial"/>
                <a:sym typeface="Arial"/>
              </a:defRPr>
            </a:lvl3pPr>
            <a:lvl4pPr marL="1828800" marR="0" lvl="3" indent="-317500" algn="l">
              <a:lnSpc>
                <a:spcPct val="100000"/>
              </a:lnSpc>
              <a:spcBef>
                <a:spcPts val="600"/>
              </a:spcBef>
              <a:spcAft>
                <a:spcPts val="0"/>
              </a:spcAft>
              <a:buClr>
                <a:schemeClr val="lt1"/>
              </a:buClr>
              <a:buSzPts val="1400"/>
              <a:buFont typeface="Arial"/>
              <a:buChar char="–"/>
              <a:defRPr sz="1400" b="0" i="0" u="none" strike="noStrike" cap="none">
                <a:solidFill>
                  <a:schemeClr val="lt1"/>
                </a:solidFill>
                <a:latin typeface="Arial"/>
                <a:ea typeface="Arial"/>
                <a:cs typeface="Arial"/>
                <a:sym typeface="Arial"/>
              </a:defRPr>
            </a:lvl4pPr>
            <a:lvl5pPr marL="2286000" marR="0" lvl="4" indent="-317500" algn="l">
              <a:lnSpc>
                <a:spcPct val="100000"/>
              </a:lnSpc>
              <a:spcBef>
                <a:spcPts val="600"/>
              </a:spcBef>
              <a:spcAft>
                <a:spcPts val="0"/>
              </a:spcAft>
              <a:buClr>
                <a:schemeClr val="lt1"/>
              </a:buClr>
              <a:buSzPts val="1400"/>
              <a:buFont typeface="Arial"/>
              <a:buChar char="•"/>
              <a:defRPr sz="1400" b="0" i="0" u="none" strike="noStrike" cap="none">
                <a:solidFill>
                  <a:schemeClr val="lt1"/>
                </a:solidFill>
                <a:latin typeface="Arial"/>
                <a:ea typeface="Arial"/>
                <a:cs typeface="Arial"/>
                <a:sym typeface="Arial"/>
              </a:defRPr>
            </a:lvl5pPr>
            <a:lvl6pPr marL="2743200" marR="0" lvl="5" indent="-317500" algn="l">
              <a:lnSpc>
                <a:spcPct val="100000"/>
              </a:lnSpc>
              <a:spcBef>
                <a:spcPts val="600"/>
              </a:spcBef>
              <a:spcAft>
                <a:spcPts val="0"/>
              </a:spcAft>
              <a:buClr>
                <a:schemeClr val="lt1"/>
              </a:buClr>
              <a:buSzPts val="1400"/>
              <a:buFont typeface="Arial"/>
              <a:buChar char="–"/>
              <a:defRPr sz="1400" b="0" i="0" u="none" strike="noStrike" cap="none">
                <a:solidFill>
                  <a:schemeClr val="lt1"/>
                </a:solidFill>
                <a:latin typeface="Arial"/>
                <a:ea typeface="Arial"/>
                <a:cs typeface="Arial"/>
                <a:sym typeface="Arial"/>
              </a:defRPr>
            </a:lvl6pPr>
            <a:lvl7pPr marL="3200400" marR="0" lvl="6" indent="-317500" algn="l">
              <a:lnSpc>
                <a:spcPct val="100000"/>
              </a:lnSpc>
              <a:spcBef>
                <a:spcPts val="600"/>
              </a:spcBef>
              <a:spcAft>
                <a:spcPts val="0"/>
              </a:spcAft>
              <a:buClr>
                <a:schemeClr val="lt1"/>
              </a:buClr>
              <a:buSzPts val="1400"/>
              <a:buFont typeface="Arial"/>
              <a:buChar char="•"/>
              <a:defRPr sz="1400" b="0" i="0" u="none" strike="noStrike" cap="none">
                <a:solidFill>
                  <a:schemeClr val="lt1"/>
                </a:solidFill>
                <a:latin typeface="Arial"/>
                <a:ea typeface="Arial"/>
                <a:cs typeface="Arial"/>
                <a:sym typeface="Arial"/>
              </a:defRPr>
            </a:lvl7pPr>
            <a:lvl8pPr marL="3657600" marR="0" lvl="7" indent="-317500" algn="l">
              <a:lnSpc>
                <a:spcPct val="100000"/>
              </a:lnSpc>
              <a:spcBef>
                <a:spcPts val="600"/>
              </a:spcBef>
              <a:spcAft>
                <a:spcPts val="0"/>
              </a:spcAft>
              <a:buClr>
                <a:schemeClr val="lt1"/>
              </a:buClr>
              <a:buSzPts val="1400"/>
              <a:buFont typeface="Arial"/>
              <a:buChar char="–"/>
              <a:defRPr sz="1400" b="0" i="0" u="none" strike="noStrike" cap="none">
                <a:solidFill>
                  <a:schemeClr val="lt1"/>
                </a:solidFill>
                <a:latin typeface="Arial"/>
                <a:ea typeface="Arial"/>
                <a:cs typeface="Arial"/>
                <a:sym typeface="Arial"/>
              </a:defRPr>
            </a:lvl8pPr>
            <a:lvl9pPr marL="4114800" marR="0" lvl="8" indent="-317500" algn="l">
              <a:lnSpc>
                <a:spcPct val="100000"/>
              </a:lnSpc>
              <a:spcBef>
                <a:spcPts val="600"/>
              </a:spcBef>
              <a:spcAft>
                <a:spcPts val="600"/>
              </a:spcAft>
              <a:buClr>
                <a:schemeClr val="lt1"/>
              </a:buClr>
              <a:buSzPts val="1400"/>
              <a:buFont typeface="Arial"/>
              <a:buChar char="•"/>
              <a:defRPr sz="1400" b="0" i="0" u="none" strike="noStrike" cap="none">
                <a:solidFill>
                  <a:schemeClr val="lt1"/>
                </a:solidFill>
                <a:latin typeface="Arial"/>
                <a:ea typeface="Arial"/>
                <a:cs typeface="Arial"/>
                <a:sym typeface="Arial"/>
              </a:defRPr>
            </a:lvl9pPr>
          </a:lstStyle>
          <a:p>
            <a:endParaRPr/>
          </a:p>
        </p:txBody>
      </p:sp>
      <p:sp>
        <p:nvSpPr>
          <p:cNvPr id="319" name="Google Shape;319;p141"/>
          <p:cNvSpPr txBox="1">
            <a:spLocks noGrp="1"/>
          </p:cNvSpPr>
          <p:nvPr>
            <p:ph type="sldNum" idx="12"/>
          </p:nvPr>
        </p:nvSpPr>
        <p:spPr>
          <a:xfrm>
            <a:off x="6126163" y="4869180"/>
            <a:ext cx="2560500" cy="102900"/>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700"/>
              <a:buFont typeface="Arial"/>
              <a:buNone/>
              <a:defRPr sz="7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00"/>
              <a:buFont typeface="Arial"/>
              <a:buNone/>
              <a:defRPr sz="7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00"/>
              <a:buFont typeface="Arial"/>
              <a:buNone/>
              <a:defRPr sz="7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00"/>
              <a:buFont typeface="Arial"/>
              <a:buNone/>
              <a:defRPr sz="7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00"/>
              <a:buFont typeface="Arial"/>
              <a:buNone/>
              <a:defRPr sz="7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00"/>
              <a:buFont typeface="Arial"/>
              <a:buNone/>
              <a:defRPr sz="7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00"/>
              <a:buFont typeface="Arial"/>
              <a:buNone/>
              <a:defRPr sz="7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00"/>
              <a:buFont typeface="Arial"/>
              <a:buNone/>
              <a:defRPr sz="7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00"/>
              <a:buFont typeface="Arial"/>
              <a:buNone/>
              <a:defRPr sz="7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l-GR"/>
              <a:t>‹#›</a:t>
            </a:fld>
            <a:endParaRPr/>
          </a:p>
        </p:txBody>
      </p:sp>
      <p:sp>
        <p:nvSpPr>
          <p:cNvPr id="320" name="Google Shape;320;p141"/>
          <p:cNvSpPr txBox="1">
            <a:spLocks noGrp="1"/>
          </p:cNvSpPr>
          <p:nvPr>
            <p:ph type="title"/>
          </p:nvPr>
        </p:nvSpPr>
        <p:spPr>
          <a:xfrm>
            <a:off x="457200" y="342900"/>
            <a:ext cx="8229600" cy="1028700"/>
          </a:xfrm>
          <a:prstGeom prst="rect">
            <a:avLst/>
          </a:prstGeom>
          <a:noFill/>
          <a:ln>
            <a:noFill/>
          </a:ln>
        </p:spPr>
        <p:txBody>
          <a:bodyPr spcFirstLastPara="1" wrap="square" lIns="0" tIns="0" rIns="0" bIns="0" anchor="t" anchorCtr="0">
            <a:noAutofit/>
          </a:bodyPr>
          <a:lstStyle>
            <a:lvl1pPr marR="0" lvl="0" algn="l">
              <a:lnSpc>
                <a:spcPct val="85000"/>
              </a:lnSpc>
              <a:spcBef>
                <a:spcPts val="0"/>
              </a:spcBef>
              <a:spcAft>
                <a:spcPts val="0"/>
              </a:spcAft>
              <a:buClr>
                <a:schemeClr val="lt1"/>
              </a:buClr>
              <a:buSzPts val="2800"/>
              <a:buFont typeface="Georgia"/>
              <a:buNone/>
              <a:defRPr sz="2800" b="0" i="0" u="none" strike="noStrike" cap="none">
                <a:solidFill>
                  <a:schemeClr val="lt1"/>
                </a:solidFill>
                <a:latin typeface="Georgia"/>
                <a:ea typeface="Georgia"/>
                <a:cs typeface="Georgia"/>
                <a:sym typeface="Georgia"/>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321" name="Google Shape;321;p141"/>
          <p:cNvSpPr txBox="1"/>
          <p:nvPr/>
        </p:nvSpPr>
        <p:spPr>
          <a:xfrm>
            <a:off x="455293" y="4869180"/>
            <a:ext cx="3981900" cy="102900"/>
          </a:xfrm>
          <a:prstGeom prst="rect">
            <a:avLst/>
          </a:prstGeom>
          <a:no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Clr>
                <a:srgbClr val="000000"/>
              </a:buClr>
              <a:buSzPts val="700"/>
              <a:buFont typeface="Arial"/>
              <a:buNone/>
            </a:pPr>
            <a:r>
              <a:rPr lang="el-GR" sz="700" b="0" i="0" u="none" strike="noStrike" cap="none">
                <a:solidFill>
                  <a:schemeClr val="lt1"/>
                </a:solidFill>
                <a:latin typeface="Arial"/>
                <a:ea typeface="Arial"/>
                <a:cs typeface="Arial"/>
                <a:sym typeface="Arial"/>
              </a:rPr>
              <a:t>PwC</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Four Text Boxes for Icons">
  <p:cSld name="Four Text Boxes for Icons">
    <p:spTree>
      <p:nvGrpSpPr>
        <p:cNvPr id="1" name="Shape 322"/>
        <p:cNvGrpSpPr/>
        <p:nvPr/>
      </p:nvGrpSpPr>
      <p:grpSpPr>
        <a:xfrm>
          <a:off x="0" y="0"/>
          <a:ext cx="0" cy="0"/>
          <a:chOff x="0" y="0"/>
          <a:chExt cx="0" cy="0"/>
        </a:xfrm>
      </p:grpSpPr>
      <p:sp>
        <p:nvSpPr>
          <p:cNvPr id="323" name="Google Shape;323;p142"/>
          <p:cNvSpPr txBox="1">
            <a:spLocks noGrp="1"/>
          </p:cNvSpPr>
          <p:nvPr>
            <p:ph type="body" idx="1"/>
          </p:nvPr>
        </p:nvSpPr>
        <p:spPr>
          <a:xfrm>
            <a:off x="457200" y="2571750"/>
            <a:ext cx="1847100" cy="2057400"/>
          </a:xfrm>
          <a:prstGeom prst="rect">
            <a:avLst/>
          </a:prstGeom>
          <a:noFill/>
          <a:ln>
            <a:noFill/>
          </a:ln>
        </p:spPr>
        <p:txBody>
          <a:bodyPr spcFirstLastPara="1" wrap="square" lIns="0" tIns="0" rIns="0" bIns="0" anchor="t" anchorCtr="0">
            <a:noAutofit/>
          </a:bodyPr>
          <a:lstStyle>
            <a:lvl1pPr marL="457200" marR="0" lvl="0" indent="-317500" algn="l">
              <a:lnSpc>
                <a:spcPct val="100000"/>
              </a:lnSpc>
              <a:spcBef>
                <a:spcPts val="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1pPr>
            <a:lvl2pPr marL="914400" marR="0" lvl="1" indent="-317500" algn="l">
              <a:lnSpc>
                <a:spcPct val="100000"/>
              </a:lnSpc>
              <a:spcBef>
                <a:spcPts val="3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L="1371600" marR="0" lvl="2" indent="-317500" algn="l">
              <a:lnSpc>
                <a:spcPct val="100000"/>
              </a:lnSpc>
              <a:spcBef>
                <a:spcPts val="3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3pPr>
            <a:lvl4pPr marL="1828800" marR="0" lvl="3" indent="-317500" algn="l">
              <a:lnSpc>
                <a:spcPct val="100000"/>
              </a:lnSpc>
              <a:spcBef>
                <a:spcPts val="3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4pPr>
            <a:lvl5pPr marL="2286000" marR="0" lvl="4" indent="-317500" algn="l">
              <a:lnSpc>
                <a:spcPct val="100000"/>
              </a:lnSpc>
              <a:spcBef>
                <a:spcPts val="3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5pPr>
            <a:lvl6pPr marL="2743200" marR="0" lvl="5" indent="-317500" algn="l">
              <a:lnSpc>
                <a:spcPct val="100000"/>
              </a:lnSpc>
              <a:spcBef>
                <a:spcPts val="3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a:lnSpc>
                <a:spcPct val="100000"/>
              </a:lnSpc>
              <a:spcBef>
                <a:spcPts val="3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a:lnSpc>
                <a:spcPct val="100000"/>
              </a:lnSpc>
              <a:spcBef>
                <a:spcPts val="3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a:lnSpc>
                <a:spcPct val="100000"/>
              </a:lnSpc>
              <a:spcBef>
                <a:spcPts val="300"/>
              </a:spcBef>
              <a:spcAft>
                <a:spcPts val="30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sp>
        <p:nvSpPr>
          <p:cNvPr id="324" name="Google Shape;324;p142"/>
          <p:cNvSpPr txBox="1">
            <a:spLocks noGrp="1"/>
          </p:cNvSpPr>
          <p:nvPr>
            <p:ph type="body" idx="2"/>
          </p:nvPr>
        </p:nvSpPr>
        <p:spPr>
          <a:xfrm>
            <a:off x="2584704" y="2571750"/>
            <a:ext cx="1847100" cy="2057400"/>
          </a:xfrm>
          <a:prstGeom prst="rect">
            <a:avLst/>
          </a:prstGeom>
          <a:noFill/>
          <a:ln>
            <a:noFill/>
          </a:ln>
        </p:spPr>
        <p:txBody>
          <a:bodyPr spcFirstLastPara="1" wrap="square" lIns="0" tIns="0" rIns="0" bIns="0" anchor="t" anchorCtr="0">
            <a:noAutofit/>
          </a:bodyPr>
          <a:lstStyle>
            <a:lvl1pPr marL="457200" marR="0" lvl="0" indent="-317500" algn="l">
              <a:lnSpc>
                <a:spcPct val="100000"/>
              </a:lnSpc>
              <a:spcBef>
                <a:spcPts val="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1pPr>
            <a:lvl2pPr marL="914400" marR="0" lvl="1" indent="-317500" algn="l">
              <a:lnSpc>
                <a:spcPct val="100000"/>
              </a:lnSpc>
              <a:spcBef>
                <a:spcPts val="3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L="1371600" marR="0" lvl="2" indent="-317500" algn="l">
              <a:lnSpc>
                <a:spcPct val="100000"/>
              </a:lnSpc>
              <a:spcBef>
                <a:spcPts val="3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3pPr>
            <a:lvl4pPr marL="1828800" marR="0" lvl="3" indent="-317500" algn="l">
              <a:lnSpc>
                <a:spcPct val="100000"/>
              </a:lnSpc>
              <a:spcBef>
                <a:spcPts val="3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4pPr>
            <a:lvl5pPr marL="2286000" marR="0" lvl="4" indent="-317500" algn="l">
              <a:lnSpc>
                <a:spcPct val="100000"/>
              </a:lnSpc>
              <a:spcBef>
                <a:spcPts val="3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5pPr>
            <a:lvl6pPr marL="2743200" marR="0" lvl="5" indent="-317500" algn="l">
              <a:lnSpc>
                <a:spcPct val="100000"/>
              </a:lnSpc>
              <a:spcBef>
                <a:spcPts val="3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a:lnSpc>
                <a:spcPct val="100000"/>
              </a:lnSpc>
              <a:spcBef>
                <a:spcPts val="3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a:lnSpc>
                <a:spcPct val="100000"/>
              </a:lnSpc>
              <a:spcBef>
                <a:spcPts val="3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a:lnSpc>
                <a:spcPct val="100000"/>
              </a:lnSpc>
              <a:spcBef>
                <a:spcPts val="300"/>
              </a:spcBef>
              <a:spcAft>
                <a:spcPts val="30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sp>
        <p:nvSpPr>
          <p:cNvPr id="325" name="Google Shape;325;p142"/>
          <p:cNvSpPr txBox="1">
            <a:spLocks noGrp="1"/>
          </p:cNvSpPr>
          <p:nvPr>
            <p:ph type="body" idx="3"/>
          </p:nvPr>
        </p:nvSpPr>
        <p:spPr>
          <a:xfrm>
            <a:off x="4712208" y="2571750"/>
            <a:ext cx="1847100" cy="2057400"/>
          </a:xfrm>
          <a:prstGeom prst="rect">
            <a:avLst/>
          </a:prstGeom>
          <a:noFill/>
          <a:ln>
            <a:noFill/>
          </a:ln>
        </p:spPr>
        <p:txBody>
          <a:bodyPr spcFirstLastPara="1" wrap="square" lIns="0" tIns="0" rIns="0" bIns="0" anchor="t" anchorCtr="0">
            <a:noAutofit/>
          </a:bodyPr>
          <a:lstStyle>
            <a:lvl1pPr marL="457200" marR="0" lvl="0" indent="-317500" algn="l">
              <a:lnSpc>
                <a:spcPct val="100000"/>
              </a:lnSpc>
              <a:spcBef>
                <a:spcPts val="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1pPr>
            <a:lvl2pPr marL="914400" marR="0" lvl="1" indent="-317500" algn="l">
              <a:lnSpc>
                <a:spcPct val="100000"/>
              </a:lnSpc>
              <a:spcBef>
                <a:spcPts val="3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L="1371600" marR="0" lvl="2" indent="-317500" algn="l">
              <a:lnSpc>
                <a:spcPct val="100000"/>
              </a:lnSpc>
              <a:spcBef>
                <a:spcPts val="3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3pPr>
            <a:lvl4pPr marL="1828800" marR="0" lvl="3" indent="-317500" algn="l">
              <a:lnSpc>
                <a:spcPct val="100000"/>
              </a:lnSpc>
              <a:spcBef>
                <a:spcPts val="3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4pPr>
            <a:lvl5pPr marL="2286000" marR="0" lvl="4" indent="-317500" algn="l">
              <a:lnSpc>
                <a:spcPct val="100000"/>
              </a:lnSpc>
              <a:spcBef>
                <a:spcPts val="3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5pPr>
            <a:lvl6pPr marL="2743200" marR="0" lvl="5" indent="-317500" algn="l">
              <a:lnSpc>
                <a:spcPct val="100000"/>
              </a:lnSpc>
              <a:spcBef>
                <a:spcPts val="3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a:lnSpc>
                <a:spcPct val="100000"/>
              </a:lnSpc>
              <a:spcBef>
                <a:spcPts val="3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a:lnSpc>
                <a:spcPct val="100000"/>
              </a:lnSpc>
              <a:spcBef>
                <a:spcPts val="3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a:lnSpc>
                <a:spcPct val="100000"/>
              </a:lnSpc>
              <a:spcBef>
                <a:spcPts val="300"/>
              </a:spcBef>
              <a:spcAft>
                <a:spcPts val="30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sp>
        <p:nvSpPr>
          <p:cNvPr id="326" name="Google Shape;326;p142"/>
          <p:cNvSpPr txBox="1">
            <a:spLocks noGrp="1"/>
          </p:cNvSpPr>
          <p:nvPr>
            <p:ph type="body" idx="4"/>
          </p:nvPr>
        </p:nvSpPr>
        <p:spPr>
          <a:xfrm>
            <a:off x="6839712" y="2571750"/>
            <a:ext cx="1847100" cy="2057400"/>
          </a:xfrm>
          <a:prstGeom prst="rect">
            <a:avLst/>
          </a:prstGeom>
          <a:noFill/>
          <a:ln>
            <a:noFill/>
          </a:ln>
        </p:spPr>
        <p:txBody>
          <a:bodyPr spcFirstLastPara="1" wrap="square" lIns="0" tIns="0" rIns="0" bIns="0" anchor="t" anchorCtr="0">
            <a:noAutofit/>
          </a:bodyPr>
          <a:lstStyle>
            <a:lvl1pPr marL="457200" marR="0" lvl="0" indent="-317500" algn="l">
              <a:lnSpc>
                <a:spcPct val="100000"/>
              </a:lnSpc>
              <a:spcBef>
                <a:spcPts val="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1pPr>
            <a:lvl2pPr marL="914400" marR="0" lvl="1" indent="-317500" algn="l">
              <a:lnSpc>
                <a:spcPct val="100000"/>
              </a:lnSpc>
              <a:spcBef>
                <a:spcPts val="3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L="1371600" marR="0" lvl="2" indent="-317500" algn="l">
              <a:lnSpc>
                <a:spcPct val="100000"/>
              </a:lnSpc>
              <a:spcBef>
                <a:spcPts val="3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3pPr>
            <a:lvl4pPr marL="1828800" marR="0" lvl="3" indent="-317500" algn="l">
              <a:lnSpc>
                <a:spcPct val="100000"/>
              </a:lnSpc>
              <a:spcBef>
                <a:spcPts val="3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4pPr>
            <a:lvl5pPr marL="2286000" marR="0" lvl="4" indent="-317500" algn="l">
              <a:lnSpc>
                <a:spcPct val="100000"/>
              </a:lnSpc>
              <a:spcBef>
                <a:spcPts val="3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5pPr>
            <a:lvl6pPr marL="2743200" marR="0" lvl="5" indent="-317500" algn="l">
              <a:lnSpc>
                <a:spcPct val="100000"/>
              </a:lnSpc>
              <a:spcBef>
                <a:spcPts val="3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a:lnSpc>
                <a:spcPct val="100000"/>
              </a:lnSpc>
              <a:spcBef>
                <a:spcPts val="3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a:lnSpc>
                <a:spcPct val="100000"/>
              </a:lnSpc>
              <a:spcBef>
                <a:spcPts val="3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a:lnSpc>
                <a:spcPct val="100000"/>
              </a:lnSpc>
              <a:spcBef>
                <a:spcPts val="300"/>
              </a:spcBef>
              <a:spcAft>
                <a:spcPts val="30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sp>
        <p:nvSpPr>
          <p:cNvPr id="327" name="Google Shape;327;p142"/>
          <p:cNvSpPr txBox="1">
            <a:spLocks noGrp="1"/>
          </p:cNvSpPr>
          <p:nvPr>
            <p:ph type="sldNum" idx="12"/>
          </p:nvPr>
        </p:nvSpPr>
        <p:spPr>
          <a:xfrm>
            <a:off x="6126163" y="4869180"/>
            <a:ext cx="2560500" cy="102900"/>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l-GR"/>
              <a:t>‹#›</a:t>
            </a:fld>
            <a:endParaRPr/>
          </a:p>
        </p:txBody>
      </p:sp>
      <p:sp>
        <p:nvSpPr>
          <p:cNvPr id="328" name="Google Shape;328;p142"/>
          <p:cNvSpPr txBox="1">
            <a:spLocks noGrp="1"/>
          </p:cNvSpPr>
          <p:nvPr>
            <p:ph type="title"/>
          </p:nvPr>
        </p:nvSpPr>
        <p:spPr>
          <a:xfrm>
            <a:off x="457200" y="342900"/>
            <a:ext cx="8229600" cy="1028700"/>
          </a:xfrm>
          <a:prstGeom prst="rect">
            <a:avLst/>
          </a:prstGeom>
          <a:noFill/>
          <a:ln>
            <a:noFill/>
          </a:ln>
        </p:spPr>
        <p:txBody>
          <a:bodyPr spcFirstLastPara="1" wrap="square" lIns="0" tIns="0" rIns="0" bIns="0" anchor="t" anchorCtr="0">
            <a:noAutofit/>
          </a:bodyPr>
          <a:lstStyle>
            <a:lvl1pPr marR="0" lvl="0" algn="l">
              <a:lnSpc>
                <a:spcPct val="85000"/>
              </a:lnSpc>
              <a:spcBef>
                <a:spcPts val="0"/>
              </a:spcBef>
              <a:spcAft>
                <a:spcPts val="0"/>
              </a:spcAft>
              <a:buClr>
                <a:schemeClr val="dk1"/>
              </a:buClr>
              <a:buSzPts val="2800"/>
              <a:buFont typeface="Georgia"/>
              <a:buNone/>
              <a:defRPr sz="2800" b="0" i="0" u="none" strike="noStrike" cap="none">
                <a:solidFill>
                  <a:schemeClr val="dk1"/>
                </a:solidFill>
                <a:latin typeface="Georgia"/>
                <a:ea typeface="Georgia"/>
                <a:cs typeface="Georgia"/>
                <a:sym typeface="Georgia"/>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Four Team Images">
  <p:cSld name="Four Team Images">
    <p:spTree>
      <p:nvGrpSpPr>
        <p:cNvPr id="1" name="Shape 329"/>
        <p:cNvGrpSpPr/>
        <p:nvPr/>
      </p:nvGrpSpPr>
      <p:grpSpPr>
        <a:xfrm>
          <a:off x="0" y="0"/>
          <a:ext cx="0" cy="0"/>
          <a:chOff x="0" y="0"/>
          <a:chExt cx="0" cy="0"/>
        </a:xfrm>
      </p:grpSpPr>
      <p:sp>
        <p:nvSpPr>
          <p:cNvPr id="330" name="Google Shape;330;p143"/>
          <p:cNvSpPr/>
          <p:nvPr/>
        </p:nvSpPr>
        <p:spPr>
          <a:xfrm>
            <a:off x="457201" y="1577579"/>
            <a:ext cx="1326000" cy="994200"/>
          </a:xfrm>
          <a:prstGeom prst="rect">
            <a:avLst/>
          </a:prstGeom>
          <a:solidFill>
            <a:srgbClr val="DEDED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331" name="Google Shape;331;p143"/>
          <p:cNvSpPr/>
          <p:nvPr/>
        </p:nvSpPr>
        <p:spPr>
          <a:xfrm>
            <a:off x="2584705" y="1577579"/>
            <a:ext cx="1326000" cy="994200"/>
          </a:xfrm>
          <a:prstGeom prst="rect">
            <a:avLst/>
          </a:prstGeom>
          <a:solidFill>
            <a:srgbClr val="DEDED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332" name="Google Shape;332;p143"/>
          <p:cNvSpPr/>
          <p:nvPr/>
        </p:nvSpPr>
        <p:spPr>
          <a:xfrm>
            <a:off x="4712209" y="1577579"/>
            <a:ext cx="1326000" cy="994200"/>
          </a:xfrm>
          <a:prstGeom prst="rect">
            <a:avLst/>
          </a:prstGeom>
          <a:solidFill>
            <a:srgbClr val="DEDED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333" name="Google Shape;333;p143"/>
          <p:cNvSpPr/>
          <p:nvPr/>
        </p:nvSpPr>
        <p:spPr>
          <a:xfrm>
            <a:off x="6839712" y="1577579"/>
            <a:ext cx="1326000" cy="994200"/>
          </a:xfrm>
          <a:prstGeom prst="rect">
            <a:avLst/>
          </a:prstGeom>
          <a:solidFill>
            <a:srgbClr val="DEDED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334" name="Google Shape;334;p143"/>
          <p:cNvSpPr txBox="1">
            <a:spLocks noGrp="1"/>
          </p:cNvSpPr>
          <p:nvPr>
            <p:ph type="body" idx="1"/>
          </p:nvPr>
        </p:nvSpPr>
        <p:spPr>
          <a:xfrm>
            <a:off x="457200" y="2743200"/>
            <a:ext cx="1847100" cy="1885800"/>
          </a:xfrm>
          <a:prstGeom prst="rect">
            <a:avLst/>
          </a:prstGeom>
          <a:noFill/>
          <a:ln>
            <a:noFill/>
          </a:ln>
        </p:spPr>
        <p:txBody>
          <a:bodyPr spcFirstLastPara="1" wrap="square" lIns="0" tIns="0" rIns="0" bIns="0" anchor="t" anchorCtr="0">
            <a:noAutofit/>
          </a:bodyPr>
          <a:lstStyle>
            <a:lvl1pPr marL="457200" marR="0" lvl="0" indent="-228600" algn="l">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1pPr>
            <a:lvl2pPr marL="914400" marR="0" lvl="1" indent="-228600" algn="l">
              <a:lnSpc>
                <a:spcPct val="100000"/>
              </a:lnSpc>
              <a:spcBef>
                <a:spcPts val="3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2pPr>
            <a:lvl3pPr marL="1371600" marR="0" lvl="2" indent="-228600" algn="l">
              <a:lnSpc>
                <a:spcPct val="100000"/>
              </a:lnSpc>
              <a:spcBef>
                <a:spcPts val="3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L="1828800" marR="0" lvl="3" indent="-228600" algn="l">
              <a:lnSpc>
                <a:spcPct val="100000"/>
              </a:lnSpc>
              <a:spcBef>
                <a:spcPts val="3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L="2286000" marR="0" lvl="4" indent="-228600" algn="l">
              <a:lnSpc>
                <a:spcPct val="100000"/>
              </a:lnSpc>
              <a:spcBef>
                <a:spcPts val="3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L="2743200" marR="0" lvl="5" indent="-228600" algn="l">
              <a:lnSpc>
                <a:spcPct val="100000"/>
              </a:lnSpc>
              <a:spcBef>
                <a:spcPts val="3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6pPr>
            <a:lvl7pPr marL="3200400" marR="0" lvl="6" indent="-228600" algn="l">
              <a:lnSpc>
                <a:spcPct val="100000"/>
              </a:lnSpc>
              <a:spcBef>
                <a:spcPts val="3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7pPr>
            <a:lvl8pPr marL="3657600" marR="0" lvl="7" indent="-228600" algn="l">
              <a:lnSpc>
                <a:spcPct val="100000"/>
              </a:lnSpc>
              <a:spcBef>
                <a:spcPts val="3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8pPr>
            <a:lvl9pPr marL="4114800" marR="0" lvl="8" indent="-228600" algn="l">
              <a:lnSpc>
                <a:spcPct val="100000"/>
              </a:lnSpc>
              <a:spcBef>
                <a:spcPts val="300"/>
              </a:spcBef>
              <a:spcAft>
                <a:spcPts val="300"/>
              </a:spcAft>
              <a:buClr>
                <a:schemeClr val="dk1"/>
              </a:buClr>
              <a:buSzPts val="1400"/>
              <a:buFont typeface="Arial"/>
              <a:buNone/>
              <a:defRPr sz="1400" b="0" i="0" u="none" strike="noStrike" cap="none">
                <a:solidFill>
                  <a:schemeClr val="dk1"/>
                </a:solidFill>
                <a:latin typeface="Arial"/>
                <a:ea typeface="Arial"/>
                <a:cs typeface="Arial"/>
                <a:sym typeface="Arial"/>
              </a:defRPr>
            </a:lvl9pPr>
          </a:lstStyle>
          <a:p>
            <a:endParaRPr/>
          </a:p>
        </p:txBody>
      </p:sp>
      <p:sp>
        <p:nvSpPr>
          <p:cNvPr id="335" name="Google Shape;335;p143"/>
          <p:cNvSpPr txBox="1">
            <a:spLocks noGrp="1"/>
          </p:cNvSpPr>
          <p:nvPr>
            <p:ph type="body" idx="2"/>
          </p:nvPr>
        </p:nvSpPr>
        <p:spPr>
          <a:xfrm>
            <a:off x="2584704" y="2743200"/>
            <a:ext cx="1847100" cy="1885800"/>
          </a:xfrm>
          <a:prstGeom prst="rect">
            <a:avLst/>
          </a:prstGeom>
          <a:noFill/>
          <a:ln>
            <a:noFill/>
          </a:ln>
        </p:spPr>
        <p:txBody>
          <a:bodyPr spcFirstLastPara="1" wrap="square" lIns="0" tIns="0" rIns="0" bIns="0" anchor="t" anchorCtr="0">
            <a:noAutofit/>
          </a:bodyPr>
          <a:lstStyle>
            <a:lvl1pPr marL="457200" marR="0" lvl="0" indent="-228600" algn="l">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1pPr>
            <a:lvl2pPr marL="914400" marR="0" lvl="1" indent="-228600" algn="l">
              <a:lnSpc>
                <a:spcPct val="100000"/>
              </a:lnSpc>
              <a:spcBef>
                <a:spcPts val="3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2pPr>
            <a:lvl3pPr marL="1371600" marR="0" lvl="2" indent="-228600" algn="l">
              <a:lnSpc>
                <a:spcPct val="100000"/>
              </a:lnSpc>
              <a:spcBef>
                <a:spcPts val="3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L="1828800" marR="0" lvl="3" indent="-228600" algn="l">
              <a:lnSpc>
                <a:spcPct val="100000"/>
              </a:lnSpc>
              <a:spcBef>
                <a:spcPts val="3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L="2286000" marR="0" lvl="4" indent="-228600" algn="l">
              <a:lnSpc>
                <a:spcPct val="100000"/>
              </a:lnSpc>
              <a:spcBef>
                <a:spcPts val="3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L="2743200" marR="0" lvl="5" indent="-228600" algn="l">
              <a:lnSpc>
                <a:spcPct val="100000"/>
              </a:lnSpc>
              <a:spcBef>
                <a:spcPts val="3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6pPr>
            <a:lvl7pPr marL="3200400" marR="0" lvl="6" indent="-228600" algn="l">
              <a:lnSpc>
                <a:spcPct val="100000"/>
              </a:lnSpc>
              <a:spcBef>
                <a:spcPts val="3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7pPr>
            <a:lvl8pPr marL="3657600" marR="0" lvl="7" indent="-228600" algn="l">
              <a:lnSpc>
                <a:spcPct val="100000"/>
              </a:lnSpc>
              <a:spcBef>
                <a:spcPts val="3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8pPr>
            <a:lvl9pPr marL="4114800" marR="0" lvl="8" indent="-228600" algn="l">
              <a:lnSpc>
                <a:spcPct val="100000"/>
              </a:lnSpc>
              <a:spcBef>
                <a:spcPts val="300"/>
              </a:spcBef>
              <a:spcAft>
                <a:spcPts val="300"/>
              </a:spcAft>
              <a:buClr>
                <a:schemeClr val="dk1"/>
              </a:buClr>
              <a:buSzPts val="1400"/>
              <a:buFont typeface="Arial"/>
              <a:buNone/>
              <a:defRPr sz="1400" b="0" i="0" u="none" strike="noStrike" cap="none">
                <a:solidFill>
                  <a:schemeClr val="dk1"/>
                </a:solidFill>
                <a:latin typeface="Arial"/>
                <a:ea typeface="Arial"/>
                <a:cs typeface="Arial"/>
                <a:sym typeface="Arial"/>
              </a:defRPr>
            </a:lvl9pPr>
          </a:lstStyle>
          <a:p>
            <a:endParaRPr/>
          </a:p>
        </p:txBody>
      </p:sp>
      <p:sp>
        <p:nvSpPr>
          <p:cNvPr id="336" name="Google Shape;336;p143"/>
          <p:cNvSpPr txBox="1">
            <a:spLocks noGrp="1"/>
          </p:cNvSpPr>
          <p:nvPr>
            <p:ph type="body" idx="3"/>
          </p:nvPr>
        </p:nvSpPr>
        <p:spPr>
          <a:xfrm>
            <a:off x="4712208" y="2743200"/>
            <a:ext cx="1847100" cy="1885800"/>
          </a:xfrm>
          <a:prstGeom prst="rect">
            <a:avLst/>
          </a:prstGeom>
          <a:noFill/>
          <a:ln>
            <a:noFill/>
          </a:ln>
        </p:spPr>
        <p:txBody>
          <a:bodyPr spcFirstLastPara="1" wrap="square" lIns="0" tIns="0" rIns="0" bIns="0" anchor="t" anchorCtr="0">
            <a:noAutofit/>
          </a:bodyPr>
          <a:lstStyle>
            <a:lvl1pPr marL="457200" marR="0" lvl="0" indent="-228600" algn="l">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1pPr>
            <a:lvl2pPr marL="914400" marR="0" lvl="1" indent="-228600" algn="l">
              <a:lnSpc>
                <a:spcPct val="100000"/>
              </a:lnSpc>
              <a:spcBef>
                <a:spcPts val="3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2pPr>
            <a:lvl3pPr marL="1371600" marR="0" lvl="2" indent="-228600" algn="l">
              <a:lnSpc>
                <a:spcPct val="100000"/>
              </a:lnSpc>
              <a:spcBef>
                <a:spcPts val="3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L="1828800" marR="0" lvl="3" indent="-228600" algn="l">
              <a:lnSpc>
                <a:spcPct val="100000"/>
              </a:lnSpc>
              <a:spcBef>
                <a:spcPts val="3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L="2286000" marR="0" lvl="4" indent="-228600" algn="l">
              <a:lnSpc>
                <a:spcPct val="100000"/>
              </a:lnSpc>
              <a:spcBef>
                <a:spcPts val="3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L="2743200" marR="0" lvl="5" indent="-228600" algn="l">
              <a:lnSpc>
                <a:spcPct val="100000"/>
              </a:lnSpc>
              <a:spcBef>
                <a:spcPts val="3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6pPr>
            <a:lvl7pPr marL="3200400" marR="0" lvl="6" indent="-228600" algn="l">
              <a:lnSpc>
                <a:spcPct val="100000"/>
              </a:lnSpc>
              <a:spcBef>
                <a:spcPts val="3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7pPr>
            <a:lvl8pPr marL="3657600" marR="0" lvl="7" indent="-228600" algn="l">
              <a:lnSpc>
                <a:spcPct val="100000"/>
              </a:lnSpc>
              <a:spcBef>
                <a:spcPts val="3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8pPr>
            <a:lvl9pPr marL="4114800" marR="0" lvl="8" indent="-228600" algn="l">
              <a:lnSpc>
                <a:spcPct val="100000"/>
              </a:lnSpc>
              <a:spcBef>
                <a:spcPts val="300"/>
              </a:spcBef>
              <a:spcAft>
                <a:spcPts val="300"/>
              </a:spcAft>
              <a:buClr>
                <a:schemeClr val="dk1"/>
              </a:buClr>
              <a:buSzPts val="1400"/>
              <a:buFont typeface="Arial"/>
              <a:buNone/>
              <a:defRPr sz="1400" b="0" i="0" u="none" strike="noStrike" cap="none">
                <a:solidFill>
                  <a:schemeClr val="dk1"/>
                </a:solidFill>
                <a:latin typeface="Arial"/>
                <a:ea typeface="Arial"/>
                <a:cs typeface="Arial"/>
                <a:sym typeface="Arial"/>
              </a:defRPr>
            </a:lvl9pPr>
          </a:lstStyle>
          <a:p>
            <a:endParaRPr/>
          </a:p>
        </p:txBody>
      </p:sp>
      <p:sp>
        <p:nvSpPr>
          <p:cNvPr id="337" name="Google Shape;337;p143"/>
          <p:cNvSpPr txBox="1">
            <a:spLocks noGrp="1"/>
          </p:cNvSpPr>
          <p:nvPr>
            <p:ph type="body" idx="4"/>
          </p:nvPr>
        </p:nvSpPr>
        <p:spPr>
          <a:xfrm>
            <a:off x="6839712" y="2743200"/>
            <a:ext cx="1847100" cy="1885800"/>
          </a:xfrm>
          <a:prstGeom prst="rect">
            <a:avLst/>
          </a:prstGeom>
          <a:noFill/>
          <a:ln>
            <a:noFill/>
          </a:ln>
        </p:spPr>
        <p:txBody>
          <a:bodyPr spcFirstLastPara="1" wrap="square" lIns="0" tIns="0" rIns="0" bIns="0" anchor="t" anchorCtr="0">
            <a:noAutofit/>
          </a:bodyPr>
          <a:lstStyle>
            <a:lvl1pPr marL="457200" marR="0" lvl="0" indent="-228600" algn="l">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1pPr>
            <a:lvl2pPr marL="914400" marR="0" lvl="1" indent="-228600" algn="l">
              <a:lnSpc>
                <a:spcPct val="100000"/>
              </a:lnSpc>
              <a:spcBef>
                <a:spcPts val="3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2pPr>
            <a:lvl3pPr marL="1371600" marR="0" lvl="2" indent="-228600" algn="l">
              <a:lnSpc>
                <a:spcPct val="100000"/>
              </a:lnSpc>
              <a:spcBef>
                <a:spcPts val="3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L="1828800" marR="0" lvl="3" indent="-228600" algn="l">
              <a:lnSpc>
                <a:spcPct val="100000"/>
              </a:lnSpc>
              <a:spcBef>
                <a:spcPts val="3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L="2286000" marR="0" lvl="4" indent="-228600" algn="l">
              <a:lnSpc>
                <a:spcPct val="100000"/>
              </a:lnSpc>
              <a:spcBef>
                <a:spcPts val="3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L="2743200" marR="0" lvl="5" indent="-228600" algn="l">
              <a:lnSpc>
                <a:spcPct val="100000"/>
              </a:lnSpc>
              <a:spcBef>
                <a:spcPts val="3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6pPr>
            <a:lvl7pPr marL="3200400" marR="0" lvl="6" indent="-228600" algn="l">
              <a:lnSpc>
                <a:spcPct val="100000"/>
              </a:lnSpc>
              <a:spcBef>
                <a:spcPts val="3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7pPr>
            <a:lvl8pPr marL="3657600" marR="0" lvl="7" indent="-228600" algn="l">
              <a:lnSpc>
                <a:spcPct val="100000"/>
              </a:lnSpc>
              <a:spcBef>
                <a:spcPts val="3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8pPr>
            <a:lvl9pPr marL="4114800" marR="0" lvl="8" indent="-228600" algn="l">
              <a:lnSpc>
                <a:spcPct val="100000"/>
              </a:lnSpc>
              <a:spcBef>
                <a:spcPts val="300"/>
              </a:spcBef>
              <a:spcAft>
                <a:spcPts val="300"/>
              </a:spcAft>
              <a:buClr>
                <a:schemeClr val="dk1"/>
              </a:buClr>
              <a:buSzPts val="1400"/>
              <a:buFont typeface="Arial"/>
              <a:buNone/>
              <a:defRPr sz="1400" b="0" i="0" u="none" strike="noStrike" cap="none">
                <a:solidFill>
                  <a:schemeClr val="dk1"/>
                </a:solidFill>
                <a:latin typeface="Arial"/>
                <a:ea typeface="Arial"/>
                <a:cs typeface="Arial"/>
                <a:sym typeface="Arial"/>
              </a:defRPr>
            </a:lvl9pPr>
          </a:lstStyle>
          <a:p>
            <a:endParaRPr/>
          </a:p>
        </p:txBody>
      </p:sp>
      <p:sp>
        <p:nvSpPr>
          <p:cNvPr id="338" name="Google Shape;338;p143"/>
          <p:cNvSpPr txBox="1">
            <a:spLocks noGrp="1"/>
          </p:cNvSpPr>
          <p:nvPr>
            <p:ph type="sldNum" idx="12"/>
          </p:nvPr>
        </p:nvSpPr>
        <p:spPr>
          <a:xfrm>
            <a:off x="6126163" y="4869180"/>
            <a:ext cx="2560500" cy="102900"/>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l-GR"/>
              <a:t>‹#›</a:t>
            </a:fld>
            <a:endParaRPr/>
          </a:p>
        </p:txBody>
      </p:sp>
      <p:sp>
        <p:nvSpPr>
          <p:cNvPr id="339" name="Google Shape;339;p143"/>
          <p:cNvSpPr txBox="1">
            <a:spLocks noGrp="1"/>
          </p:cNvSpPr>
          <p:nvPr>
            <p:ph type="title"/>
          </p:nvPr>
        </p:nvSpPr>
        <p:spPr>
          <a:xfrm>
            <a:off x="457200" y="342900"/>
            <a:ext cx="8229600" cy="1028700"/>
          </a:xfrm>
          <a:prstGeom prst="rect">
            <a:avLst/>
          </a:prstGeom>
          <a:noFill/>
          <a:ln>
            <a:noFill/>
          </a:ln>
        </p:spPr>
        <p:txBody>
          <a:bodyPr spcFirstLastPara="1" wrap="square" lIns="0" tIns="0" rIns="0" bIns="0" anchor="t" anchorCtr="0">
            <a:noAutofit/>
          </a:bodyPr>
          <a:lstStyle>
            <a:lvl1pPr marR="0" lvl="0" algn="l">
              <a:lnSpc>
                <a:spcPct val="85000"/>
              </a:lnSpc>
              <a:spcBef>
                <a:spcPts val="0"/>
              </a:spcBef>
              <a:spcAft>
                <a:spcPts val="0"/>
              </a:spcAft>
              <a:buClr>
                <a:schemeClr val="dk1"/>
              </a:buClr>
              <a:buSzPts val="2800"/>
              <a:buFont typeface="Georgia"/>
              <a:buNone/>
              <a:defRPr sz="2800" b="0" i="0" u="none" strike="noStrike" cap="none">
                <a:solidFill>
                  <a:schemeClr val="dk1"/>
                </a:solidFill>
                <a:latin typeface="Georgia"/>
                <a:ea typeface="Georgia"/>
                <a:cs typeface="Georgia"/>
                <a:sym typeface="Georgia"/>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6"/>
        <p:cNvGrpSpPr/>
        <p:nvPr/>
      </p:nvGrpSpPr>
      <p:grpSpPr>
        <a:xfrm>
          <a:off x="0" y="0"/>
          <a:ext cx="0" cy="0"/>
          <a:chOff x="0" y="0"/>
          <a:chExt cx="0" cy="0"/>
        </a:xfrm>
      </p:grpSpPr>
      <p:sp>
        <p:nvSpPr>
          <p:cNvPr id="37" name="Google Shape;37;p90"/>
          <p:cNvSpPr txBox="1">
            <a:spLocks noGrp="1"/>
          </p:cNvSpPr>
          <p:nvPr>
            <p:ph type="title"/>
          </p:nvPr>
        </p:nvSpPr>
        <p:spPr>
          <a:xfrm>
            <a:off x="628650" y="273844"/>
            <a:ext cx="7886700" cy="9942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90"/>
          <p:cNvSpPr txBox="1">
            <a:spLocks noGrp="1"/>
          </p:cNvSpPr>
          <p:nvPr>
            <p:ph type="body" idx="1"/>
          </p:nvPr>
        </p:nvSpPr>
        <p:spPr>
          <a:xfrm>
            <a:off x="628650" y="1369219"/>
            <a:ext cx="3886200" cy="32634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9" name="Google Shape;39;p90"/>
          <p:cNvSpPr txBox="1">
            <a:spLocks noGrp="1"/>
          </p:cNvSpPr>
          <p:nvPr>
            <p:ph type="body" idx="2"/>
          </p:nvPr>
        </p:nvSpPr>
        <p:spPr>
          <a:xfrm>
            <a:off x="4629150" y="1369219"/>
            <a:ext cx="3886200" cy="32634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90"/>
          <p:cNvSpPr txBox="1">
            <a:spLocks noGrp="1"/>
          </p:cNvSpPr>
          <p:nvPr>
            <p:ph type="dt" idx="10"/>
          </p:nvPr>
        </p:nvSpPr>
        <p:spPr>
          <a:xfrm>
            <a:off x="628650" y="4767263"/>
            <a:ext cx="2057400" cy="2739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90"/>
          <p:cNvSpPr txBox="1">
            <a:spLocks noGrp="1"/>
          </p:cNvSpPr>
          <p:nvPr>
            <p:ph type="ftr" idx="11"/>
          </p:nvPr>
        </p:nvSpPr>
        <p:spPr>
          <a:xfrm>
            <a:off x="3028950" y="4767263"/>
            <a:ext cx="3086100" cy="2739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90"/>
          <p:cNvSpPr txBox="1">
            <a:spLocks noGrp="1"/>
          </p:cNvSpPr>
          <p:nvPr>
            <p:ph type="sldNum" idx="12"/>
          </p:nvPr>
        </p:nvSpPr>
        <p:spPr>
          <a:xfrm>
            <a:off x="6457950" y="4767263"/>
            <a:ext cx="2057400" cy="273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l-GR"/>
              <a:t>‹#›</a:t>
            </a:fld>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matchingName="Thank You Light">
  <p:cSld name="Thank You Light">
    <p:bg>
      <p:bgPr>
        <a:solidFill>
          <a:schemeClr val="lt1"/>
        </a:solidFill>
        <a:effectLst/>
      </p:bgPr>
    </p:bg>
    <p:spTree>
      <p:nvGrpSpPr>
        <p:cNvPr id="1" name="Shape 340"/>
        <p:cNvGrpSpPr/>
        <p:nvPr/>
      </p:nvGrpSpPr>
      <p:grpSpPr>
        <a:xfrm>
          <a:off x="0" y="0"/>
          <a:ext cx="0" cy="0"/>
          <a:chOff x="0" y="0"/>
          <a:chExt cx="0" cy="0"/>
        </a:xfrm>
      </p:grpSpPr>
      <p:sp>
        <p:nvSpPr>
          <p:cNvPr id="341" name="Google Shape;341;p144"/>
          <p:cNvSpPr/>
          <p:nvPr/>
        </p:nvSpPr>
        <p:spPr>
          <a:xfrm>
            <a:off x="0" y="3705640"/>
            <a:ext cx="9144000" cy="1437900"/>
          </a:xfrm>
          <a:prstGeom prst="rect">
            <a:avLst/>
          </a:prstGeom>
          <a:solidFill>
            <a:srgbClr val="D04A0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Arial"/>
              <a:ea typeface="Arial"/>
              <a:cs typeface="Arial"/>
              <a:sym typeface="Arial"/>
            </a:endParaRPr>
          </a:p>
        </p:txBody>
      </p:sp>
      <p:sp>
        <p:nvSpPr>
          <p:cNvPr id="342" name="Google Shape;342;p144"/>
          <p:cNvSpPr txBox="1">
            <a:spLocks noGrp="1"/>
          </p:cNvSpPr>
          <p:nvPr>
            <p:ph type="ctrTitle"/>
          </p:nvPr>
        </p:nvSpPr>
        <p:spPr>
          <a:xfrm>
            <a:off x="457200" y="342899"/>
            <a:ext cx="3980400" cy="1885800"/>
          </a:xfrm>
          <a:prstGeom prst="rect">
            <a:avLst/>
          </a:prstGeom>
          <a:noFill/>
          <a:ln>
            <a:noFill/>
          </a:ln>
        </p:spPr>
        <p:txBody>
          <a:bodyPr spcFirstLastPara="1" wrap="square" lIns="0" tIns="0" rIns="0" bIns="0" anchor="b" anchorCtr="0">
            <a:noAutofit/>
          </a:bodyPr>
          <a:lstStyle>
            <a:lvl1pPr marR="0" lvl="0" algn="l">
              <a:lnSpc>
                <a:spcPct val="85000"/>
              </a:lnSpc>
              <a:spcBef>
                <a:spcPts val="0"/>
              </a:spcBef>
              <a:spcAft>
                <a:spcPts val="0"/>
              </a:spcAft>
              <a:buClr>
                <a:schemeClr val="dk1"/>
              </a:buClr>
              <a:buSzPts val="4400"/>
              <a:buFont typeface="Georgia"/>
              <a:buNone/>
              <a:defRPr sz="4400" b="0" i="0" u="none" strike="noStrike" cap="none">
                <a:solidFill>
                  <a:schemeClr val="dk1"/>
                </a:solidFill>
                <a:latin typeface="Georgia"/>
                <a:ea typeface="Georgia"/>
                <a:cs typeface="Georgia"/>
                <a:sym typeface="Georgia"/>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343" name="Google Shape;343;p144"/>
          <p:cNvSpPr/>
          <p:nvPr/>
        </p:nvSpPr>
        <p:spPr>
          <a:xfrm>
            <a:off x="4000500" y="0"/>
            <a:ext cx="5143500" cy="51435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dk1"/>
              </a:solidFill>
              <a:latin typeface="Arial"/>
              <a:ea typeface="Arial"/>
              <a:cs typeface="Arial"/>
              <a:sym typeface="Arial"/>
            </a:endParaRPr>
          </a:p>
        </p:txBody>
      </p:sp>
      <p:sp>
        <p:nvSpPr>
          <p:cNvPr id="344" name="Google Shape;344;p144"/>
          <p:cNvSpPr txBox="1">
            <a:spLocks noGrp="1"/>
          </p:cNvSpPr>
          <p:nvPr>
            <p:ph type="body" idx="1"/>
          </p:nvPr>
        </p:nvSpPr>
        <p:spPr>
          <a:xfrm>
            <a:off x="457200" y="3909060"/>
            <a:ext cx="8229600" cy="1028700"/>
          </a:xfrm>
          <a:prstGeom prst="rect">
            <a:avLst/>
          </a:prstGeom>
          <a:noFill/>
          <a:ln>
            <a:noFill/>
          </a:ln>
        </p:spPr>
        <p:txBody>
          <a:bodyPr spcFirstLastPara="1" wrap="square" lIns="0" tIns="0" rIns="0" bIns="0" anchor="t" anchorCtr="0">
            <a:noAutofit/>
          </a:bodyPr>
          <a:lstStyle>
            <a:lvl1pPr marL="457200" marR="0" lvl="0" indent="-228600" algn="l">
              <a:lnSpc>
                <a:spcPct val="100000"/>
              </a:lnSpc>
              <a:spcBef>
                <a:spcPts val="0"/>
              </a:spcBef>
              <a:spcAft>
                <a:spcPts val="0"/>
              </a:spcAft>
              <a:buClr>
                <a:schemeClr val="lt1"/>
              </a:buClr>
              <a:buSzPts val="1000"/>
              <a:buFont typeface="Arial"/>
              <a:buNone/>
              <a:defRPr sz="1000" b="0" i="0" u="none" strike="noStrike" cap="none">
                <a:solidFill>
                  <a:schemeClr val="lt1"/>
                </a:solidFill>
                <a:latin typeface="Arial"/>
                <a:ea typeface="Arial"/>
                <a:cs typeface="Arial"/>
                <a:sym typeface="Arial"/>
              </a:defRPr>
            </a:lvl1pPr>
            <a:lvl2pPr marL="914400" marR="0" lvl="1" indent="-228600" algn="l">
              <a:lnSpc>
                <a:spcPct val="100000"/>
              </a:lnSpc>
              <a:spcBef>
                <a:spcPts val="0"/>
              </a:spcBef>
              <a:spcAft>
                <a:spcPts val="0"/>
              </a:spcAft>
              <a:buClr>
                <a:schemeClr val="lt1"/>
              </a:buClr>
              <a:buSzPts val="1000"/>
              <a:buFont typeface="Arial"/>
              <a:buNone/>
              <a:defRPr sz="1000" b="0" i="0" u="none" strike="noStrike" cap="none">
                <a:solidFill>
                  <a:schemeClr val="lt1"/>
                </a:solidFill>
                <a:latin typeface="Arial"/>
                <a:ea typeface="Arial"/>
                <a:cs typeface="Arial"/>
                <a:sym typeface="Arial"/>
              </a:defRPr>
            </a:lvl2pPr>
            <a:lvl3pPr marL="1371600" marR="0" lvl="2" indent="-228600" algn="l">
              <a:lnSpc>
                <a:spcPct val="100000"/>
              </a:lnSpc>
              <a:spcBef>
                <a:spcPts val="0"/>
              </a:spcBef>
              <a:spcAft>
                <a:spcPts val="0"/>
              </a:spcAft>
              <a:buClr>
                <a:schemeClr val="lt1"/>
              </a:buClr>
              <a:buSzPts val="1000"/>
              <a:buFont typeface="Arial"/>
              <a:buNone/>
              <a:defRPr sz="1000" b="0" i="0" u="none" strike="noStrike" cap="none">
                <a:solidFill>
                  <a:schemeClr val="lt1"/>
                </a:solidFill>
                <a:latin typeface="Arial"/>
                <a:ea typeface="Arial"/>
                <a:cs typeface="Arial"/>
                <a:sym typeface="Arial"/>
              </a:defRPr>
            </a:lvl3pPr>
            <a:lvl4pPr marL="1828800" marR="0" lvl="3" indent="-228600" algn="l">
              <a:lnSpc>
                <a:spcPct val="100000"/>
              </a:lnSpc>
              <a:spcBef>
                <a:spcPts val="0"/>
              </a:spcBef>
              <a:spcAft>
                <a:spcPts val="0"/>
              </a:spcAft>
              <a:buClr>
                <a:schemeClr val="lt1"/>
              </a:buClr>
              <a:buSzPts val="1000"/>
              <a:buFont typeface="Arial"/>
              <a:buNone/>
              <a:defRPr sz="1000" b="0" i="0" u="none" strike="noStrike" cap="none">
                <a:solidFill>
                  <a:schemeClr val="lt1"/>
                </a:solidFill>
                <a:latin typeface="Arial"/>
                <a:ea typeface="Arial"/>
                <a:cs typeface="Arial"/>
                <a:sym typeface="Arial"/>
              </a:defRPr>
            </a:lvl4pPr>
            <a:lvl5pPr marL="2286000" marR="0" lvl="4" indent="-228600" algn="l">
              <a:lnSpc>
                <a:spcPct val="100000"/>
              </a:lnSpc>
              <a:spcBef>
                <a:spcPts val="0"/>
              </a:spcBef>
              <a:spcAft>
                <a:spcPts val="0"/>
              </a:spcAft>
              <a:buClr>
                <a:schemeClr val="lt1"/>
              </a:buClr>
              <a:buSzPts val="1000"/>
              <a:buFont typeface="Arial"/>
              <a:buNone/>
              <a:defRPr sz="1000" b="0" i="0" u="none" strike="noStrike" cap="none">
                <a:solidFill>
                  <a:schemeClr val="lt1"/>
                </a:solidFill>
                <a:latin typeface="Arial"/>
                <a:ea typeface="Arial"/>
                <a:cs typeface="Arial"/>
                <a:sym typeface="Arial"/>
              </a:defRPr>
            </a:lvl5pPr>
            <a:lvl6pPr marL="2743200" marR="0" lvl="5" indent="-228600" algn="l">
              <a:lnSpc>
                <a:spcPct val="100000"/>
              </a:lnSpc>
              <a:spcBef>
                <a:spcPts val="0"/>
              </a:spcBef>
              <a:spcAft>
                <a:spcPts val="0"/>
              </a:spcAft>
              <a:buClr>
                <a:schemeClr val="lt1"/>
              </a:buClr>
              <a:buSzPts val="1000"/>
              <a:buFont typeface="Arial"/>
              <a:buNone/>
              <a:defRPr sz="1000" b="0" i="0" u="none" strike="noStrike" cap="none">
                <a:solidFill>
                  <a:schemeClr val="lt1"/>
                </a:solidFill>
                <a:latin typeface="Arial"/>
                <a:ea typeface="Arial"/>
                <a:cs typeface="Arial"/>
                <a:sym typeface="Arial"/>
              </a:defRPr>
            </a:lvl6pPr>
            <a:lvl7pPr marL="3200400" marR="0" lvl="6" indent="-228600" algn="l">
              <a:lnSpc>
                <a:spcPct val="100000"/>
              </a:lnSpc>
              <a:spcBef>
                <a:spcPts val="0"/>
              </a:spcBef>
              <a:spcAft>
                <a:spcPts val="0"/>
              </a:spcAft>
              <a:buClr>
                <a:schemeClr val="lt1"/>
              </a:buClr>
              <a:buSzPts val="1000"/>
              <a:buFont typeface="Arial"/>
              <a:buNone/>
              <a:defRPr sz="1000" b="0" i="0" u="none" strike="noStrike" cap="none">
                <a:solidFill>
                  <a:schemeClr val="lt1"/>
                </a:solidFill>
                <a:latin typeface="Arial"/>
                <a:ea typeface="Arial"/>
                <a:cs typeface="Arial"/>
                <a:sym typeface="Arial"/>
              </a:defRPr>
            </a:lvl7pPr>
            <a:lvl8pPr marL="3657600" marR="0" lvl="7" indent="-228600" algn="l">
              <a:lnSpc>
                <a:spcPct val="100000"/>
              </a:lnSpc>
              <a:spcBef>
                <a:spcPts val="0"/>
              </a:spcBef>
              <a:spcAft>
                <a:spcPts val="0"/>
              </a:spcAft>
              <a:buClr>
                <a:schemeClr val="lt1"/>
              </a:buClr>
              <a:buSzPts val="1000"/>
              <a:buFont typeface="Arial"/>
              <a:buNone/>
              <a:defRPr sz="1000" b="0" i="0" u="none" strike="noStrike" cap="none">
                <a:solidFill>
                  <a:schemeClr val="lt1"/>
                </a:solidFill>
                <a:latin typeface="Arial"/>
                <a:ea typeface="Arial"/>
                <a:cs typeface="Arial"/>
                <a:sym typeface="Arial"/>
              </a:defRPr>
            </a:lvl8pPr>
            <a:lvl9pPr marL="4114800" marR="0" lvl="8" indent="-228600" algn="l">
              <a:lnSpc>
                <a:spcPct val="100000"/>
              </a:lnSpc>
              <a:spcBef>
                <a:spcPts val="0"/>
              </a:spcBef>
              <a:spcAft>
                <a:spcPts val="0"/>
              </a:spcAft>
              <a:buClr>
                <a:schemeClr val="lt1"/>
              </a:buClr>
              <a:buSzPts val="1000"/>
              <a:buFont typeface="Arial"/>
              <a:buNone/>
              <a:defRPr sz="1000" b="0" i="0" u="none" strike="noStrike" cap="none">
                <a:solidFill>
                  <a:schemeClr val="lt1"/>
                </a:solidFill>
                <a:latin typeface="Arial"/>
                <a:ea typeface="Arial"/>
                <a:cs typeface="Arial"/>
                <a:sym typeface="Arial"/>
              </a:defRPr>
            </a:lvl9pPr>
          </a:lstStyle>
          <a:p>
            <a:endParaRPr/>
          </a:p>
        </p:txBody>
      </p:sp>
      <p:sp>
        <p:nvSpPr>
          <p:cNvPr id="345" name="Google Shape;345;p144"/>
          <p:cNvSpPr/>
          <p:nvPr/>
        </p:nvSpPr>
        <p:spPr>
          <a:xfrm>
            <a:off x="4000500" y="0"/>
            <a:ext cx="5143500" cy="51435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dk1"/>
              </a:solidFill>
              <a:latin typeface="Arial"/>
              <a:ea typeface="Arial"/>
              <a:cs typeface="Arial"/>
              <a:sym typeface="Arial"/>
            </a:endParaRPr>
          </a:p>
        </p:txBody>
      </p:sp>
      <p:sp>
        <p:nvSpPr>
          <p:cNvPr id="346" name="Google Shape;346;p144"/>
          <p:cNvSpPr txBox="1"/>
          <p:nvPr/>
        </p:nvSpPr>
        <p:spPr>
          <a:xfrm>
            <a:off x="457199" y="3291840"/>
            <a:ext cx="3980400" cy="2742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000"/>
              <a:buFont typeface="Arial"/>
              <a:buNone/>
            </a:pPr>
            <a:r>
              <a:rPr lang="el-GR" sz="1000" b="0" i="0" u="none" strike="noStrike" cap="none">
                <a:solidFill>
                  <a:schemeClr val="dk1"/>
                </a:solidFill>
                <a:latin typeface="Arial"/>
                <a:ea typeface="Arial"/>
                <a:cs typeface="Arial"/>
                <a:sym typeface="Arial"/>
              </a:rPr>
              <a:t>pwc.com</a:t>
            </a:r>
            <a:endParaRPr sz="1000" b="0" i="0" u="none" strike="noStrike" cap="none">
              <a:solidFill>
                <a:schemeClr val="dk1"/>
              </a:solidFill>
              <a:latin typeface="Arial"/>
              <a:ea typeface="Arial"/>
              <a:cs typeface="Arial"/>
              <a:sym typeface="Arial"/>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matchingName="Section Header Orange">
  <p:cSld name="Section Header Orange">
    <p:bg>
      <p:bgPr>
        <a:solidFill>
          <a:srgbClr val="D04A02"/>
        </a:solidFill>
        <a:effectLst/>
      </p:bgPr>
    </p:bg>
    <p:spTree>
      <p:nvGrpSpPr>
        <p:cNvPr id="1" name="Shape 351"/>
        <p:cNvGrpSpPr/>
        <p:nvPr/>
      </p:nvGrpSpPr>
      <p:grpSpPr>
        <a:xfrm>
          <a:off x="0" y="0"/>
          <a:ext cx="0" cy="0"/>
          <a:chOff x="0" y="0"/>
          <a:chExt cx="0" cy="0"/>
        </a:xfrm>
      </p:grpSpPr>
      <p:sp>
        <p:nvSpPr>
          <p:cNvPr id="352" name="Google Shape;352;p19"/>
          <p:cNvSpPr txBox="1">
            <a:spLocks noGrp="1"/>
          </p:cNvSpPr>
          <p:nvPr>
            <p:ph type="title"/>
          </p:nvPr>
        </p:nvSpPr>
        <p:spPr>
          <a:xfrm>
            <a:off x="3886200" y="1582103"/>
            <a:ext cx="3520500" cy="1988700"/>
          </a:xfrm>
          <a:prstGeom prst="rect">
            <a:avLst/>
          </a:prstGeom>
          <a:noFill/>
          <a:ln>
            <a:noFill/>
          </a:ln>
        </p:spPr>
        <p:txBody>
          <a:bodyPr spcFirstLastPara="1" wrap="square" lIns="0" tIns="0" rIns="0" bIns="0" anchor="t" anchorCtr="0">
            <a:noAutofit/>
          </a:bodyPr>
          <a:lstStyle>
            <a:lvl1pPr marR="0" lvl="0" algn="l">
              <a:lnSpc>
                <a:spcPct val="85000"/>
              </a:lnSpc>
              <a:spcBef>
                <a:spcPts val="0"/>
              </a:spcBef>
              <a:spcAft>
                <a:spcPts val="0"/>
              </a:spcAft>
              <a:buClr>
                <a:schemeClr val="lt1"/>
              </a:buClr>
              <a:buSzPts val="3600"/>
              <a:buFont typeface="Arial"/>
              <a:buNone/>
              <a:defRPr sz="3600" b="0" i="0" u="none" strike="noStrike" cap="none">
                <a:solidFill>
                  <a:schemeClr val="lt1"/>
                </a:solidFill>
                <a:latin typeface="Arial"/>
                <a:ea typeface="Arial"/>
                <a:cs typeface="Arial"/>
                <a:sym typeface="Arial"/>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353" name="Google Shape;353;p19"/>
          <p:cNvSpPr txBox="1">
            <a:spLocks noGrp="1"/>
          </p:cNvSpPr>
          <p:nvPr>
            <p:ph type="subTitle" idx="1"/>
          </p:nvPr>
        </p:nvSpPr>
        <p:spPr>
          <a:xfrm>
            <a:off x="457200" y="0"/>
            <a:ext cx="3429000" cy="5143500"/>
          </a:xfrm>
          <a:prstGeom prst="rect">
            <a:avLst/>
          </a:prstGeom>
          <a:noFill/>
          <a:ln>
            <a:noFill/>
          </a:ln>
        </p:spPr>
        <p:txBody>
          <a:bodyPr spcFirstLastPara="1" wrap="square" lIns="0" tIns="0" rIns="0" bIns="0" anchor="ctr" anchorCtr="0">
            <a:noAutofit/>
          </a:bodyPr>
          <a:lstStyle>
            <a:lvl1pPr marR="0" lvl="0" algn="l">
              <a:lnSpc>
                <a:spcPct val="95000"/>
              </a:lnSpc>
              <a:spcBef>
                <a:spcPts val="0"/>
              </a:spcBef>
              <a:spcAft>
                <a:spcPts val="0"/>
              </a:spcAft>
              <a:buClr>
                <a:schemeClr val="lt1"/>
              </a:buClr>
              <a:buSzPts val="45000"/>
              <a:buFont typeface="Arial"/>
              <a:buNone/>
              <a:defRPr sz="45000" b="0" i="0" u="none" strike="noStrike" cap="none">
                <a:solidFill>
                  <a:schemeClr val="lt1"/>
                </a:solidFill>
                <a:latin typeface="Arial"/>
                <a:ea typeface="Arial"/>
                <a:cs typeface="Arial"/>
                <a:sym typeface="Arial"/>
              </a:defRPr>
            </a:lvl1pPr>
            <a:lvl2pPr marR="0" lvl="1" algn="l">
              <a:lnSpc>
                <a:spcPct val="95000"/>
              </a:lnSpc>
              <a:spcBef>
                <a:spcPts val="0"/>
              </a:spcBef>
              <a:spcAft>
                <a:spcPts val="0"/>
              </a:spcAft>
              <a:buClr>
                <a:schemeClr val="lt1"/>
              </a:buClr>
              <a:buSzPts val="45000"/>
              <a:buFont typeface="Arial"/>
              <a:buNone/>
              <a:defRPr sz="45000" b="0" i="0" u="none" strike="noStrike" cap="none">
                <a:solidFill>
                  <a:schemeClr val="lt1"/>
                </a:solidFill>
                <a:latin typeface="Arial"/>
                <a:ea typeface="Arial"/>
                <a:cs typeface="Arial"/>
                <a:sym typeface="Arial"/>
              </a:defRPr>
            </a:lvl2pPr>
            <a:lvl3pPr marR="0" lvl="2" algn="l">
              <a:lnSpc>
                <a:spcPct val="95000"/>
              </a:lnSpc>
              <a:spcBef>
                <a:spcPts val="0"/>
              </a:spcBef>
              <a:spcAft>
                <a:spcPts val="0"/>
              </a:spcAft>
              <a:buClr>
                <a:schemeClr val="lt1"/>
              </a:buClr>
              <a:buSzPts val="45000"/>
              <a:buFont typeface="Arial"/>
              <a:buNone/>
              <a:defRPr sz="45000" b="0" i="0" u="none" strike="noStrike" cap="none">
                <a:solidFill>
                  <a:schemeClr val="lt1"/>
                </a:solidFill>
                <a:latin typeface="Arial"/>
                <a:ea typeface="Arial"/>
                <a:cs typeface="Arial"/>
                <a:sym typeface="Arial"/>
              </a:defRPr>
            </a:lvl3pPr>
            <a:lvl4pPr marR="0" lvl="3" algn="l">
              <a:lnSpc>
                <a:spcPct val="95000"/>
              </a:lnSpc>
              <a:spcBef>
                <a:spcPts val="0"/>
              </a:spcBef>
              <a:spcAft>
                <a:spcPts val="0"/>
              </a:spcAft>
              <a:buClr>
                <a:schemeClr val="lt1"/>
              </a:buClr>
              <a:buSzPts val="45000"/>
              <a:buFont typeface="Arial"/>
              <a:buNone/>
              <a:defRPr sz="45000" b="0" i="0" u="none" strike="noStrike" cap="none">
                <a:solidFill>
                  <a:schemeClr val="lt1"/>
                </a:solidFill>
                <a:latin typeface="Arial"/>
                <a:ea typeface="Arial"/>
                <a:cs typeface="Arial"/>
                <a:sym typeface="Arial"/>
              </a:defRPr>
            </a:lvl4pPr>
            <a:lvl5pPr marR="0" lvl="4" algn="l">
              <a:lnSpc>
                <a:spcPct val="95000"/>
              </a:lnSpc>
              <a:spcBef>
                <a:spcPts val="0"/>
              </a:spcBef>
              <a:spcAft>
                <a:spcPts val="0"/>
              </a:spcAft>
              <a:buClr>
                <a:schemeClr val="lt1"/>
              </a:buClr>
              <a:buSzPts val="45000"/>
              <a:buFont typeface="Arial"/>
              <a:buNone/>
              <a:defRPr sz="45000" b="0" i="0" u="none" strike="noStrike" cap="none">
                <a:solidFill>
                  <a:schemeClr val="lt1"/>
                </a:solidFill>
                <a:latin typeface="Arial"/>
                <a:ea typeface="Arial"/>
                <a:cs typeface="Arial"/>
                <a:sym typeface="Arial"/>
              </a:defRPr>
            </a:lvl5pPr>
            <a:lvl6pPr marR="0" lvl="5" algn="l">
              <a:lnSpc>
                <a:spcPct val="95000"/>
              </a:lnSpc>
              <a:spcBef>
                <a:spcPts val="0"/>
              </a:spcBef>
              <a:spcAft>
                <a:spcPts val="0"/>
              </a:spcAft>
              <a:buClr>
                <a:schemeClr val="lt1"/>
              </a:buClr>
              <a:buSzPts val="45000"/>
              <a:buFont typeface="Arial"/>
              <a:buNone/>
              <a:defRPr sz="45000" b="0" i="0" u="none" strike="noStrike" cap="none">
                <a:solidFill>
                  <a:schemeClr val="lt1"/>
                </a:solidFill>
                <a:latin typeface="Arial"/>
                <a:ea typeface="Arial"/>
                <a:cs typeface="Arial"/>
                <a:sym typeface="Arial"/>
              </a:defRPr>
            </a:lvl6pPr>
            <a:lvl7pPr marR="0" lvl="6" algn="l">
              <a:lnSpc>
                <a:spcPct val="95000"/>
              </a:lnSpc>
              <a:spcBef>
                <a:spcPts val="0"/>
              </a:spcBef>
              <a:spcAft>
                <a:spcPts val="0"/>
              </a:spcAft>
              <a:buClr>
                <a:schemeClr val="lt1"/>
              </a:buClr>
              <a:buSzPts val="45000"/>
              <a:buFont typeface="Arial"/>
              <a:buNone/>
              <a:defRPr sz="45000" b="0" i="0" u="none" strike="noStrike" cap="none">
                <a:solidFill>
                  <a:schemeClr val="lt1"/>
                </a:solidFill>
                <a:latin typeface="Arial"/>
                <a:ea typeface="Arial"/>
                <a:cs typeface="Arial"/>
                <a:sym typeface="Arial"/>
              </a:defRPr>
            </a:lvl7pPr>
            <a:lvl8pPr marR="0" lvl="7" algn="l">
              <a:lnSpc>
                <a:spcPct val="95000"/>
              </a:lnSpc>
              <a:spcBef>
                <a:spcPts val="0"/>
              </a:spcBef>
              <a:spcAft>
                <a:spcPts val="0"/>
              </a:spcAft>
              <a:buClr>
                <a:schemeClr val="lt1"/>
              </a:buClr>
              <a:buSzPts val="45000"/>
              <a:buFont typeface="Arial"/>
              <a:buNone/>
              <a:defRPr sz="45000" b="0" i="0" u="none" strike="noStrike" cap="none">
                <a:solidFill>
                  <a:schemeClr val="lt1"/>
                </a:solidFill>
                <a:latin typeface="Arial"/>
                <a:ea typeface="Arial"/>
                <a:cs typeface="Arial"/>
                <a:sym typeface="Arial"/>
              </a:defRPr>
            </a:lvl8pPr>
            <a:lvl9pPr marR="0" lvl="8" algn="l">
              <a:lnSpc>
                <a:spcPct val="95000"/>
              </a:lnSpc>
              <a:spcBef>
                <a:spcPts val="0"/>
              </a:spcBef>
              <a:spcAft>
                <a:spcPts val="0"/>
              </a:spcAft>
              <a:buClr>
                <a:schemeClr val="lt1"/>
              </a:buClr>
              <a:buSzPts val="45000"/>
              <a:buFont typeface="Arial"/>
              <a:buNone/>
              <a:defRPr sz="45000" b="0" i="0" u="none" strike="noStrike" cap="none">
                <a:solidFill>
                  <a:schemeClr val="lt1"/>
                </a:solidFill>
                <a:latin typeface="Arial"/>
                <a:ea typeface="Arial"/>
                <a:cs typeface="Arial"/>
                <a:sym typeface="Arial"/>
              </a:defRPr>
            </a:lvl9pPr>
          </a:lstStyle>
          <a:p>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Title and Content Art 2">
  <p:cSld name="Title and Content Art 2">
    <p:spTree>
      <p:nvGrpSpPr>
        <p:cNvPr id="1" name="Shape 354"/>
        <p:cNvGrpSpPr/>
        <p:nvPr/>
      </p:nvGrpSpPr>
      <p:grpSpPr>
        <a:xfrm>
          <a:off x="0" y="0"/>
          <a:ext cx="0" cy="0"/>
          <a:chOff x="0" y="0"/>
          <a:chExt cx="0" cy="0"/>
        </a:xfrm>
      </p:grpSpPr>
      <p:sp>
        <p:nvSpPr>
          <p:cNvPr id="355" name="Google Shape;355;p20"/>
          <p:cNvSpPr txBox="1">
            <a:spLocks noGrp="1"/>
          </p:cNvSpPr>
          <p:nvPr>
            <p:ph type="title"/>
          </p:nvPr>
        </p:nvSpPr>
        <p:spPr>
          <a:xfrm>
            <a:off x="332185" y="324000"/>
            <a:ext cx="8479631" cy="1040456"/>
          </a:xfrm>
          <a:prstGeom prst="rect">
            <a:avLst/>
          </a:prstGeom>
          <a:noFill/>
          <a:ln>
            <a:noFill/>
          </a:ln>
        </p:spPr>
        <p:txBody>
          <a:bodyPr spcFirstLastPara="1" wrap="square" lIns="0" tIns="0" rIns="0" bIns="0" anchor="t" anchorCtr="0">
            <a:noAutofit/>
          </a:bodyPr>
          <a:lstStyle>
            <a:lvl1pPr lvl="0" algn="l">
              <a:lnSpc>
                <a:spcPct val="85000"/>
              </a:lnSpc>
              <a:spcBef>
                <a:spcPts val="0"/>
              </a:spcBef>
              <a:spcAft>
                <a:spcPts val="0"/>
              </a:spcAft>
              <a:buClr>
                <a:srgbClr val="464646"/>
              </a:buClr>
              <a:buSzPts val="2100"/>
              <a:buFont typeface="Georgia"/>
              <a:buNone/>
              <a:defRPr sz="2100">
                <a:solidFill>
                  <a:srgbClr val="464646"/>
                </a:solidFill>
              </a:defRPr>
            </a:lvl1pPr>
            <a:lvl2pPr lvl="1" algn="l">
              <a:lnSpc>
                <a:spcPct val="100000"/>
              </a:lnSpc>
              <a:spcBef>
                <a:spcPts val="0"/>
              </a:spcBef>
              <a:spcAft>
                <a:spcPts val="0"/>
              </a:spcAft>
              <a:buSzPts val="1100"/>
              <a:buNone/>
              <a:defRPr sz="1100"/>
            </a:lvl2pPr>
            <a:lvl3pPr lvl="2" algn="l">
              <a:lnSpc>
                <a:spcPct val="100000"/>
              </a:lnSpc>
              <a:spcBef>
                <a:spcPts val="0"/>
              </a:spcBef>
              <a:spcAft>
                <a:spcPts val="0"/>
              </a:spcAft>
              <a:buSzPts val="1100"/>
              <a:buNone/>
              <a:defRPr sz="1100"/>
            </a:lvl3pPr>
            <a:lvl4pPr lvl="3" algn="l">
              <a:lnSpc>
                <a:spcPct val="100000"/>
              </a:lnSpc>
              <a:spcBef>
                <a:spcPts val="0"/>
              </a:spcBef>
              <a:spcAft>
                <a:spcPts val="0"/>
              </a:spcAft>
              <a:buSzPts val="1100"/>
              <a:buNone/>
              <a:defRPr sz="1100"/>
            </a:lvl4pPr>
            <a:lvl5pPr lvl="4" algn="l">
              <a:lnSpc>
                <a:spcPct val="100000"/>
              </a:lnSpc>
              <a:spcBef>
                <a:spcPts val="0"/>
              </a:spcBef>
              <a:spcAft>
                <a:spcPts val="0"/>
              </a:spcAft>
              <a:buSzPts val="1100"/>
              <a:buNone/>
              <a:defRPr sz="1100"/>
            </a:lvl5pPr>
            <a:lvl6pPr lvl="5" algn="l">
              <a:lnSpc>
                <a:spcPct val="100000"/>
              </a:lnSpc>
              <a:spcBef>
                <a:spcPts val="0"/>
              </a:spcBef>
              <a:spcAft>
                <a:spcPts val="0"/>
              </a:spcAft>
              <a:buSzPts val="1100"/>
              <a:buNone/>
              <a:defRPr sz="1100"/>
            </a:lvl6pPr>
            <a:lvl7pPr lvl="6" algn="l">
              <a:lnSpc>
                <a:spcPct val="100000"/>
              </a:lnSpc>
              <a:spcBef>
                <a:spcPts val="0"/>
              </a:spcBef>
              <a:spcAft>
                <a:spcPts val="0"/>
              </a:spcAft>
              <a:buSzPts val="1100"/>
              <a:buNone/>
              <a:defRPr sz="1100"/>
            </a:lvl7pPr>
            <a:lvl8pPr lvl="7" algn="l">
              <a:lnSpc>
                <a:spcPct val="100000"/>
              </a:lnSpc>
              <a:spcBef>
                <a:spcPts val="0"/>
              </a:spcBef>
              <a:spcAft>
                <a:spcPts val="0"/>
              </a:spcAft>
              <a:buSzPts val="1100"/>
              <a:buNone/>
              <a:defRPr sz="1100"/>
            </a:lvl8pPr>
            <a:lvl9pPr lvl="8" algn="l">
              <a:lnSpc>
                <a:spcPct val="100000"/>
              </a:lnSpc>
              <a:spcBef>
                <a:spcPts val="0"/>
              </a:spcBef>
              <a:spcAft>
                <a:spcPts val="0"/>
              </a:spcAft>
              <a:buSzPts val="1100"/>
              <a:buNone/>
              <a:defRPr sz="1100"/>
            </a:lvl9pPr>
          </a:lstStyle>
          <a:p>
            <a:endParaRPr/>
          </a:p>
        </p:txBody>
      </p:sp>
      <p:sp>
        <p:nvSpPr>
          <p:cNvPr id="356" name="Google Shape;356;p20"/>
          <p:cNvSpPr txBox="1">
            <a:spLocks noGrp="1"/>
          </p:cNvSpPr>
          <p:nvPr>
            <p:ph type="body" idx="1"/>
          </p:nvPr>
        </p:nvSpPr>
        <p:spPr>
          <a:xfrm>
            <a:off x="332185" y="1577340"/>
            <a:ext cx="8479631" cy="3055382"/>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accent3"/>
              </a:buClr>
              <a:buSzPts val="1400"/>
              <a:buNone/>
              <a:defRPr sz="1100" b="0">
                <a:solidFill>
                  <a:schemeClr val="accent3"/>
                </a:solidFill>
              </a:defRPr>
            </a:lvl1pPr>
            <a:lvl2pPr marL="914400" lvl="1" indent="-228600" algn="l">
              <a:lnSpc>
                <a:spcPct val="100000"/>
              </a:lnSpc>
              <a:spcBef>
                <a:spcPts val="900"/>
              </a:spcBef>
              <a:spcAft>
                <a:spcPts val="0"/>
              </a:spcAft>
              <a:buClr>
                <a:srgbClr val="464646"/>
              </a:buClr>
              <a:buSzPts val="1200"/>
              <a:buNone/>
              <a:defRPr sz="1100">
                <a:solidFill>
                  <a:srgbClr val="464646"/>
                </a:solidFill>
              </a:defRPr>
            </a:lvl2pPr>
            <a:lvl3pPr marL="1371600" lvl="2" indent="-304800" algn="l">
              <a:lnSpc>
                <a:spcPct val="100000"/>
              </a:lnSpc>
              <a:spcBef>
                <a:spcPts val="500"/>
              </a:spcBef>
              <a:spcAft>
                <a:spcPts val="0"/>
              </a:spcAft>
              <a:buClr>
                <a:srgbClr val="464646"/>
              </a:buClr>
              <a:buSzPts val="1200"/>
              <a:buChar char="•"/>
              <a:defRPr sz="1100">
                <a:solidFill>
                  <a:srgbClr val="464646"/>
                </a:solidFill>
              </a:defRPr>
            </a:lvl3pPr>
            <a:lvl4pPr marL="1828800" lvl="3" indent="-304800" algn="l">
              <a:lnSpc>
                <a:spcPct val="100000"/>
              </a:lnSpc>
              <a:spcBef>
                <a:spcPts val="500"/>
              </a:spcBef>
              <a:spcAft>
                <a:spcPts val="0"/>
              </a:spcAft>
              <a:buClr>
                <a:srgbClr val="464646"/>
              </a:buClr>
              <a:buSzPts val="1200"/>
              <a:buChar char="–"/>
              <a:defRPr sz="1100">
                <a:solidFill>
                  <a:srgbClr val="464646"/>
                </a:solidFill>
              </a:defRPr>
            </a:lvl4pPr>
            <a:lvl5pPr marL="2286000" lvl="4" indent="-304800" algn="l">
              <a:lnSpc>
                <a:spcPct val="100000"/>
              </a:lnSpc>
              <a:spcBef>
                <a:spcPts val="500"/>
              </a:spcBef>
              <a:spcAft>
                <a:spcPts val="0"/>
              </a:spcAft>
              <a:buClr>
                <a:srgbClr val="464646"/>
              </a:buClr>
              <a:buSzPts val="1200"/>
              <a:buChar char="•"/>
              <a:defRPr sz="1100">
                <a:solidFill>
                  <a:srgbClr val="464646"/>
                </a:solidFill>
              </a:defRPr>
            </a:lvl5pPr>
            <a:lvl6pPr marL="2743200" lvl="5" indent="-304800" algn="l">
              <a:lnSpc>
                <a:spcPct val="100000"/>
              </a:lnSpc>
              <a:spcBef>
                <a:spcPts val="500"/>
              </a:spcBef>
              <a:spcAft>
                <a:spcPts val="0"/>
              </a:spcAft>
              <a:buClr>
                <a:srgbClr val="464646"/>
              </a:buClr>
              <a:buSzPts val="1200"/>
              <a:buChar char="–"/>
              <a:defRPr sz="1100">
                <a:solidFill>
                  <a:srgbClr val="464646"/>
                </a:solidFill>
              </a:defRPr>
            </a:lvl6pPr>
            <a:lvl7pPr marL="3200400" lvl="6" indent="-304800" algn="l">
              <a:lnSpc>
                <a:spcPct val="100000"/>
              </a:lnSpc>
              <a:spcBef>
                <a:spcPts val="500"/>
              </a:spcBef>
              <a:spcAft>
                <a:spcPts val="0"/>
              </a:spcAft>
              <a:buClr>
                <a:srgbClr val="464646"/>
              </a:buClr>
              <a:buSzPts val="1200"/>
              <a:buChar char="•"/>
              <a:defRPr sz="1100">
                <a:solidFill>
                  <a:srgbClr val="464646"/>
                </a:solidFill>
              </a:defRPr>
            </a:lvl7pPr>
            <a:lvl8pPr marL="3657600" lvl="7" indent="-304800" algn="l">
              <a:lnSpc>
                <a:spcPct val="100000"/>
              </a:lnSpc>
              <a:spcBef>
                <a:spcPts val="500"/>
              </a:spcBef>
              <a:spcAft>
                <a:spcPts val="0"/>
              </a:spcAft>
              <a:buClr>
                <a:srgbClr val="464646"/>
              </a:buClr>
              <a:buSzPts val="1200"/>
              <a:buChar char="–"/>
              <a:defRPr sz="1100">
                <a:solidFill>
                  <a:srgbClr val="464646"/>
                </a:solidFill>
              </a:defRPr>
            </a:lvl8pPr>
            <a:lvl9pPr marL="4114800" lvl="8" indent="-304800" algn="l">
              <a:lnSpc>
                <a:spcPct val="100000"/>
              </a:lnSpc>
              <a:spcBef>
                <a:spcPts val="500"/>
              </a:spcBef>
              <a:spcAft>
                <a:spcPts val="500"/>
              </a:spcAft>
              <a:buClr>
                <a:srgbClr val="464646"/>
              </a:buClr>
              <a:buSzPts val="1200"/>
              <a:buChar char="•"/>
              <a:defRPr sz="1100">
                <a:solidFill>
                  <a:srgbClr val="464646"/>
                </a:solidFill>
              </a:defRPr>
            </a:lvl9pPr>
          </a:lstStyle>
          <a:p>
            <a:endParaRPr/>
          </a:p>
        </p:txBody>
      </p:sp>
      <p:sp>
        <p:nvSpPr>
          <p:cNvPr id="357" name="Google Shape;357;p20"/>
          <p:cNvSpPr txBox="1">
            <a:spLocks noGrp="1"/>
          </p:cNvSpPr>
          <p:nvPr>
            <p:ph type="sldNum" idx="12"/>
          </p:nvPr>
        </p:nvSpPr>
        <p:spPr>
          <a:xfrm>
            <a:off x="7488222" y="4869180"/>
            <a:ext cx="1323594" cy="102870"/>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l-GR"/>
              <a:t>‹#›</a:t>
            </a:fld>
            <a:endParaRPr/>
          </a:p>
        </p:txBody>
      </p:sp>
      <p:sp>
        <p:nvSpPr>
          <p:cNvPr id="358" name="Google Shape;358;p20"/>
          <p:cNvSpPr txBox="1">
            <a:spLocks noGrp="1"/>
          </p:cNvSpPr>
          <p:nvPr>
            <p:ph type="dt" idx="10"/>
          </p:nvPr>
        </p:nvSpPr>
        <p:spPr>
          <a:xfrm>
            <a:off x="7488222" y="4766310"/>
            <a:ext cx="1323594" cy="102870"/>
          </a:xfrm>
          <a:prstGeom prst="rect">
            <a:avLst/>
          </a:prstGeom>
          <a:noFill/>
          <a:ln>
            <a:noFill/>
          </a:ln>
        </p:spPr>
        <p:txBody>
          <a:bodyPr spcFirstLastPara="1" wrap="square" lIns="0" tIns="0" rIns="0" bIns="0" anchor="b" anchorCtr="0">
            <a:noAutofit/>
          </a:bodyPr>
          <a:lstStyle>
            <a:lvl1pPr marR="0" lvl="0" algn="r"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matchingName="Thank You Dark">
  <p:cSld name="Thank You Dark">
    <p:bg>
      <p:bgPr>
        <a:solidFill>
          <a:srgbClr val="464646"/>
        </a:solidFill>
        <a:effectLst/>
      </p:bgPr>
    </p:bg>
    <p:spTree>
      <p:nvGrpSpPr>
        <p:cNvPr id="1" name="Shape 359"/>
        <p:cNvGrpSpPr/>
        <p:nvPr/>
      </p:nvGrpSpPr>
      <p:grpSpPr>
        <a:xfrm>
          <a:off x="0" y="0"/>
          <a:ext cx="0" cy="0"/>
          <a:chOff x="0" y="0"/>
          <a:chExt cx="0" cy="0"/>
        </a:xfrm>
      </p:grpSpPr>
      <p:sp>
        <p:nvSpPr>
          <p:cNvPr id="360" name="Google Shape;360;p24"/>
          <p:cNvSpPr/>
          <p:nvPr/>
        </p:nvSpPr>
        <p:spPr>
          <a:xfrm>
            <a:off x="0" y="3705640"/>
            <a:ext cx="9144000" cy="14379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000000"/>
              </a:solidFill>
              <a:latin typeface="Arial"/>
              <a:ea typeface="Arial"/>
              <a:cs typeface="Arial"/>
              <a:sym typeface="Arial"/>
            </a:endParaRPr>
          </a:p>
        </p:txBody>
      </p:sp>
      <p:sp>
        <p:nvSpPr>
          <p:cNvPr id="361" name="Google Shape;361;p24"/>
          <p:cNvSpPr txBox="1">
            <a:spLocks noGrp="1"/>
          </p:cNvSpPr>
          <p:nvPr>
            <p:ph type="ctrTitle"/>
          </p:nvPr>
        </p:nvSpPr>
        <p:spPr>
          <a:xfrm>
            <a:off x="457199" y="342900"/>
            <a:ext cx="3980400" cy="1885800"/>
          </a:xfrm>
          <a:prstGeom prst="rect">
            <a:avLst/>
          </a:prstGeom>
          <a:noFill/>
          <a:ln>
            <a:noFill/>
          </a:ln>
        </p:spPr>
        <p:txBody>
          <a:bodyPr spcFirstLastPara="1" wrap="square" lIns="0" tIns="0" rIns="0" bIns="0" anchor="b" anchorCtr="0">
            <a:noAutofit/>
          </a:bodyPr>
          <a:lstStyle>
            <a:lvl1pPr marR="0" lvl="0" algn="l">
              <a:lnSpc>
                <a:spcPct val="85000"/>
              </a:lnSpc>
              <a:spcBef>
                <a:spcPts val="0"/>
              </a:spcBef>
              <a:spcAft>
                <a:spcPts val="0"/>
              </a:spcAft>
              <a:buClr>
                <a:schemeClr val="lt1"/>
              </a:buClr>
              <a:buSzPts val="4400"/>
              <a:buFont typeface="Georgia"/>
              <a:buNone/>
              <a:defRPr sz="4400" b="0" i="0" u="none" strike="noStrike" cap="none">
                <a:solidFill>
                  <a:schemeClr val="lt1"/>
                </a:solidFill>
                <a:latin typeface="Georgia"/>
                <a:ea typeface="Georgia"/>
                <a:cs typeface="Georgia"/>
                <a:sym typeface="Georgia"/>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362" name="Google Shape;362;p24"/>
          <p:cNvSpPr/>
          <p:nvPr/>
        </p:nvSpPr>
        <p:spPr>
          <a:xfrm>
            <a:off x="4000500" y="0"/>
            <a:ext cx="5143500" cy="51435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dk1"/>
              </a:solidFill>
              <a:latin typeface="Arial"/>
              <a:ea typeface="Arial"/>
              <a:cs typeface="Arial"/>
              <a:sym typeface="Arial"/>
            </a:endParaRPr>
          </a:p>
        </p:txBody>
      </p:sp>
      <p:sp>
        <p:nvSpPr>
          <p:cNvPr id="363" name="Google Shape;363;p24"/>
          <p:cNvSpPr txBox="1">
            <a:spLocks noGrp="1"/>
          </p:cNvSpPr>
          <p:nvPr>
            <p:ph type="body" idx="1"/>
          </p:nvPr>
        </p:nvSpPr>
        <p:spPr>
          <a:xfrm>
            <a:off x="457200" y="3909060"/>
            <a:ext cx="8229600" cy="1028700"/>
          </a:xfrm>
          <a:prstGeom prst="rect">
            <a:avLst/>
          </a:prstGeom>
          <a:noFill/>
          <a:ln>
            <a:noFill/>
          </a:ln>
        </p:spPr>
        <p:txBody>
          <a:bodyPr spcFirstLastPara="1" wrap="square" lIns="0" tIns="0" rIns="0" bIns="0" anchor="t" anchorCtr="0">
            <a:noAutofit/>
          </a:bodyPr>
          <a:lstStyle>
            <a:lvl1pPr marL="457200" marR="0" lvl="0" indent="-228600" algn="l">
              <a:lnSpc>
                <a:spcPct val="100000"/>
              </a:lnSpc>
              <a:spcBef>
                <a:spcPts val="0"/>
              </a:spcBef>
              <a:spcAft>
                <a:spcPts val="0"/>
              </a:spcAft>
              <a:buClr>
                <a:schemeClr val="lt1"/>
              </a:buClr>
              <a:buSzPts val="1000"/>
              <a:buFont typeface="Arial"/>
              <a:buNone/>
              <a:defRPr sz="1000" b="0" i="0" u="none" strike="noStrike" cap="none">
                <a:solidFill>
                  <a:schemeClr val="lt1"/>
                </a:solidFill>
                <a:latin typeface="Arial"/>
                <a:ea typeface="Arial"/>
                <a:cs typeface="Arial"/>
                <a:sym typeface="Arial"/>
              </a:defRPr>
            </a:lvl1pPr>
            <a:lvl2pPr marL="914400" marR="0" lvl="1" indent="-228600" algn="l">
              <a:lnSpc>
                <a:spcPct val="100000"/>
              </a:lnSpc>
              <a:spcBef>
                <a:spcPts val="0"/>
              </a:spcBef>
              <a:spcAft>
                <a:spcPts val="0"/>
              </a:spcAft>
              <a:buClr>
                <a:schemeClr val="lt1"/>
              </a:buClr>
              <a:buSzPts val="1000"/>
              <a:buFont typeface="Arial"/>
              <a:buNone/>
              <a:defRPr sz="1000" b="0" i="0" u="none" strike="noStrike" cap="none">
                <a:solidFill>
                  <a:schemeClr val="lt1"/>
                </a:solidFill>
                <a:latin typeface="Arial"/>
                <a:ea typeface="Arial"/>
                <a:cs typeface="Arial"/>
                <a:sym typeface="Arial"/>
              </a:defRPr>
            </a:lvl2pPr>
            <a:lvl3pPr marL="1371600" marR="0" lvl="2" indent="-228600" algn="l">
              <a:lnSpc>
                <a:spcPct val="100000"/>
              </a:lnSpc>
              <a:spcBef>
                <a:spcPts val="0"/>
              </a:spcBef>
              <a:spcAft>
                <a:spcPts val="0"/>
              </a:spcAft>
              <a:buClr>
                <a:schemeClr val="lt1"/>
              </a:buClr>
              <a:buSzPts val="1000"/>
              <a:buFont typeface="Arial"/>
              <a:buNone/>
              <a:defRPr sz="1000" b="0" i="0" u="none" strike="noStrike" cap="none">
                <a:solidFill>
                  <a:schemeClr val="lt1"/>
                </a:solidFill>
                <a:latin typeface="Arial"/>
                <a:ea typeface="Arial"/>
                <a:cs typeface="Arial"/>
                <a:sym typeface="Arial"/>
              </a:defRPr>
            </a:lvl3pPr>
            <a:lvl4pPr marL="1828800" marR="0" lvl="3" indent="-228600" algn="l">
              <a:lnSpc>
                <a:spcPct val="100000"/>
              </a:lnSpc>
              <a:spcBef>
                <a:spcPts val="0"/>
              </a:spcBef>
              <a:spcAft>
                <a:spcPts val="0"/>
              </a:spcAft>
              <a:buClr>
                <a:schemeClr val="lt1"/>
              </a:buClr>
              <a:buSzPts val="1000"/>
              <a:buFont typeface="Arial"/>
              <a:buNone/>
              <a:defRPr sz="1000" b="0" i="0" u="none" strike="noStrike" cap="none">
                <a:solidFill>
                  <a:schemeClr val="lt1"/>
                </a:solidFill>
                <a:latin typeface="Arial"/>
                <a:ea typeface="Arial"/>
                <a:cs typeface="Arial"/>
                <a:sym typeface="Arial"/>
              </a:defRPr>
            </a:lvl4pPr>
            <a:lvl5pPr marL="2286000" marR="0" lvl="4" indent="-228600" algn="l">
              <a:lnSpc>
                <a:spcPct val="100000"/>
              </a:lnSpc>
              <a:spcBef>
                <a:spcPts val="0"/>
              </a:spcBef>
              <a:spcAft>
                <a:spcPts val="0"/>
              </a:spcAft>
              <a:buClr>
                <a:schemeClr val="lt1"/>
              </a:buClr>
              <a:buSzPts val="1000"/>
              <a:buFont typeface="Arial"/>
              <a:buNone/>
              <a:defRPr sz="1000" b="0" i="0" u="none" strike="noStrike" cap="none">
                <a:solidFill>
                  <a:schemeClr val="lt1"/>
                </a:solidFill>
                <a:latin typeface="Arial"/>
                <a:ea typeface="Arial"/>
                <a:cs typeface="Arial"/>
                <a:sym typeface="Arial"/>
              </a:defRPr>
            </a:lvl5pPr>
            <a:lvl6pPr marL="2743200" marR="0" lvl="5" indent="-228600" algn="l">
              <a:lnSpc>
                <a:spcPct val="100000"/>
              </a:lnSpc>
              <a:spcBef>
                <a:spcPts val="0"/>
              </a:spcBef>
              <a:spcAft>
                <a:spcPts val="0"/>
              </a:spcAft>
              <a:buClr>
                <a:schemeClr val="lt1"/>
              </a:buClr>
              <a:buSzPts val="1000"/>
              <a:buFont typeface="Arial"/>
              <a:buNone/>
              <a:defRPr sz="1000" b="0" i="0" u="none" strike="noStrike" cap="none">
                <a:solidFill>
                  <a:schemeClr val="lt1"/>
                </a:solidFill>
                <a:latin typeface="Arial"/>
                <a:ea typeface="Arial"/>
                <a:cs typeface="Arial"/>
                <a:sym typeface="Arial"/>
              </a:defRPr>
            </a:lvl6pPr>
            <a:lvl7pPr marL="3200400" marR="0" lvl="6" indent="-228600" algn="l">
              <a:lnSpc>
                <a:spcPct val="100000"/>
              </a:lnSpc>
              <a:spcBef>
                <a:spcPts val="0"/>
              </a:spcBef>
              <a:spcAft>
                <a:spcPts val="0"/>
              </a:spcAft>
              <a:buClr>
                <a:schemeClr val="lt1"/>
              </a:buClr>
              <a:buSzPts val="1000"/>
              <a:buFont typeface="Arial"/>
              <a:buNone/>
              <a:defRPr sz="1000" b="0" i="0" u="none" strike="noStrike" cap="none">
                <a:solidFill>
                  <a:schemeClr val="lt1"/>
                </a:solidFill>
                <a:latin typeface="Arial"/>
                <a:ea typeface="Arial"/>
                <a:cs typeface="Arial"/>
                <a:sym typeface="Arial"/>
              </a:defRPr>
            </a:lvl7pPr>
            <a:lvl8pPr marL="3657600" marR="0" lvl="7" indent="-228600" algn="l">
              <a:lnSpc>
                <a:spcPct val="100000"/>
              </a:lnSpc>
              <a:spcBef>
                <a:spcPts val="0"/>
              </a:spcBef>
              <a:spcAft>
                <a:spcPts val="0"/>
              </a:spcAft>
              <a:buClr>
                <a:schemeClr val="lt1"/>
              </a:buClr>
              <a:buSzPts val="1000"/>
              <a:buFont typeface="Arial"/>
              <a:buNone/>
              <a:defRPr sz="1000" b="0" i="0" u="none" strike="noStrike" cap="none">
                <a:solidFill>
                  <a:schemeClr val="lt1"/>
                </a:solidFill>
                <a:latin typeface="Arial"/>
                <a:ea typeface="Arial"/>
                <a:cs typeface="Arial"/>
                <a:sym typeface="Arial"/>
              </a:defRPr>
            </a:lvl8pPr>
            <a:lvl9pPr marL="4114800" marR="0" lvl="8" indent="-228600" algn="l">
              <a:lnSpc>
                <a:spcPct val="100000"/>
              </a:lnSpc>
              <a:spcBef>
                <a:spcPts val="0"/>
              </a:spcBef>
              <a:spcAft>
                <a:spcPts val="0"/>
              </a:spcAft>
              <a:buClr>
                <a:schemeClr val="lt1"/>
              </a:buClr>
              <a:buSzPts val="1000"/>
              <a:buFont typeface="Arial"/>
              <a:buNone/>
              <a:defRPr sz="1000" b="0" i="0" u="none" strike="noStrike" cap="none">
                <a:solidFill>
                  <a:schemeClr val="lt1"/>
                </a:solidFill>
                <a:latin typeface="Arial"/>
                <a:ea typeface="Arial"/>
                <a:cs typeface="Arial"/>
                <a:sym typeface="Arial"/>
              </a:defRPr>
            </a:lvl9pPr>
          </a:lstStyle>
          <a:p>
            <a:endParaRPr/>
          </a:p>
        </p:txBody>
      </p:sp>
      <p:sp>
        <p:nvSpPr>
          <p:cNvPr id="364" name="Google Shape;364;p24"/>
          <p:cNvSpPr/>
          <p:nvPr/>
        </p:nvSpPr>
        <p:spPr>
          <a:xfrm>
            <a:off x="4000500" y="0"/>
            <a:ext cx="5143500" cy="51435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dk1"/>
              </a:solidFill>
              <a:latin typeface="Arial"/>
              <a:ea typeface="Arial"/>
              <a:cs typeface="Arial"/>
              <a:sym typeface="Arial"/>
            </a:endParaRPr>
          </a:p>
        </p:txBody>
      </p:sp>
      <p:sp>
        <p:nvSpPr>
          <p:cNvPr id="365" name="Google Shape;365;p24"/>
          <p:cNvSpPr txBox="1"/>
          <p:nvPr/>
        </p:nvSpPr>
        <p:spPr>
          <a:xfrm>
            <a:off x="457199" y="3291840"/>
            <a:ext cx="3980400" cy="2742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lt1"/>
              </a:buClr>
              <a:buSzPts val="1000"/>
              <a:buFont typeface="Arial"/>
              <a:buNone/>
            </a:pPr>
            <a:r>
              <a:rPr lang="el-GR" sz="1000" b="0" i="0" u="none" strike="noStrike" cap="none" dirty="0">
                <a:solidFill>
                  <a:schemeClr val="lt1"/>
                </a:solidFill>
                <a:latin typeface="Arial"/>
                <a:ea typeface="Arial"/>
                <a:cs typeface="Arial"/>
                <a:sym typeface="Arial"/>
              </a:rPr>
              <a:t>pwc.com</a:t>
            </a:r>
            <a:r>
              <a:rPr lang="en-US" sz="1000" b="0" i="0" u="none" strike="noStrike" cap="none" dirty="0">
                <a:solidFill>
                  <a:schemeClr val="lt1"/>
                </a:solidFill>
                <a:latin typeface="Arial"/>
                <a:ea typeface="Arial"/>
                <a:cs typeface="Arial"/>
                <a:sym typeface="Arial"/>
              </a:rPr>
              <a:t>/gr</a:t>
            </a:r>
            <a:endParaRPr sz="1000" b="0" i="0" u="none" strike="noStrike" cap="none" dirty="0">
              <a:solidFill>
                <a:schemeClr val="lt1"/>
              </a:solidFill>
              <a:latin typeface="Arial"/>
              <a:ea typeface="Arial"/>
              <a:cs typeface="Arial"/>
              <a:sym typeface="Arial"/>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matchingName="Title Slide 1">
  <p:cSld name="Title Slide 1">
    <p:spTree>
      <p:nvGrpSpPr>
        <p:cNvPr id="1" name="Shape 366"/>
        <p:cNvGrpSpPr/>
        <p:nvPr/>
      </p:nvGrpSpPr>
      <p:grpSpPr>
        <a:xfrm>
          <a:off x="0" y="0"/>
          <a:ext cx="0" cy="0"/>
          <a:chOff x="0" y="0"/>
          <a:chExt cx="0" cy="0"/>
        </a:xfrm>
      </p:grpSpPr>
      <p:sp>
        <p:nvSpPr>
          <p:cNvPr id="367" name="Google Shape;367;p25"/>
          <p:cNvSpPr/>
          <p:nvPr/>
        </p:nvSpPr>
        <p:spPr>
          <a:xfrm>
            <a:off x="-1" y="0"/>
            <a:ext cx="6126300" cy="2571900"/>
          </a:xfrm>
          <a:prstGeom prst="rect">
            <a:avLst/>
          </a:prstGeom>
          <a:solidFill>
            <a:srgbClr val="46464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Arial"/>
              <a:ea typeface="Arial"/>
              <a:cs typeface="Arial"/>
              <a:sym typeface="Arial"/>
            </a:endParaRPr>
          </a:p>
        </p:txBody>
      </p:sp>
      <p:sp>
        <p:nvSpPr>
          <p:cNvPr id="368" name="Google Shape;368;p25"/>
          <p:cNvSpPr/>
          <p:nvPr/>
        </p:nvSpPr>
        <p:spPr>
          <a:xfrm>
            <a:off x="-1" y="2571750"/>
            <a:ext cx="6126300" cy="857400"/>
          </a:xfrm>
          <a:prstGeom prst="rect">
            <a:avLst/>
          </a:prstGeom>
          <a:solidFill>
            <a:srgbClr val="D04A0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Arial"/>
              <a:ea typeface="Arial"/>
              <a:cs typeface="Arial"/>
              <a:sym typeface="Arial"/>
            </a:endParaRPr>
          </a:p>
        </p:txBody>
      </p:sp>
      <p:sp>
        <p:nvSpPr>
          <p:cNvPr id="369" name="Google Shape;369;p25"/>
          <p:cNvSpPr/>
          <p:nvPr/>
        </p:nvSpPr>
        <p:spPr>
          <a:xfrm>
            <a:off x="6126163" y="0"/>
            <a:ext cx="3017700" cy="2571900"/>
          </a:xfrm>
          <a:prstGeom prst="rect">
            <a:avLst/>
          </a:prstGeom>
          <a:solidFill>
            <a:srgbClr val="EB8C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Arial"/>
              <a:ea typeface="Arial"/>
              <a:cs typeface="Arial"/>
              <a:sym typeface="Arial"/>
            </a:endParaRPr>
          </a:p>
        </p:txBody>
      </p:sp>
      <p:sp>
        <p:nvSpPr>
          <p:cNvPr id="370" name="Google Shape;370;p25"/>
          <p:cNvSpPr txBox="1">
            <a:spLocks noGrp="1"/>
          </p:cNvSpPr>
          <p:nvPr>
            <p:ph type="ctrTitle"/>
          </p:nvPr>
        </p:nvSpPr>
        <p:spPr>
          <a:xfrm>
            <a:off x="457200" y="342899"/>
            <a:ext cx="5394300" cy="1886100"/>
          </a:xfrm>
          <a:prstGeom prst="rect">
            <a:avLst/>
          </a:prstGeom>
          <a:noFill/>
          <a:ln>
            <a:noFill/>
          </a:ln>
        </p:spPr>
        <p:txBody>
          <a:bodyPr spcFirstLastPara="1" wrap="square" lIns="0" tIns="0" rIns="0" bIns="0" anchor="b" anchorCtr="0">
            <a:noAutofit/>
          </a:bodyPr>
          <a:lstStyle>
            <a:lvl1pPr marR="0" lvl="0" algn="l">
              <a:lnSpc>
                <a:spcPct val="85000"/>
              </a:lnSpc>
              <a:spcBef>
                <a:spcPts val="0"/>
              </a:spcBef>
              <a:spcAft>
                <a:spcPts val="0"/>
              </a:spcAft>
              <a:buClr>
                <a:schemeClr val="lt1"/>
              </a:buClr>
              <a:buSzPts val="4400"/>
              <a:buFont typeface="Georgia"/>
              <a:buNone/>
              <a:defRPr sz="4400" b="0" i="0" u="none" strike="noStrike" cap="none">
                <a:solidFill>
                  <a:schemeClr val="lt1"/>
                </a:solidFill>
                <a:latin typeface="Georgia"/>
                <a:ea typeface="Georgia"/>
                <a:cs typeface="Georgia"/>
                <a:sym typeface="Georgia"/>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pic>
        <p:nvPicPr>
          <p:cNvPr id="371" name="Google Shape;371;p25"/>
          <p:cNvPicPr preferRelativeResize="0"/>
          <p:nvPr/>
        </p:nvPicPr>
        <p:blipFill rotWithShape="1">
          <a:blip r:embed="rId2">
            <a:alphaModFix/>
          </a:blip>
          <a:srcRect/>
          <a:stretch/>
        </p:blipFill>
        <p:spPr>
          <a:xfrm>
            <a:off x="201168" y="3998214"/>
            <a:ext cx="1227583" cy="1013388"/>
          </a:xfrm>
          <a:prstGeom prst="rect">
            <a:avLst/>
          </a:prstGeom>
          <a:noFill/>
          <a:ln>
            <a:noFill/>
          </a:ln>
        </p:spPr>
      </p:pic>
      <p:sp>
        <p:nvSpPr>
          <p:cNvPr id="372" name="Google Shape;372;p25"/>
          <p:cNvSpPr txBox="1">
            <a:spLocks noGrp="1"/>
          </p:cNvSpPr>
          <p:nvPr>
            <p:ph type="subTitle" idx="1"/>
          </p:nvPr>
        </p:nvSpPr>
        <p:spPr>
          <a:xfrm>
            <a:off x="457200" y="2811780"/>
            <a:ext cx="3980400" cy="445800"/>
          </a:xfrm>
          <a:prstGeom prst="rect">
            <a:avLst/>
          </a:prstGeom>
          <a:noFill/>
          <a:ln>
            <a:noFill/>
          </a:ln>
        </p:spPr>
        <p:txBody>
          <a:bodyPr spcFirstLastPara="1" wrap="square" lIns="0" tIns="0" rIns="0" bIns="0" anchor="t" anchorCtr="0">
            <a:noAutofit/>
          </a:bodyPr>
          <a:lstStyle>
            <a:lvl1pPr marR="0" lvl="0" algn="l">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1pPr>
            <a:lvl2pPr marR="0" lvl="1" algn="l">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2pPr>
            <a:lvl3pPr marR="0" lvl="2" algn="l">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3pPr>
            <a:lvl4pPr marR="0" lvl="3" algn="l">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4pPr>
            <a:lvl5pPr marR="0" lvl="4" algn="l">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5pPr>
            <a:lvl6pPr marR="0" lvl="5" algn="l">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6pPr>
            <a:lvl7pPr marR="0" lvl="6" algn="l">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7pPr>
            <a:lvl8pPr marR="0" lvl="7" algn="l">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8pPr>
            <a:lvl9pPr marR="0" lvl="8" algn="l">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9pPr>
          </a:lstStyle>
          <a:p>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matchingName="Title Slide 1 Grey">
  <p:cSld name="Title Slide 1 Grey">
    <p:spTree>
      <p:nvGrpSpPr>
        <p:cNvPr id="1" name="Shape 373"/>
        <p:cNvGrpSpPr/>
        <p:nvPr/>
      </p:nvGrpSpPr>
      <p:grpSpPr>
        <a:xfrm>
          <a:off x="0" y="0"/>
          <a:ext cx="0" cy="0"/>
          <a:chOff x="0" y="0"/>
          <a:chExt cx="0" cy="0"/>
        </a:xfrm>
      </p:grpSpPr>
      <p:sp>
        <p:nvSpPr>
          <p:cNvPr id="374" name="Google Shape;374;p26"/>
          <p:cNvSpPr/>
          <p:nvPr/>
        </p:nvSpPr>
        <p:spPr>
          <a:xfrm>
            <a:off x="-1" y="0"/>
            <a:ext cx="6126300" cy="2571900"/>
          </a:xfrm>
          <a:prstGeom prst="rect">
            <a:avLst/>
          </a:prstGeom>
          <a:solidFill>
            <a:srgbClr val="7D7D7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Arial"/>
              <a:ea typeface="Arial"/>
              <a:cs typeface="Arial"/>
              <a:sym typeface="Arial"/>
            </a:endParaRPr>
          </a:p>
        </p:txBody>
      </p:sp>
      <p:sp>
        <p:nvSpPr>
          <p:cNvPr id="375" name="Google Shape;375;p26"/>
          <p:cNvSpPr/>
          <p:nvPr/>
        </p:nvSpPr>
        <p:spPr>
          <a:xfrm>
            <a:off x="-1" y="2571750"/>
            <a:ext cx="6126300" cy="857400"/>
          </a:xfrm>
          <a:prstGeom prst="rect">
            <a:avLst/>
          </a:prstGeom>
          <a:solidFill>
            <a:srgbClr val="46464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Arial"/>
              <a:ea typeface="Arial"/>
              <a:cs typeface="Arial"/>
              <a:sym typeface="Arial"/>
            </a:endParaRPr>
          </a:p>
        </p:txBody>
      </p:sp>
      <p:sp>
        <p:nvSpPr>
          <p:cNvPr id="376" name="Google Shape;376;p26"/>
          <p:cNvSpPr/>
          <p:nvPr/>
        </p:nvSpPr>
        <p:spPr>
          <a:xfrm>
            <a:off x="6126163" y="0"/>
            <a:ext cx="3017700" cy="2571900"/>
          </a:xfrm>
          <a:prstGeom prst="rect">
            <a:avLst/>
          </a:prstGeom>
          <a:solidFill>
            <a:srgbClr val="DEDED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Arial"/>
              <a:ea typeface="Arial"/>
              <a:cs typeface="Arial"/>
              <a:sym typeface="Arial"/>
            </a:endParaRPr>
          </a:p>
        </p:txBody>
      </p:sp>
      <p:sp>
        <p:nvSpPr>
          <p:cNvPr id="377" name="Google Shape;377;p26"/>
          <p:cNvSpPr txBox="1">
            <a:spLocks noGrp="1"/>
          </p:cNvSpPr>
          <p:nvPr>
            <p:ph type="ctrTitle"/>
          </p:nvPr>
        </p:nvSpPr>
        <p:spPr>
          <a:xfrm>
            <a:off x="457200" y="342899"/>
            <a:ext cx="5394300" cy="1886100"/>
          </a:xfrm>
          <a:prstGeom prst="rect">
            <a:avLst/>
          </a:prstGeom>
          <a:noFill/>
          <a:ln>
            <a:noFill/>
          </a:ln>
        </p:spPr>
        <p:txBody>
          <a:bodyPr spcFirstLastPara="1" wrap="square" lIns="0" tIns="0" rIns="0" bIns="0" anchor="b" anchorCtr="0">
            <a:noAutofit/>
          </a:bodyPr>
          <a:lstStyle>
            <a:lvl1pPr marR="0" lvl="0" algn="l">
              <a:lnSpc>
                <a:spcPct val="85000"/>
              </a:lnSpc>
              <a:spcBef>
                <a:spcPts val="0"/>
              </a:spcBef>
              <a:spcAft>
                <a:spcPts val="0"/>
              </a:spcAft>
              <a:buClr>
                <a:schemeClr val="lt1"/>
              </a:buClr>
              <a:buSzPts val="4400"/>
              <a:buFont typeface="Georgia"/>
              <a:buNone/>
              <a:defRPr sz="4400" b="0" i="0" u="none" strike="noStrike" cap="none">
                <a:solidFill>
                  <a:schemeClr val="lt1"/>
                </a:solidFill>
                <a:latin typeface="Georgia"/>
                <a:ea typeface="Georgia"/>
                <a:cs typeface="Georgia"/>
                <a:sym typeface="Georgia"/>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pic>
        <p:nvPicPr>
          <p:cNvPr id="378" name="Google Shape;378;p26"/>
          <p:cNvPicPr preferRelativeResize="0"/>
          <p:nvPr/>
        </p:nvPicPr>
        <p:blipFill rotWithShape="1">
          <a:blip r:embed="rId2">
            <a:alphaModFix/>
          </a:blip>
          <a:srcRect/>
          <a:stretch/>
        </p:blipFill>
        <p:spPr>
          <a:xfrm>
            <a:off x="201168" y="3998214"/>
            <a:ext cx="1227583" cy="1013388"/>
          </a:xfrm>
          <a:prstGeom prst="rect">
            <a:avLst/>
          </a:prstGeom>
          <a:noFill/>
          <a:ln>
            <a:noFill/>
          </a:ln>
        </p:spPr>
      </p:pic>
      <p:sp>
        <p:nvSpPr>
          <p:cNvPr id="379" name="Google Shape;379;p26"/>
          <p:cNvSpPr txBox="1">
            <a:spLocks noGrp="1"/>
          </p:cNvSpPr>
          <p:nvPr>
            <p:ph type="subTitle" idx="1"/>
          </p:nvPr>
        </p:nvSpPr>
        <p:spPr>
          <a:xfrm>
            <a:off x="457200" y="2811780"/>
            <a:ext cx="3980400" cy="445800"/>
          </a:xfrm>
          <a:prstGeom prst="rect">
            <a:avLst/>
          </a:prstGeom>
          <a:noFill/>
          <a:ln>
            <a:noFill/>
          </a:ln>
        </p:spPr>
        <p:txBody>
          <a:bodyPr spcFirstLastPara="1" wrap="square" lIns="0" tIns="0" rIns="0" bIns="0" anchor="t" anchorCtr="0">
            <a:noAutofit/>
          </a:bodyPr>
          <a:lstStyle>
            <a:lvl1pPr marR="0" lvl="0" algn="l">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1pPr>
            <a:lvl2pPr marR="0" lvl="1" algn="l">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2pPr>
            <a:lvl3pPr marR="0" lvl="2" algn="l">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3pPr>
            <a:lvl4pPr marR="0" lvl="3" algn="l">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4pPr>
            <a:lvl5pPr marR="0" lvl="4" algn="l">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5pPr>
            <a:lvl6pPr marR="0" lvl="5" algn="l">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6pPr>
            <a:lvl7pPr marR="0" lvl="6" algn="l">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7pPr>
            <a:lvl8pPr marR="0" lvl="7" algn="l">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8pPr>
            <a:lvl9pPr marR="0" lvl="8" algn="l">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9pPr>
          </a:lstStyle>
          <a:p>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matchingName="Title Slide 1 Dark Grey">
  <p:cSld name="Title Slide 1 Dark Grey">
    <p:spTree>
      <p:nvGrpSpPr>
        <p:cNvPr id="1" name="Shape 380"/>
        <p:cNvGrpSpPr/>
        <p:nvPr/>
      </p:nvGrpSpPr>
      <p:grpSpPr>
        <a:xfrm>
          <a:off x="0" y="0"/>
          <a:ext cx="0" cy="0"/>
          <a:chOff x="0" y="0"/>
          <a:chExt cx="0" cy="0"/>
        </a:xfrm>
      </p:grpSpPr>
      <p:sp>
        <p:nvSpPr>
          <p:cNvPr id="381" name="Google Shape;381;p27"/>
          <p:cNvSpPr/>
          <p:nvPr/>
        </p:nvSpPr>
        <p:spPr>
          <a:xfrm>
            <a:off x="0" y="0"/>
            <a:ext cx="6138000" cy="2571900"/>
          </a:xfrm>
          <a:prstGeom prst="rect">
            <a:avLst/>
          </a:prstGeom>
          <a:solidFill>
            <a:srgbClr val="46464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Arial"/>
              <a:ea typeface="Arial"/>
              <a:cs typeface="Arial"/>
              <a:sym typeface="Arial"/>
            </a:endParaRPr>
          </a:p>
        </p:txBody>
      </p:sp>
      <p:sp>
        <p:nvSpPr>
          <p:cNvPr id="382" name="Google Shape;382;p27"/>
          <p:cNvSpPr/>
          <p:nvPr/>
        </p:nvSpPr>
        <p:spPr>
          <a:xfrm>
            <a:off x="-1" y="2571750"/>
            <a:ext cx="6126300" cy="857400"/>
          </a:xfrm>
          <a:prstGeom prst="rect">
            <a:avLst/>
          </a:prstGeom>
          <a:solidFill>
            <a:srgbClr val="7D7D7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accent6"/>
              </a:solidFill>
              <a:latin typeface="Arial"/>
              <a:ea typeface="Arial"/>
              <a:cs typeface="Arial"/>
              <a:sym typeface="Arial"/>
            </a:endParaRPr>
          </a:p>
        </p:txBody>
      </p:sp>
      <p:sp>
        <p:nvSpPr>
          <p:cNvPr id="383" name="Google Shape;383;p27"/>
          <p:cNvSpPr/>
          <p:nvPr/>
        </p:nvSpPr>
        <p:spPr>
          <a:xfrm>
            <a:off x="6126163" y="0"/>
            <a:ext cx="3017700" cy="2571900"/>
          </a:xfrm>
          <a:prstGeom prst="rect">
            <a:avLst/>
          </a:prstGeom>
          <a:solidFill>
            <a:srgbClr val="DEDED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Arial"/>
              <a:ea typeface="Arial"/>
              <a:cs typeface="Arial"/>
              <a:sym typeface="Arial"/>
            </a:endParaRPr>
          </a:p>
        </p:txBody>
      </p:sp>
      <p:sp>
        <p:nvSpPr>
          <p:cNvPr id="384" name="Google Shape;384;p27"/>
          <p:cNvSpPr txBox="1">
            <a:spLocks noGrp="1"/>
          </p:cNvSpPr>
          <p:nvPr>
            <p:ph type="ctrTitle"/>
          </p:nvPr>
        </p:nvSpPr>
        <p:spPr>
          <a:xfrm>
            <a:off x="457200" y="342899"/>
            <a:ext cx="5394300" cy="1886100"/>
          </a:xfrm>
          <a:prstGeom prst="rect">
            <a:avLst/>
          </a:prstGeom>
          <a:noFill/>
          <a:ln>
            <a:noFill/>
          </a:ln>
        </p:spPr>
        <p:txBody>
          <a:bodyPr spcFirstLastPara="1" wrap="square" lIns="0" tIns="0" rIns="0" bIns="0" anchor="b" anchorCtr="0">
            <a:noAutofit/>
          </a:bodyPr>
          <a:lstStyle>
            <a:lvl1pPr marR="0" lvl="0" algn="l">
              <a:lnSpc>
                <a:spcPct val="85000"/>
              </a:lnSpc>
              <a:spcBef>
                <a:spcPts val="0"/>
              </a:spcBef>
              <a:spcAft>
                <a:spcPts val="0"/>
              </a:spcAft>
              <a:buClr>
                <a:schemeClr val="lt1"/>
              </a:buClr>
              <a:buSzPts val="4400"/>
              <a:buFont typeface="Georgia"/>
              <a:buNone/>
              <a:defRPr sz="4400" b="0" i="0" u="none" strike="noStrike" cap="none">
                <a:solidFill>
                  <a:schemeClr val="lt1"/>
                </a:solidFill>
                <a:latin typeface="Georgia"/>
                <a:ea typeface="Georgia"/>
                <a:cs typeface="Georgia"/>
                <a:sym typeface="Georgia"/>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pic>
        <p:nvPicPr>
          <p:cNvPr id="385" name="Google Shape;385;p27"/>
          <p:cNvPicPr preferRelativeResize="0"/>
          <p:nvPr/>
        </p:nvPicPr>
        <p:blipFill rotWithShape="1">
          <a:blip r:embed="rId2">
            <a:alphaModFix/>
          </a:blip>
          <a:srcRect/>
          <a:stretch/>
        </p:blipFill>
        <p:spPr>
          <a:xfrm>
            <a:off x="201168" y="3998214"/>
            <a:ext cx="1227583" cy="1013388"/>
          </a:xfrm>
          <a:prstGeom prst="rect">
            <a:avLst/>
          </a:prstGeom>
          <a:noFill/>
          <a:ln>
            <a:noFill/>
          </a:ln>
        </p:spPr>
      </p:pic>
      <p:sp>
        <p:nvSpPr>
          <p:cNvPr id="386" name="Google Shape;386;p27"/>
          <p:cNvSpPr txBox="1">
            <a:spLocks noGrp="1"/>
          </p:cNvSpPr>
          <p:nvPr>
            <p:ph type="subTitle" idx="1"/>
          </p:nvPr>
        </p:nvSpPr>
        <p:spPr>
          <a:xfrm>
            <a:off x="457200" y="2811780"/>
            <a:ext cx="3980400" cy="445800"/>
          </a:xfrm>
          <a:prstGeom prst="rect">
            <a:avLst/>
          </a:prstGeom>
          <a:noFill/>
          <a:ln>
            <a:noFill/>
          </a:ln>
        </p:spPr>
        <p:txBody>
          <a:bodyPr spcFirstLastPara="1" wrap="square" lIns="0" tIns="0" rIns="0" bIns="0" anchor="t" anchorCtr="0">
            <a:noAutofit/>
          </a:bodyPr>
          <a:lstStyle>
            <a:lvl1pPr marR="0" lvl="0" algn="l">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1pPr>
            <a:lvl2pPr marR="0" lvl="1" algn="l">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2pPr>
            <a:lvl3pPr marR="0" lvl="2" algn="l">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3pPr>
            <a:lvl4pPr marR="0" lvl="3" algn="l">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4pPr>
            <a:lvl5pPr marR="0" lvl="4" algn="l">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5pPr>
            <a:lvl6pPr marR="0" lvl="5" algn="l">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6pPr>
            <a:lvl7pPr marR="0" lvl="6" algn="l">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7pPr>
            <a:lvl8pPr marR="0" lvl="7" algn="l">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8pPr>
            <a:lvl9pPr marR="0" lvl="8" algn="l">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9pPr>
          </a:lstStyle>
          <a:p>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matchingName="Title Slide All Grey">
  <p:cSld name="Title Slide All Grey">
    <p:bg>
      <p:bgPr>
        <a:solidFill>
          <a:srgbClr val="464646"/>
        </a:solidFill>
        <a:effectLst/>
      </p:bgPr>
    </p:bg>
    <p:spTree>
      <p:nvGrpSpPr>
        <p:cNvPr id="1" name="Shape 387"/>
        <p:cNvGrpSpPr/>
        <p:nvPr/>
      </p:nvGrpSpPr>
      <p:grpSpPr>
        <a:xfrm>
          <a:off x="0" y="0"/>
          <a:ext cx="0" cy="0"/>
          <a:chOff x="0" y="0"/>
          <a:chExt cx="0" cy="0"/>
        </a:xfrm>
      </p:grpSpPr>
      <p:sp>
        <p:nvSpPr>
          <p:cNvPr id="388" name="Google Shape;388;p28"/>
          <p:cNvSpPr txBox="1">
            <a:spLocks noGrp="1"/>
          </p:cNvSpPr>
          <p:nvPr>
            <p:ph type="ctrTitle"/>
          </p:nvPr>
        </p:nvSpPr>
        <p:spPr>
          <a:xfrm>
            <a:off x="457200" y="342899"/>
            <a:ext cx="5394300" cy="1886100"/>
          </a:xfrm>
          <a:prstGeom prst="rect">
            <a:avLst/>
          </a:prstGeom>
          <a:noFill/>
          <a:ln>
            <a:noFill/>
          </a:ln>
        </p:spPr>
        <p:txBody>
          <a:bodyPr spcFirstLastPara="1" wrap="square" lIns="0" tIns="0" rIns="0" bIns="0" anchor="b" anchorCtr="0">
            <a:noAutofit/>
          </a:bodyPr>
          <a:lstStyle>
            <a:lvl1pPr marR="0" lvl="0" algn="l">
              <a:lnSpc>
                <a:spcPct val="85000"/>
              </a:lnSpc>
              <a:spcBef>
                <a:spcPts val="0"/>
              </a:spcBef>
              <a:spcAft>
                <a:spcPts val="0"/>
              </a:spcAft>
              <a:buClr>
                <a:schemeClr val="lt1"/>
              </a:buClr>
              <a:buSzPts val="4400"/>
              <a:buFont typeface="Georgia"/>
              <a:buNone/>
              <a:defRPr sz="4400" b="0" i="0" u="none" strike="noStrike" cap="none">
                <a:solidFill>
                  <a:schemeClr val="lt1"/>
                </a:solidFill>
                <a:latin typeface="Georgia"/>
                <a:ea typeface="Georgia"/>
                <a:cs typeface="Georgia"/>
                <a:sym typeface="Georgia"/>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pic>
        <p:nvPicPr>
          <p:cNvPr id="389" name="Google Shape;389;p28"/>
          <p:cNvPicPr preferRelativeResize="0"/>
          <p:nvPr/>
        </p:nvPicPr>
        <p:blipFill rotWithShape="1">
          <a:blip r:embed="rId2">
            <a:alphaModFix/>
          </a:blip>
          <a:srcRect/>
          <a:stretch/>
        </p:blipFill>
        <p:spPr>
          <a:xfrm>
            <a:off x="201168" y="3998214"/>
            <a:ext cx="1227583" cy="1013388"/>
          </a:xfrm>
          <a:prstGeom prst="rect">
            <a:avLst/>
          </a:prstGeom>
          <a:noFill/>
          <a:ln>
            <a:noFill/>
          </a:ln>
        </p:spPr>
      </p:pic>
      <p:sp>
        <p:nvSpPr>
          <p:cNvPr id="390" name="Google Shape;390;p28"/>
          <p:cNvSpPr txBox="1">
            <a:spLocks noGrp="1"/>
          </p:cNvSpPr>
          <p:nvPr>
            <p:ph type="subTitle" idx="1"/>
          </p:nvPr>
        </p:nvSpPr>
        <p:spPr>
          <a:xfrm>
            <a:off x="457200" y="2811780"/>
            <a:ext cx="3980400" cy="445800"/>
          </a:xfrm>
          <a:prstGeom prst="rect">
            <a:avLst/>
          </a:prstGeom>
          <a:noFill/>
          <a:ln>
            <a:noFill/>
          </a:ln>
        </p:spPr>
        <p:txBody>
          <a:bodyPr spcFirstLastPara="1" wrap="square" lIns="0" tIns="0" rIns="0" bIns="0" anchor="t" anchorCtr="0">
            <a:noAutofit/>
          </a:bodyPr>
          <a:lstStyle>
            <a:lvl1pPr marR="0" lvl="0" algn="l">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1pPr>
            <a:lvl2pPr marR="0" lvl="1" algn="l">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2pPr>
            <a:lvl3pPr marR="0" lvl="2" algn="l">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3pPr>
            <a:lvl4pPr marR="0" lvl="3" algn="l">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4pPr>
            <a:lvl5pPr marR="0" lvl="4" algn="l">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5pPr>
            <a:lvl6pPr marR="0" lvl="5" algn="l">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6pPr>
            <a:lvl7pPr marR="0" lvl="6" algn="l">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7pPr>
            <a:lvl8pPr marR="0" lvl="7" algn="l">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8pPr>
            <a:lvl9pPr marR="0" lvl="8" algn="l">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9pPr>
          </a:lstStyle>
          <a:p>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matchingName="Title Slide All White">
  <p:cSld name="Title Slide All White">
    <p:bg>
      <p:bgPr>
        <a:solidFill>
          <a:schemeClr val="lt1"/>
        </a:solidFill>
        <a:effectLst/>
      </p:bgPr>
    </p:bg>
    <p:spTree>
      <p:nvGrpSpPr>
        <p:cNvPr id="1" name="Shape 391"/>
        <p:cNvGrpSpPr/>
        <p:nvPr/>
      </p:nvGrpSpPr>
      <p:grpSpPr>
        <a:xfrm>
          <a:off x="0" y="0"/>
          <a:ext cx="0" cy="0"/>
          <a:chOff x="0" y="0"/>
          <a:chExt cx="0" cy="0"/>
        </a:xfrm>
      </p:grpSpPr>
      <p:sp>
        <p:nvSpPr>
          <p:cNvPr id="392" name="Google Shape;392;p29"/>
          <p:cNvSpPr txBox="1">
            <a:spLocks noGrp="1"/>
          </p:cNvSpPr>
          <p:nvPr>
            <p:ph type="ctrTitle"/>
          </p:nvPr>
        </p:nvSpPr>
        <p:spPr>
          <a:xfrm>
            <a:off x="457200" y="342901"/>
            <a:ext cx="5394300" cy="1885800"/>
          </a:xfrm>
          <a:prstGeom prst="rect">
            <a:avLst/>
          </a:prstGeom>
          <a:noFill/>
          <a:ln>
            <a:noFill/>
          </a:ln>
        </p:spPr>
        <p:txBody>
          <a:bodyPr spcFirstLastPara="1" wrap="square" lIns="0" tIns="0" rIns="0" bIns="0" anchor="b" anchorCtr="0">
            <a:noAutofit/>
          </a:bodyPr>
          <a:lstStyle>
            <a:lvl1pPr marR="0" lvl="0" algn="l">
              <a:lnSpc>
                <a:spcPct val="85000"/>
              </a:lnSpc>
              <a:spcBef>
                <a:spcPts val="0"/>
              </a:spcBef>
              <a:spcAft>
                <a:spcPts val="0"/>
              </a:spcAft>
              <a:buClr>
                <a:schemeClr val="dk1"/>
              </a:buClr>
              <a:buSzPts val="4400"/>
              <a:buFont typeface="Georgia"/>
              <a:buNone/>
              <a:defRPr sz="4400" b="0" i="0" u="none" strike="noStrike" cap="none">
                <a:solidFill>
                  <a:schemeClr val="dk1"/>
                </a:solidFill>
                <a:latin typeface="Georgia"/>
                <a:ea typeface="Georgia"/>
                <a:cs typeface="Georgia"/>
                <a:sym typeface="Georgia"/>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pic>
        <p:nvPicPr>
          <p:cNvPr id="393" name="Google Shape;393;p29"/>
          <p:cNvPicPr preferRelativeResize="0"/>
          <p:nvPr/>
        </p:nvPicPr>
        <p:blipFill rotWithShape="1">
          <a:blip r:embed="rId2">
            <a:alphaModFix/>
          </a:blip>
          <a:srcRect/>
          <a:stretch/>
        </p:blipFill>
        <p:spPr>
          <a:xfrm>
            <a:off x="201168" y="3998214"/>
            <a:ext cx="1227583" cy="1013388"/>
          </a:xfrm>
          <a:prstGeom prst="rect">
            <a:avLst/>
          </a:prstGeom>
          <a:noFill/>
          <a:ln>
            <a:noFill/>
          </a:ln>
        </p:spPr>
      </p:pic>
      <p:sp>
        <p:nvSpPr>
          <p:cNvPr id="394" name="Google Shape;394;p29"/>
          <p:cNvSpPr txBox="1">
            <a:spLocks noGrp="1"/>
          </p:cNvSpPr>
          <p:nvPr>
            <p:ph type="subTitle" idx="1"/>
          </p:nvPr>
        </p:nvSpPr>
        <p:spPr>
          <a:xfrm>
            <a:off x="457200" y="2811780"/>
            <a:ext cx="3980400" cy="445800"/>
          </a:xfrm>
          <a:prstGeom prst="rect">
            <a:avLst/>
          </a:prstGeom>
          <a:noFill/>
          <a:ln>
            <a:noFill/>
          </a:ln>
        </p:spPr>
        <p:txBody>
          <a:bodyPr spcFirstLastPara="1" wrap="square" lIns="0" tIns="0" rIns="0" bIns="0" anchor="t" anchorCtr="0">
            <a:noAutofit/>
          </a:bodyPr>
          <a:lstStyle>
            <a:lvl1pPr marR="0" lvl="0" algn="l">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1pPr>
            <a:lvl2pPr marR="0" lvl="1" algn="l">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2pPr>
            <a:lvl3pPr marR="0" lvl="2" algn="l">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R="0" lvl="3" algn="l">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R="0" lvl="4" algn="l">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R="0" lvl="5" algn="l">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6pPr>
            <a:lvl7pPr marR="0" lvl="6" algn="l">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7pPr>
            <a:lvl8pPr marR="0" lvl="7" algn="l">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8pPr>
            <a:lvl9pPr marR="0" lvl="8" algn="l">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matchingName="Title Slide 2">
  <p:cSld name="Title Slide 2">
    <p:spTree>
      <p:nvGrpSpPr>
        <p:cNvPr id="1" name="Shape 395"/>
        <p:cNvGrpSpPr/>
        <p:nvPr/>
      </p:nvGrpSpPr>
      <p:grpSpPr>
        <a:xfrm>
          <a:off x="0" y="0"/>
          <a:ext cx="0" cy="0"/>
          <a:chOff x="0" y="0"/>
          <a:chExt cx="0" cy="0"/>
        </a:xfrm>
      </p:grpSpPr>
      <p:sp>
        <p:nvSpPr>
          <p:cNvPr id="396" name="Google Shape;396;p30"/>
          <p:cNvSpPr/>
          <p:nvPr/>
        </p:nvSpPr>
        <p:spPr>
          <a:xfrm>
            <a:off x="4572000" y="0"/>
            <a:ext cx="4572000" cy="3432000"/>
          </a:xfrm>
          <a:prstGeom prst="rect">
            <a:avLst/>
          </a:prstGeom>
          <a:solidFill>
            <a:srgbClr val="DEDED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397" name="Google Shape;397;p30"/>
          <p:cNvSpPr/>
          <p:nvPr/>
        </p:nvSpPr>
        <p:spPr>
          <a:xfrm>
            <a:off x="0" y="0"/>
            <a:ext cx="4572000" cy="3432000"/>
          </a:xfrm>
          <a:prstGeom prst="rect">
            <a:avLst/>
          </a:prstGeom>
          <a:solidFill>
            <a:srgbClr val="46464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Arial"/>
              <a:ea typeface="Arial"/>
              <a:cs typeface="Arial"/>
              <a:sym typeface="Arial"/>
            </a:endParaRPr>
          </a:p>
        </p:txBody>
      </p:sp>
      <p:sp>
        <p:nvSpPr>
          <p:cNvPr id="398" name="Google Shape;398;p30"/>
          <p:cNvSpPr/>
          <p:nvPr/>
        </p:nvSpPr>
        <p:spPr>
          <a:xfrm>
            <a:off x="0" y="3431859"/>
            <a:ext cx="4572000" cy="1711500"/>
          </a:xfrm>
          <a:prstGeom prst="rect">
            <a:avLst/>
          </a:prstGeom>
          <a:solidFill>
            <a:srgbClr val="D04A0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Arial"/>
              <a:ea typeface="Arial"/>
              <a:cs typeface="Arial"/>
              <a:sym typeface="Arial"/>
            </a:endParaRPr>
          </a:p>
        </p:txBody>
      </p:sp>
      <p:sp>
        <p:nvSpPr>
          <p:cNvPr id="399" name="Google Shape;399;p30"/>
          <p:cNvSpPr txBox="1">
            <a:spLocks noGrp="1"/>
          </p:cNvSpPr>
          <p:nvPr>
            <p:ph type="ctrTitle"/>
          </p:nvPr>
        </p:nvSpPr>
        <p:spPr>
          <a:xfrm>
            <a:off x="457199" y="342899"/>
            <a:ext cx="3979800" cy="1886100"/>
          </a:xfrm>
          <a:prstGeom prst="rect">
            <a:avLst/>
          </a:prstGeom>
          <a:noFill/>
          <a:ln>
            <a:noFill/>
          </a:ln>
        </p:spPr>
        <p:txBody>
          <a:bodyPr spcFirstLastPara="1" wrap="square" lIns="0" tIns="0" rIns="0" bIns="0" anchor="b" anchorCtr="0">
            <a:noAutofit/>
          </a:bodyPr>
          <a:lstStyle>
            <a:lvl1pPr marR="0" lvl="0" algn="l">
              <a:lnSpc>
                <a:spcPct val="85000"/>
              </a:lnSpc>
              <a:spcBef>
                <a:spcPts val="0"/>
              </a:spcBef>
              <a:spcAft>
                <a:spcPts val="0"/>
              </a:spcAft>
              <a:buClr>
                <a:schemeClr val="lt1"/>
              </a:buClr>
              <a:buSzPts val="3600"/>
              <a:buFont typeface="Georgia"/>
              <a:buNone/>
              <a:defRPr sz="3600" b="0" i="0" u="none" strike="noStrike" cap="none">
                <a:solidFill>
                  <a:schemeClr val="lt1"/>
                </a:solidFill>
                <a:latin typeface="Georgia"/>
                <a:ea typeface="Georgia"/>
                <a:cs typeface="Georgia"/>
                <a:sym typeface="Georgia"/>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pic>
        <p:nvPicPr>
          <p:cNvPr id="400" name="Google Shape;400;p30"/>
          <p:cNvPicPr preferRelativeResize="0"/>
          <p:nvPr/>
        </p:nvPicPr>
        <p:blipFill rotWithShape="1">
          <a:blip r:embed="rId2">
            <a:alphaModFix/>
          </a:blip>
          <a:srcRect/>
          <a:stretch/>
        </p:blipFill>
        <p:spPr>
          <a:xfrm>
            <a:off x="7276465" y="3998214"/>
            <a:ext cx="1227583" cy="1011501"/>
          </a:xfrm>
          <a:prstGeom prst="rect">
            <a:avLst/>
          </a:prstGeom>
          <a:noFill/>
          <a:ln>
            <a:noFill/>
          </a:ln>
        </p:spPr>
      </p:pic>
      <p:sp>
        <p:nvSpPr>
          <p:cNvPr id="401" name="Google Shape;401;p30"/>
          <p:cNvSpPr txBox="1">
            <a:spLocks noGrp="1"/>
          </p:cNvSpPr>
          <p:nvPr>
            <p:ph type="subTitle" idx="1"/>
          </p:nvPr>
        </p:nvSpPr>
        <p:spPr>
          <a:xfrm>
            <a:off x="457200" y="3771900"/>
            <a:ext cx="3980400" cy="445800"/>
          </a:xfrm>
          <a:prstGeom prst="rect">
            <a:avLst/>
          </a:prstGeom>
          <a:noFill/>
          <a:ln>
            <a:noFill/>
          </a:ln>
        </p:spPr>
        <p:txBody>
          <a:bodyPr spcFirstLastPara="1" wrap="square" lIns="0" tIns="0" rIns="0" bIns="0" anchor="t" anchorCtr="0">
            <a:noAutofit/>
          </a:bodyPr>
          <a:lstStyle>
            <a:lvl1pPr marR="0" lvl="0" algn="l">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1pPr>
            <a:lvl2pPr marR="0" lvl="1" algn="l">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2pPr>
            <a:lvl3pPr marR="0" lvl="2" algn="l">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3pPr>
            <a:lvl4pPr marR="0" lvl="3" algn="l">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4pPr>
            <a:lvl5pPr marR="0" lvl="4" algn="l">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5pPr>
            <a:lvl6pPr marR="0" lvl="5" algn="l">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6pPr>
            <a:lvl7pPr marR="0" lvl="6" algn="l">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7pPr>
            <a:lvl8pPr marR="0" lvl="7" algn="l">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8pPr>
            <a:lvl9pPr marR="0" lvl="8" algn="l">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3"/>
        <p:cNvGrpSpPr/>
        <p:nvPr/>
      </p:nvGrpSpPr>
      <p:grpSpPr>
        <a:xfrm>
          <a:off x="0" y="0"/>
          <a:ext cx="0" cy="0"/>
          <a:chOff x="0" y="0"/>
          <a:chExt cx="0" cy="0"/>
        </a:xfrm>
      </p:grpSpPr>
      <p:sp>
        <p:nvSpPr>
          <p:cNvPr id="44" name="Google Shape;44;p91"/>
          <p:cNvSpPr txBox="1">
            <a:spLocks noGrp="1"/>
          </p:cNvSpPr>
          <p:nvPr>
            <p:ph type="title"/>
          </p:nvPr>
        </p:nvSpPr>
        <p:spPr>
          <a:xfrm>
            <a:off x="629841" y="273844"/>
            <a:ext cx="7886700" cy="9942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 name="Google Shape;45;p91"/>
          <p:cNvSpPr txBox="1">
            <a:spLocks noGrp="1"/>
          </p:cNvSpPr>
          <p:nvPr>
            <p:ph type="body" idx="1"/>
          </p:nvPr>
        </p:nvSpPr>
        <p:spPr>
          <a:xfrm>
            <a:off x="629842" y="1260872"/>
            <a:ext cx="3868200" cy="618000"/>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6" name="Google Shape;46;p91"/>
          <p:cNvSpPr txBox="1">
            <a:spLocks noGrp="1"/>
          </p:cNvSpPr>
          <p:nvPr>
            <p:ph type="body" idx="2"/>
          </p:nvPr>
        </p:nvSpPr>
        <p:spPr>
          <a:xfrm>
            <a:off x="629842" y="1878806"/>
            <a:ext cx="3868200" cy="27633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7" name="Google Shape;47;p91"/>
          <p:cNvSpPr txBox="1">
            <a:spLocks noGrp="1"/>
          </p:cNvSpPr>
          <p:nvPr>
            <p:ph type="body" idx="3"/>
          </p:nvPr>
        </p:nvSpPr>
        <p:spPr>
          <a:xfrm>
            <a:off x="4629150" y="1260872"/>
            <a:ext cx="3887400" cy="618000"/>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8" name="Google Shape;48;p91"/>
          <p:cNvSpPr txBox="1">
            <a:spLocks noGrp="1"/>
          </p:cNvSpPr>
          <p:nvPr>
            <p:ph type="body" idx="4"/>
          </p:nvPr>
        </p:nvSpPr>
        <p:spPr>
          <a:xfrm>
            <a:off x="4629150" y="1878806"/>
            <a:ext cx="3887400" cy="27633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9" name="Google Shape;49;p91"/>
          <p:cNvSpPr txBox="1">
            <a:spLocks noGrp="1"/>
          </p:cNvSpPr>
          <p:nvPr>
            <p:ph type="dt" idx="10"/>
          </p:nvPr>
        </p:nvSpPr>
        <p:spPr>
          <a:xfrm>
            <a:off x="628650" y="4767263"/>
            <a:ext cx="2057400" cy="2739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 name="Google Shape;50;p91"/>
          <p:cNvSpPr txBox="1">
            <a:spLocks noGrp="1"/>
          </p:cNvSpPr>
          <p:nvPr>
            <p:ph type="ftr" idx="11"/>
          </p:nvPr>
        </p:nvSpPr>
        <p:spPr>
          <a:xfrm>
            <a:off x="3028950" y="4767263"/>
            <a:ext cx="3086100" cy="2739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91"/>
          <p:cNvSpPr txBox="1">
            <a:spLocks noGrp="1"/>
          </p:cNvSpPr>
          <p:nvPr>
            <p:ph type="sldNum" idx="12"/>
          </p:nvPr>
        </p:nvSpPr>
        <p:spPr>
          <a:xfrm>
            <a:off x="6457950" y="4767263"/>
            <a:ext cx="2057400" cy="273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l-GR"/>
              <a:t>‹#›</a:t>
            </a:fld>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matchingName="Title Slide">
  <p:cSld name="Title Slide">
    <p:spTree>
      <p:nvGrpSpPr>
        <p:cNvPr id="1" name="Shape 402"/>
        <p:cNvGrpSpPr/>
        <p:nvPr/>
      </p:nvGrpSpPr>
      <p:grpSpPr>
        <a:xfrm>
          <a:off x="0" y="0"/>
          <a:ext cx="0" cy="0"/>
          <a:chOff x="0" y="0"/>
          <a:chExt cx="0" cy="0"/>
        </a:xfrm>
      </p:grpSpPr>
      <p:sp>
        <p:nvSpPr>
          <p:cNvPr id="403" name="Google Shape;403;p31"/>
          <p:cNvSpPr/>
          <p:nvPr/>
        </p:nvSpPr>
        <p:spPr>
          <a:xfrm>
            <a:off x="4572000" y="0"/>
            <a:ext cx="4572000" cy="5143500"/>
          </a:xfrm>
          <a:prstGeom prst="rect">
            <a:avLst/>
          </a:prstGeom>
          <a:solidFill>
            <a:srgbClr val="DEDED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404" name="Google Shape;404;p31"/>
          <p:cNvSpPr/>
          <p:nvPr/>
        </p:nvSpPr>
        <p:spPr>
          <a:xfrm>
            <a:off x="0" y="0"/>
            <a:ext cx="4572000" cy="2571900"/>
          </a:xfrm>
          <a:prstGeom prst="rect">
            <a:avLst/>
          </a:prstGeom>
          <a:solidFill>
            <a:srgbClr val="D04A0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Arial"/>
              <a:ea typeface="Arial"/>
              <a:cs typeface="Arial"/>
              <a:sym typeface="Arial"/>
            </a:endParaRPr>
          </a:p>
        </p:txBody>
      </p:sp>
      <p:sp>
        <p:nvSpPr>
          <p:cNvPr id="405" name="Google Shape;405;p31"/>
          <p:cNvSpPr/>
          <p:nvPr/>
        </p:nvSpPr>
        <p:spPr>
          <a:xfrm>
            <a:off x="0" y="2571750"/>
            <a:ext cx="4572000" cy="857400"/>
          </a:xfrm>
          <a:prstGeom prst="rect">
            <a:avLst/>
          </a:prstGeom>
          <a:solidFill>
            <a:srgbClr val="46464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Arial"/>
              <a:ea typeface="Arial"/>
              <a:cs typeface="Arial"/>
              <a:sym typeface="Arial"/>
            </a:endParaRPr>
          </a:p>
        </p:txBody>
      </p:sp>
      <p:sp>
        <p:nvSpPr>
          <p:cNvPr id="406" name="Google Shape;406;p31"/>
          <p:cNvSpPr txBox="1">
            <a:spLocks noGrp="1"/>
          </p:cNvSpPr>
          <p:nvPr>
            <p:ph type="ctrTitle"/>
          </p:nvPr>
        </p:nvSpPr>
        <p:spPr>
          <a:xfrm>
            <a:off x="457200" y="342899"/>
            <a:ext cx="3980400" cy="1886100"/>
          </a:xfrm>
          <a:prstGeom prst="rect">
            <a:avLst/>
          </a:prstGeom>
          <a:noFill/>
          <a:ln>
            <a:noFill/>
          </a:ln>
        </p:spPr>
        <p:txBody>
          <a:bodyPr spcFirstLastPara="1" wrap="square" lIns="0" tIns="0" rIns="0" bIns="0" anchor="b" anchorCtr="0">
            <a:noAutofit/>
          </a:bodyPr>
          <a:lstStyle>
            <a:lvl1pPr marR="0" lvl="0" algn="l">
              <a:lnSpc>
                <a:spcPct val="85000"/>
              </a:lnSpc>
              <a:spcBef>
                <a:spcPts val="0"/>
              </a:spcBef>
              <a:spcAft>
                <a:spcPts val="0"/>
              </a:spcAft>
              <a:buClr>
                <a:schemeClr val="lt1"/>
              </a:buClr>
              <a:buSzPts val="3600"/>
              <a:buFont typeface="Georgia"/>
              <a:buNone/>
              <a:defRPr sz="3600" b="0" i="0" u="none" strike="noStrike" cap="none">
                <a:solidFill>
                  <a:schemeClr val="lt1"/>
                </a:solidFill>
                <a:latin typeface="Georgia"/>
                <a:ea typeface="Georgia"/>
                <a:cs typeface="Georgia"/>
                <a:sym typeface="Georgia"/>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407" name="Google Shape;407;p31"/>
          <p:cNvSpPr txBox="1">
            <a:spLocks noGrp="1"/>
          </p:cNvSpPr>
          <p:nvPr>
            <p:ph type="subTitle" idx="1"/>
          </p:nvPr>
        </p:nvSpPr>
        <p:spPr>
          <a:xfrm>
            <a:off x="457200" y="2811780"/>
            <a:ext cx="3980400" cy="445800"/>
          </a:xfrm>
          <a:prstGeom prst="rect">
            <a:avLst/>
          </a:prstGeom>
          <a:noFill/>
          <a:ln>
            <a:noFill/>
          </a:ln>
        </p:spPr>
        <p:txBody>
          <a:bodyPr spcFirstLastPara="1" wrap="square" lIns="0" tIns="0" rIns="0" bIns="0" anchor="t" anchorCtr="0">
            <a:noAutofit/>
          </a:bodyPr>
          <a:lstStyle>
            <a:lvl1pPr marR="0" lvl="0" algn="l">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1pPr>
            <a:lvl2pPr marR="0" lvl="1" algn="l">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2pPr>
            <a:lvl3pPr marR="0" lvl="2" algn="l">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3pPr>
            <a:lvl4pPr marR="0" lvl="3" algn="l">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4pPr>
            <a:lvl5pPr marR="0" lvl="4" algn="l">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5pPr>
            <a:lvl6pPr marR="0" lvl="5" algn="l">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6pPr>
            <a:lvl7pPr marR="0" lvl="6" algn="l">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7pPr>
            <a:lvl8pPr marR="0" lvl="7" algn="l">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8pPr>
            <a:lvl9pPr marR="0" lvl="8" algn="l">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9pPr>
          </a:lstStyle>
          <a:p>
            <a:endParaRPr/>
          </a:p>
        </p:txBody>
      </p:sp>
      <p:pic>
        <p:nvPicPr>
          <p:cNvPr id="408" name="Google Shape;408;p31"/>
          <p:cNvPicPr preferRelativeResize="0"/>
          <p:nvPr/>
        </p:nvPicPr>
        <p:blipFill rotWithShape="1">
          <a:blip r:embed="rId2">
            <a:alphaModFix/>
          </a:blip>
          <a:srcRect/>
          <a:stretch/>
        </p:blipFill>
        <p:spPr>
          <a:xfrm>
            <a:off x="201168" y="3998214"/>
            <a:ext cx="1227583" cy="1013388"/>
          </a:xfrm>
          <a:prstGeom prst="rect">
            <a:avLst/>
          </a:prstGeom>
          <a:noFill/>
          <a:ln>
            <a:noFill/>
          </a:ln>
        </p:spPr>
      </p:pic>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matchingName="Title Slide Lines">
  <p:cSld name="Title Slide Lines">
    <p:bg>
      <p:bgPr>
        <a:solidFill>
          <a:srgbClr val="DEDEDE"/>
        </a:solidFill>
        <a:effectLst/>
      </p:bgPr>
    </p:bg>
    <p:spTree>
      <p:nvGrpSpPr>
        <p:cNvPr id="1" name="Shape 409"/>
        <p:cNvGrpSpPr/>
        <p:nvPr/>
      </p:nvGrpSpPr>
      <p:grpSpPr>
        <a:xfrm>
          <a:off x="0" y="0"/>
          <a:ext cx="0" cy="0"/>
          <a:chOff x="0" y="0"/>
          <a:chExt cx="0" cy="0"/>
        </a:xfrm>
      </p:grpSpPr>
      <p:grpSp>
        <p:nvGrpSpPr>
          <p:cNvPr id="410" name="Google Shape;410;p32"/>
          <p:cNvGrpSpPr/>
          <p:nvPr/>
        </p:nvGrpSpPr>
        <p:grpSpPr>
          <a:xfrm>
            <a:off x="0" y="1429"/>
            <a:ext cx="9144000" cy="5143500"/>
            <a:chOff x="0" y="0"/>
            <a:chExt cx="9144000" cy="6858000"/>
          </a:xfrm>
        </p:grpSpPr>
        <p:grpSp>
          <p:nvGrpSpPr>
            <p:cNvPr id="411" name="Google Shape;411;p32"/>
            <p:cNvGrpSpPr/>
            <p:nvPr/>
          </p:nvGrpSpPr>
          <p:grpSpPr>
            <a:xfrm>
              <a:off x="0" y="0"/>
              <a:ext cx="9144000" cy="6858000"/>
              <a:chOff x="0" y="0"/>
              <a:chExt cx="9144000" cy="6858000"/>
            </a:xfrm>
          </p:grpSpPr>
          <p:sp>
            <p:nvSpPr>
              <p:cNvPr id="412" name="Google Shape;412;p32"/>
              <p:cNvSpPr/>
              <p:nvPr/>
            </p:nvSpPr>
            <p:spPr>
              <a:xfrm>
                <a:off x="1" y="3615583"/>
                <a:ext cx="6781800" cy="780008"/>
              </a:xfrm>
              <a:custGeom>
                <a:avLst/>
                <a:gdLst/>
                <a:ahLst/>
                <a:cxnLst/>
                <a:rect l="l" t="t" r="r" b="b"/>
                <a:pathLst>
                  <a:path w="7908" h="1632" extrusionOk="0">
                    <a:moveTo>
                      <a:pt x="0" y="0"/>
                    </a:moveTo>
                    <a:lnTo>
                      <a:pt x="0" y="0"/>
                    </a:lnTo>
                    <a:lnTo>
                      <a:pt x="7908" y="0"/>
                    </a:lnTo>
                    <a:lnTo>
                      <a:pt x="7908" y="1632"/>
                    </a:lnTo>
                    <a:lnTo>
                      <a:pt x="0" y="1632"/>
                    </a:lnTo>
                    <a:lnTo>
                      <a:pt x="0" y="0"/>
                    </a:lnTo>
                    <a:close/>
                  </a:path>
                </a:pathLst>
              </a:custGeom>
              <a:solidFill>
                <a:srgbClr val="D04A0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413" name="Google Shape;413;p32"/>
              <p:cNvSpPr/>
              <p:nvPr/>
            </p:nvSpPr>
            <p:spPr>
              <a:xfrm>
                <a:off x="0" y="0"/>
                <a:ext cx="9144000" cy="6858000"/>
              </a:xfrm>
              <a:custGeom>
                <a:avLst/>
                <a:gdLst/>
                <a:ahLst/>
                <a:cxnLst/>
                <a:rect l="l" t="t" r="r" b="b"/>
                <a:pathLst>
                  <a:path w="19200" h="14399" extrusionOk="0">
                    <a:moveTo>
                      <a:pt x="14239" y="0"/>
                    </a:moveTo>
                    <a:lnTo>
                      <a:pt x="14239" y="0"/>
                    </a:lnTo>
                    <a:lnTo>
                      <a:pt x="14239" y="6948"/>
                    </a:lnTo>
                    <a:lnTo>
                      <a:pt x="0" y="6948"/>
                    </a:lnTo>
                    <a:lnTo>
                      <a:pt x="0" y="7591"/>
                    </a:lnTo>
                    <a:lnTo>
                      <a:pt x="14239" y="7591"/>
                    </a:lnTo>
                    <a:lnTo>
                      <a:pt x="14239" y="9227"/>
                    </a:lnTo>
                    <a:lnTo>
                      <a:pt x="0" y="9227"/>
                    </a:lnTo>
                    <a:lnTo>
                      <a:pt x="0" y="9869"/>
                    </a:lnTo>
                    <a:lnTo>
                      <a:pt x="14239" y="9869"/>
                    </a:lnTo>
                    <a:lnTo>
                      <a:pt x="14239" y="14399"/>
                    </a:lnTo>
                    <a:lnTo>
                      <a:pt x="14881" y="14399"/>
                    </a:lnTo>
                    <a:lnTo>
                      <a:pt x="14881" y="9869"/>
                    </a:lnTo>
                    <a:lnTo>
                      <a:pt x="19200" y="9869"/>
                    </a:lnTo>
                    <a:lnTo>
                      <a:pt x="19200" y="9227"/>
                    </a:lnTo>
                    <a:lnTo>
                      <a:pt x="14881" y="9227"/>
                    </a:lnTo>
                    <a:lnTo>
                      <a:pt x="14881" y="7591"/>
                    </a:lnTo>
                    <a:lnTo>
                      <a:pt x="19200" y="7591"/>
                    </a:lnTo>
                    <a:lnTo>
                      <a:pt x="19200" y="6948"/>
                    </a:lnTo>
                    <a:lnTo>
                      <a:pt x="14881" y="6948"/>
                    </a:lnTo>
                    <a:lnTo>
                      <a:pt x="14881" y="0"/>
                    </a:lnTo>
                    <a:lnTo>
                      <a:pt x="14239"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pic>
          <p:nvPicPr>
            <p:cNvPr id="414" name="Google Shape;414;p32"/>
            <p:cNvPicPr preferRelativeResize="0"/>
            <p:nvPr/>
          </p:nvPicPr>
          <p:blipFill rotWithShape="1">
            <a:blip r:embed="rId2">
              <a:alphaModFix/>
            </a:blip>
            <a:srcRect/>
            <a:stretch/>
          </p:blipFill>
          <p:spPr>
            <a:xfrm>
              <a:off x="201168" y="5330952"/>
              <a:ext cx="1636776" cy="1351184"/>
            </a:xfrm>
            <a:prstGeom prst="rect">
              <a:avLst/>
            </a:prstGeom>
            <a:noFill/>
            <a:ln>
              <a:noFill/>
            </a:ln>
          </p:spPr>
        </p:pic>
      </p:grpSp>
      <p:sp>
        <p:nvSpPr>
          <p:cNvPr id="415" name="Google Shape;415;p32"/>
          <p:cNvSpPr txBox="1">
            <a:spLocks noGrp="1"/>
          </p:cNvSpPr>
          <p:nvPr>
            <p:ph type="ctrTitle"/>
          </p:nvPr>
        </p:nvSpPr>
        <p:spPr>
          <a:xfrm>
            <a:off x="457200" y="342900"/>
            <a:ext cx="5394300" cy="1234800"/>
          </a:xfrm>
          <a:prstGeom prst="rect">
            <a:avLst/>
          </a:prstGeom>
          <a:noFill/>
          <a:ln>
            <a:noFill/>
          </a:ln>
        </p:spPr>
        <p:txBody>
          <a:bodyPr spcFirstLastPara="1" wrap="square" lIns="0" tIns="0" rIns="0" bIns="0" anchor="b" anchorCtr="0">
            <a:noAutofit/>
          </a:bodyPr>
          <a:lstStyle>
            <a:lvl1pPr marR="0" lvl="0" algn="l">
              <a:lnSpc>
                <a:spcPct val="85000"/>
              </a:lnSpc>
              <a:spcBef>
                <a:spcPts val="0"/>
              </a:spcBef>
              <a:spcAft>
                <a:spcPts val="0"/>
              </a:spcAft>
              <a:buClr>
                <a:schemeClr val="lt1"/>
              </a:buClr>
              <a:buSzPts val="3600"/>
              <a:buFont typeface="Georgia"/>
              <a:buNone/>
              <a:defRPr sz="3600" b="0" i="0" u="none" strike="noStrike" cap="none">
                <a:solidFill>
                  <a:schemeClr val="lt1"/>
                </a:solidFill>
                <a:latin typeface="Georgia"/>
                <a:ea typeface="Georgia"/>
                <a:cs typeface="Georgia"/>
                <a:sym typeface="Georgia"/>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416" name="Google Shape;416;p32"/>
          <p:cNvSpPr txBox="1">
            <a:spLocks noGrp="1"/>
          </p:cNvSpPr>
          <p:nvPr>
            <p:ph type="subTitle" idx="1"/>
          </p:nvPr>
        </p:nvSpPr>
        <p:spPr>
          <a:xfrm>
            <a:off x="457200" y="2783125"/>
            <a:ext cx="3980400" cy="445800"/>
          </a:xfrm>
          <a:prstGeom prst="rect">
            <a:avLst/>
          </a:prstGeom>
          <a:noFill/>
          <a:ln>
            <a:noFill/>
          </a:ln>
        </p:spPr>
        <p:txBody>
          <a:bodyPr spcFirstLastPara="1" wrap="square" lIns="0" tIns="0" rIns="0" bIns="0" anchor="ctr" anchorCtr="0">
            <a:noAutofit/>
          </a:bodyPr>
          <a:lstStyle>
            <a:lvl1pPr marR="0" lvl="0" algn="l">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1pPr>
            <a:lvl2pPr marR="0" lvl="1" algn="l">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2pPr>
            <a:lvl3pPr marR="0" lvl="2" algn="l">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3pPr>
            <a:lvl4pPr marR="0" lvl="3" algn="l">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4pPr>
            <a:lvl5pPr marR="0" lvl="4" algn="l">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5pPr>
            <a:lvl6pPr marR="0" lvl="5" algn="l">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6pPr>
            <a:lvl7pPr marR="0" lvl="6" algn="l">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7pPr>
            <a:lvl8pPr marR="0" lvl="7" algn="l">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8pPr>
            <a:lvl9pPr marR="0" lvl="8" algn="l">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9pPr>
          </a:lstStyle>
          <a:p>
            <a:endParaRP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matchingName="Title Slide Lines 2">
  <p:cSld name="Title Slide Lines 2">
    <p:bg>
      <p:bgPr>
        <a:solidFill>
          <a:srgbClr val="DEDEDE"/>
        </a:solidFill>
        <a:effectLst/>
      </p:bgPr>
    </p:bg>
    <p:spTree>
      <p:nvGrpSpPr>
        <p:cNvPr id="1" name="Shape 417"/>
        <p:cNvGrpSpPr/>
        <p:nvPr/>
      </p:nvGrpSpPr>
      <p:grpSpPr>
        <a:xfrm>
          <a:off x="0" y="0"/>
          <a:ext cx="0" cy="0"/>
          <a:chOff x="0" y="0"/>
          <a:chExt cx="0" cy="0"/>
        </a:xfrm>
      </p:grpSpPr>
      <p:grpSp>
        <p:nvGrpSpPr>
          <p:cNvPr id="418" name="Google Shape;418;p33"/>
          <p:cNvGrpSpPr/>
          <p:nvPr/>
        </p:nvGrpSpPr>
        <p:grpSpPr>
          <a:xfrm>
            <a:off x="0" y="0"/>
            <a:ext cx="9144000" cy="5143500"/>
            <a:chOff x="0" y="0"/>
            <a:chExt cx="9144000" cy="6858000"/>
          </a:xfrm>
        </p:grpSpPr>
        <p:pic>
          <p:nvPicPr>
            <p:cNvPr id="419" name="Google Shape;419;p33"/>
            <p:cNvPicPr preferRelativeResize="0"/>
            <p:nvPr/>
          </p:nvPicPr>
          <p:blipFill rotWithShape="1">
            <a:blip r:embed="rId2">
              <a:alphaModFix/>
            </a:blip>
            <a:srcRect/>
            <a:stretch/>
          </p:blipFill>
          <p:spPr>
            <a:xfrm>
              <a:off x="201168" y="5330952"/>
              <a:ext cx="1636776" cy="1351185"/>
            </a:xfrm>
            <a:prstGeom prst="rect">
              <a:avLst/>
            </a:prstGeom>
            <a:noFill/>
            <a:ln>
              <a:noFill/>
            </a:ln>
          </p:spPr>
        </p:pic>
        <p:sp>
          <p:nvSpPr>
            <p:cNvPr id="420" name="Google Shape;420;p33"/>
            <p:cNvSpPr/>
            <p:nvPr/>
          </p:nvSpPr>
          <p:spPr>
            <a:xfrm>
              <a:off x="0" y="0"/>
              <a:ext cx="9144000" cy="6858000"/>
            </a:xfrm>
            <a:custGeom>
              <a:avLst/>
              <a:gdLst/>
              <a:ahLst/>
              <a:cxnLst/>
              <a:rect l="l" t="t" r="r" b="b"/>
              <a:pathLst>
                <a:path w="19200" h="14399" extrusionOk="0">
                  <a:moveTo>
                    <a:pt x="14239" y="0"/>
                  </a:moveTo>
                  <a:lnTo>
                    <a:pt x="14239" y="0"/>
                  </a:lnTo>
                  <a:lnTo>
                    <a:pt x="14239" y="6948"/>
                  </a:lnTo>
                  <a:lnTo>
                    <a:pt x="0" y="6948"/>
                  </a:lnTo>
                  <a:lnTo>
                    <a:pt x="0" y="7591"/>
                  </a:lnTo>
                  <a:lnTo>
                    <a:pt x="14239" y="7591"/>
                  </a:lnTo>
                  <a:lnTo>
                    <a:pt x="14239" y="9227"/>
                  </a:lnTo>
                  <a:lnTo>
                    <a:pt x="0" y="9227"/>
                  </a:lnTo>
                  <a:lnTo>
                    <a:pt x="0" y="9869"/>
                  </a:lnTo>
                  <a:lnTo>
                    <a:pt x="14239" y="9869"/>
                  </a:lnTo>
                  <a:lnTo>
                    <a:pt x="14239" y="14399"/>
                  </a:lnTo>
                  <a:lnTo>
                    <a:pt x="14881" y="14399"/>
                  </a:lnTo>
                  <a:lnTo>
                    <a:pt x="14881" y="9869"/>
                  </a:lnTo>
                  <a:lnTo>
                    <a:pt x="19200" y="9869"/>
                  </a:lnTo>
                  <a:lnTo>
                    <a:pt x="19200" y="9227"/>
                  </a:lnTo>
                  <a:lnTo>
                    <a:pt x="14881" y="9227"/>
                  </a:lnTo>
                  <a:lnTo>
                    <a:pt x="14881" y="7591"/>
                  </a:lnTo>
                  <a:lnTo>
                    <a:pt x="19200" y="7591"/>
                  </a:lnTo>
                  <a:lnTo>
                    <a:pt x="19200" y="6948"/>
                  </a:lnTo>
                  <a:lnTo>
                    <a:pt x="14881" y="6948"/>
                  </a:lnTo>
                  <a:lnTo>
                    <a:pt x="14881" y="0"/>
                  </a:lnTo>
                  <a:lnTo>
                    <a:pt x="14239"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421" name="Google Shape;421;p33"/>
          <p:cNvSpPr txBox="1">
            <a:spLocks noGrp="1"/>
          </p:cNvSpPr>
          <p:nvPr>
            <p:ph type="ctrTitle"/>
          </p:nvPr>
        </p:nvSpPr>
        <p:spPr>
          <a:xfrm>
            <a:off x="457200" y="342900"/>
            <a:ext cx="5394300" cy="1234800"/>
          </a:xfrm>
          <a:prstGeom prst="rect">
            <a:avLst/>
          </a:prstGeom>
          <a:noFill/>
          <a:ln>
            <a:noFill/>
          </a:ln>
        </p:spPr>
        <p:txBody>
          <a:bodyPr spcFirstLastPara="1" wrap="square" lIns="0" tIns="0" rIns="0" bIns="0" anchor="b" anchorCtr="0">
            <a:noAutofit/>
          </a:bodyPr>
          <a:lstStyle>
            <a:lvl1pPr marR="0" lvl="0" algn="l">
              <a:lnSpc>
                <a:spcPct val="85000"/>
              </a:lnSpc>
              <a:spcBef>
                <a:spcPts val="0"/>
              </a:spcBef>
              <a:spcAft>
                <a:spcPts val="0"/>
              </a:spcAft>
              <a:buClr>
                <a:schemeClr val="dk1"/>
              </a:buClr>
              <a:buSzPts val="3600"/>
              <a:buFont typeface="Georgia"/>
              <a:buNone/>
              <a:defRPr sz="3600" b="0" i="0" u="none" strike="noStrike" cap="none">
                <a:solidFill>
                  <a:schemeClr val="dk1"/>
                </a:solidFill>
                <a:latin typeface="Georgia"/>
                <a:ea typeface="Georgia"/>
                <a:cs typeface="Georgia"/>
                <a:sym typeface="Georgia"/>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422" name="Google Shape;422;p33"/>
          <p:cNvSpPr txBox="1">
            <a:spLocks noGrp="1"/>
          </p:cNvSpPr>
          <p:nvPr>
            <p:ph type="subTitle" idx="1"/>
          </p:nvPr>
        </p:nvSpPr>
        <p:spPr>
          <a:xfrm>
            <a:off x="457200" y="2784348"/>
            <a:ext cx="3980400" cy="445800"/>
          </a:xfrm>
          <a:prstGeom prst="rect">
            <a:avLst/>
          </a:prstGeom>
          <a:noFill/>
          <a:ln>
            <a:noFill/>
          </a:ln>
        </p:spPr>
        <p:txBody>
          <a:bodyPr spcFirstLastPara="1" wrap="square" lIns="0" tIns="0" rIns="0" bIns="0" anchor="ctr" anchorCtr="0">
            <a:noAutofit/>
          </a:bodyPr>
          <a:lstStyle>
            <a:lvl1pPr marR="0" lvl="0" algn="l">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1pPr>
            <a:lvl2pPr marR="0" lvl="1" algn="l">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2pPr>
            <a:lvl3pPr marR="0" lvl="2" algn="l">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R="0" lvl="3" algn="l">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R="0" lvl="4" algn="l">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R="0" lvl="5" algn="l">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6pPr>
            <a:lvl7pPr marR="0" lvl="6" algn="l">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7pPr>
            <a:lvl8pPr marR="0" lvl="7" algn="l">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8pPr>
            <a:lvl9pPr marR="0" lvl="8" algn="l">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matchingName="Title Slide Lines 3">
  <p:cSld name="Title Slide Lines 3">
    <p:bg>
      <p:bgPr>
        <a:solidFill>
          <a:srgbClr val="D04A02"/>
        </a:solidFill>
        <a:effectLst/>
      </p:bgPr>
    </p:bg>
    <p:spTree>
      <p:nvGrpSpPr>
        <p:cNvPr id="1" name="Shape 423"/>
        <p:cNvGrpSpPr/>
        <p:nvPr/>
      </p:nvGrpSpPr>
      <p:grpSpPr>
        <a:xfrm>
          <a:off x="0" y="0"/>
          <a:ext cx="0" cy="0"/>
          <a:chOff x="0" y="0"/>
          <a:chExt cx="0" cy="0"/>
        </a:xfrm>
      </p:grpSpPr>
      <p:sp>
        <p:nvSpPr>
          <p:cNvPr id="424" name="Google Shape;424;p34"/>
          <p:cNvSpPr/>
          <p:nvPr/>
        </p:nvSpPr>
        <p:spPr>
          <a:xfrm>
            <a:off x="7086600" y="1"/>
            <a:ext cx="2057400" cy="5143500"/>
          </a:xfrm>
          <a:prstGeom prst="rect">
            <a:avLst/>
          </a:prstGeom>
          <a:solidFill>
            <a:srgbClr val="DEDED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grpSp>
        <p:nvGrpSpPr>
          <p:cNvPr id="425" name="Google Shape;425;p34"/>
          <p:cNvGrpSpPr/>
          <p:nvPr/>
        </p:nvGrpSpPr>
        <p:grpSpPr>
          <a:xfrm>
            <a:off x="-6350" y="0"/>
            <a:ext cx="9150350" cy="5147072"/>
            <a:chOff x="-6350" y="0"/>
            <a:chExt cx="9150350" cy="6862763"/>
          </a:xfrm>
        </p:grpSpPr>
        <p:sp>
          <p:nvSpPr>
            <p:cNvPr id="426" name="Google Shape;426;p34"/>
            <p:cNvSpPr/>
            <p:nvPr/>
          </p:nvSpPr>
          <p:spPr>
            <a:xfrm>
              <a:off x="-6350" y="0"/>
              <a:ext cx="9150350" cy="6862763"/>
            </a:xfrm>
            <a:custGeom>
              <a:avLst/>
              <a:gdLst/>
              <a:ahLst/>
              <a:cxnLst/>
              <a:rect l="l" t="t" r="r" b="b"/>
              <a:pathLst>
                <a:path w="19200" h="14399" extrusionOk="0">
                  <a:moveTo>
                    <a:pt x="14239" y="0"/>
                  </a:moveTo>
                  <a:lnTo>
                    <a:pt x="14239" y="0"/>
                  </a:lnTo>
                  <a:lnTo>
                    <a:pt x="14239" y="9227"/>
                  </a:lnTo>
                  <a:lnTo>
                    <a:pt x="0" y="9227"/>
                  </a:lnTo>
                  <a:lnTo>
                    <a:pt x="0" y="9869"/>
                  </a:lnTo>
                  <a:lnTo>
                    <a:pt x="14239" y="9869"/>
                  </a:lnTo>
                  <a:lnTo>
                    <a:pt x="14239" y="14399"/>
                  </a:lnTo>
                  <a:lnTo>
                    <a:pt x="14881" y="14399"/>
                  </a:lnTo>
                  <a:lnTo>
                    <a:pt x="14881" y="9869"/>
                  </a:lnTo>
                  <a:lnTo>
                    <a:pt x="19200" y="9869"/>
                  </a:lnTo>
                  <a:lnTo>
                    <a:pt x="19200" y="9227"/>
                  </a:lnTo>
                  <a:lnTo>
                    <a:pt x="14881" y="9227"/>
                  </a:lnTo>
                  <a:lnTo>
                    <a:pt x="14881" y="2789"/>
                  </a:lnTo>
                  <a:lnTo>
                    <a:pt x="19200" y="2789"/>
                  </a:lnTo>
                  <a:lnTo>
                    <a:pt x="19200" y="2147"/>
                  </a:lnTo>
                  <a:lnTo>
                    <a:pt x="14881" y="2147"/>
                  </a:lnTo>
                  <a:lnTo>
                    <a:pt x="14881" y="0"/>
                  </a:lnTo>
                  <a:lnTo>
                    <a:pt x="14239"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pic>
          <p:nvPicPr>
            <p:cNvPr id="427" name="Google Shape;427;p34"/>
            <p:cNvPicPr preferRelativeResize="0"/>
            <p:nvPr/>
          </p:nvPicPr>
          <p:blipFill rotWithShape="1">
            <a:blip r:embed="rId2">
              <a:alphaModFix/>
            </a:blip>
            <a:srcRect/>
            <a:stretch/>
          </p:blipFill>
          <p:spPr>
            <a:xfrm>
              <a:off x="201168" y="5330952"/>
              <a:ext cx="1636776" cy="1351184"/>
            </a:xfrm>
            <a:prstGeom prst="rect">
              <a:avLst/>
            </a:prstGeom>
            <a:noFill/>
            <a:ln>
              <a:noFill/>
            </a:ln>
          </p:spPr>
        </p:pic>
      </p:grpSp>
      <p:sp>
        <p:nvSpPr>
          <p:cNvPr id="428" name="Google Shape;428;p34"/>
          <p:cNvSpPr txBox="1">
            <a:spLocks noGrp="1"/>
          </p:cNvSpPr>
          <p:nvPr>
            <p:ph type="ctrTitle"/>
          </p:nvPr>
        </p:nvSpPr>
        <p:spPr>
          <a:xfrm>
            <a:off x="457200" y="342901"/>
            <a:ext cx="5394300" cy="2057400"/>
          </a:xfrm>
          <a:prstGeom prst="rect">
            <a:avLst/>
          </a:prstGeom>
          <a:noFill/>
          <a:ln>
            <a:noFill/>
          </a:ln>
        </p:spPr>
        <p:txBody>
          <a:bodyPr spcFirstLastPara="1" wrap="square" lIns="0" tIns="0" rIns="0" bIns="0" anchor="b" anchorCtr="0">
            <a:noAutofit/>
          </a:bodyPr>
          <a:lstStyle>
            <a:lvl1pPr marR="0" lvl="0" algn="l">
              <a:lnSpc>
                <a:spcPct val="86000"/>
              </a:lnSpc>
              <a:spcBef>
                <a:spcPts val="0"/>
              </a:spcBef>
              <a:spcAft>
                <a:spcPts val="0"/>
              </a:spcAft>
              <a:buClr>
                <a:schemeClr val="lt1"/>
              </a:buClr>
              <a:buSzPts val="4400"/>
              <a:buFont typeface="Georgia"/>
              <a:buNone/>
              <a:defRPr sz="4400" b="0" i="0" u="none" strike="noStrike" cap="none">
                <a:solidFill>
                  <a:schemeClr val="lt1"/>
                </a:solidFill>
                <a:latin typeface="Georgia"/>
                <a:ea typeface="Georgia"/>
                <a:cs typeface="Georgia"/>
                <a:sym typeface="Georgia"/>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429" name="Google Shape;429;p34"/>
          <p:cNvSpPr txBox="1">
            <a:spLocks noGrp="1"/>
          </p:cNvSpPr>
          <p:nvPr>
            <p:ph type="subTitle" idx="1"/>
          </p:nvPr>
        </p:nvSpPr>
        <p:spPr>
          <a:xfrm>
            <a:off x="457200" y="2571750"/>
            <a:ext cx="3980400" cy="445800"/>
          </a:xfrm>
          <a:prstGeom prst="rect">
            <a:avLst/>
          </a:prstGeom>
          <a:noFill/>
          <a:ln>
            <a:noFill/>
          </a:ln>
        </p:spPr>
        <p:txBody>
          <a:bodyPr spcFirstLastPara="1" wrap="square" lIns="0" tIns="0" rIns="0" bIns="0" anchor="t" anchorCtr="0">
            <a:noAutofit/>
          </a:bodyPr>
          <a:lstStyle>
            <a:lvl1pPr marR="0" lvl="0" algn="l">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1pPr>
            <a:lvl2pPr marR="0" lvl="1" algn="l">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2pPr>
            <a:lvl3pPr marR="0" lvl="2" algn="l">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3pPr>
            <a:lvl4pPr marR="0" lvl="3" algn="l">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4pPr>
            <a:lvl5pPr marR="0" lvl="4" algn="l">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5pPr>
            <a:lvl6pPr marR="0" lvl="5" algn="l">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6pPr>
            <a:lvl7pPr marR="0" lvl="6" algn="l">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7pPr>
            <a:lvl8pPr marR="0" lvl="7" algn="l">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8pPr>
            <a:lvl9pPr marR="0" lvl="8" algn="l">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9pPr>
          </a:lstStyle>
          <a:p>
            <a:endParaRPr/>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matchingName="Title Slide Lines 3 Grey">
  <p:cSld name="Title Slide Lines 3 Grey">
    <p:bg>
      <p:bgPr>
        <a:solidFill>
          <a:srgbClr val="464646"/>
        </a:solidFill>
        <a:effectLst/>
      </p:bgPr>
    </p:bg>
    <p:spTree>
      <p:nvGrpSpPr>
        <p:cNvPr id="1" name="Shape 430"/>
        <p:cNvGrpSpPr/>
        <p:nvPr/>
      </p:nvGrpSpPr>
      <p:grpSpPr>
        <a:xfrm>
          <a:off x="0" y="0"/>
          <a:ext cx="0" cy="0"/>
          <a:chOff x="0" y="0"/>
          <a:chExt cx="0" cy="0"/>
        </a:xfrm>
      </p:grpSpPr>
      <p:sp>
        <p:nvSpPr>
          <p:cNvPr id="431" name="Google Shape;431;p35"/>
          <p:cNvSpPr/>
          <p:nvPr/>
        </p:nvSpPr>
        <p:spPr>
          <a:xfrm>
            <a:off x="7086600" y="0"/>
            <a:ext cx="2057400" cy="5143500"/>
          </a:xfrm>
          <a:prstGeom prst="rect">
            <a:avLst/>
          </a:prstGeom>
          <a:solidFill>
            <a:srgbClr val="DEDED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grpSp>
        <p:nvGrpSpPr>
          <p:cNvPr id="432" name="Google Shape;432;p35"/>
          <p:cNvGrpSpPr/>
          <p:nvPr/>
        </p:nvGrpSpPr>
        <p:grpSpPr>
          <a:xfrm>
            <a:off x="-6350" y="0"/>
            <a:ext cx="9150350" cy="5147072"/>
            <a:chOff x="-6350" y="0"/>
            <a:chExt cx="9150350" cy="6862763"/>
          </a:xfrm>
        </p:grpSpPr>
        <p:sp>
          <p:nvSpPr>
            <p:cNvPr id="433" name="Google Shape;433;p35"/>
            <p:cNvSpPr/>
            <p:nvPr/>
          </p:nvSpPr>
          <p:spPr>
            <a:xfrm>
              <a:off x="-6350" y="0"/>
              <a:ext cx="9150350" cy="6862763"/>
            </a:xfrm>
            <a:custGeom>
              <a:avLst/>
              <a:gdLst/>
              <a:ahLst/>
              <a:cxnLst/>
              <a:rect l="l" t="t" r="r" b="b"/>
              <a:pathLst>
                <a:path w="19200" h="14399" extrusionOk="0">
                  <a:moveTo>
                    <a:pt x="14239" y="0"/>
                  </a:moveTo>
                  <a:lnTo>
                    <a:pt x="14239" y="0"/>
                  </a:lnTo>
                  <a:lnTo>
                    <a:pt x="14239" y="9227"/>
                  </a:lnTo>
                  <a:lnTo>
                    <a:pt x="0" y="9227"/>
                  </a:lnTo>
                  <a:lnTo>
                    <a:pt x="0" y="9869"/>
                  </a:lnTo>
                  <a:lnTo>
                    <a:pt x="14239" y="9869"/>
                  </a:lnTo>
                  <a:lnTo>
                    <a:pt x="14239" y="14399"/>
                  </a:lnTo>
                  <a:lnTo>
                    <a:pt x="14881" y="14399"/>
                  </a:lnTo>
                  <a:lnTo>
                    <a:pt x="14881" y="9869"/>
                  </a:lnTo>
                  <a:lnTo>
                    <a:pt x="19200" y="9869"/>
                  </a:lnTo>
                  <a:lnTo>
                    <a:pt x="19200" y="9227"/>
                  </a:lnTo>
                  <a:lnTo>
                    <a:pt x="14881" y="9227"/>
                  </a:lnTo>
                  <a:lnTo>
                    <a:pt x="14881" y="2789"/>
                  </a:lnTo>
                  <a:lnTo>
                    <a:pt x="19200" y="2789"/>
                  </a:lnTo>
                  <a:lnTo>
                    <a:pt x="19200" y="2147"/>
                  </a:lnTo>
                  <a:lnTo>
                    <a:pt x="14881" y="2147"/>
                  </a:lnTo>
                  <a:lnTo>
                    <a:pt x="14881" y="0"/>
                  </a:lnTo>
                  <a:lnTo>
                    <a:pt x="14239"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pic>
          <p:nvPicPr>
            <p:cNvPr id="434" name="Google Shape;434;p35"/>
            <p:cNvPicPr preferRelativeResize="0"/>
            <p:nvPr/>
          </p:nvPicPr>
          <p:blipFill rotWithShape="1">
            <a:blip r:embed="rId2">
              <a:alphaModFix/>
            </a:blip>
            <a:srcRect/>
            <a:stretch/>
          </p:blipFill>
          <p:spPr>
            <a:xfrm>
              <a:off x="201168" y="5330952"/>
              <a:ext cx="1636776" cy="1351184"/>
            </a:xfrm>
            <a:prstGeom prst="rect">
              <a:avLst/>
            </a:prstGeom>
            <a:noFill/>
            <a:ln>
              <a:noFill/>
            </a:ln>
          </p:spPr>
        </p:pic>
      </p:grpSp>
      <p:sp>
        <p:nvSpPr>
          <p:cNvPr id="435" name="Google Shape;435;p35"/>
          <p:cNvSpPr txBox="1">
            <a:spLocks noGrp="1"/>
          </p:cNvSpPr>
          <p:nvPr>
            <p:ph type="ctrTitle"/>
          </p:nvPr>
        </p:nvSpPr>
        <p:spPr>
          <a:xfrm>
            <a:off x="457200" y="342901"/>
            <a:ext cx="5394300" cy="2057400"/>
          </a:xfrm>
          <a:prstGeom prst="rect">
            <a:avLst/>
          </a:prstGeom>
          <a:noFill/>
          <a:ln>
            <a:noFill/>
          </a:ln>
        </p:spPr>
        <p:txBody>
          <a:bodyPr spcFirstLastPara="1" wrap="square" lIns="0" tIns="0" rIns="0" bIns="0" anchor="b" anchorCtr="0">
            <a:noAutofit/>
          </a:bodyPr>
          <a:lstStyle>
            <a:lvl1pPr marR="0" lvl="0" algn="l">
              <a:lnSpc>
                <a:spcPct val="85000"/>
              </a:lnSpc>
              <a:spcBef>
                <a:spcPts val="0"/>
              </a:spcBef>
              <a:spcAft>
                <a:spcPts val="0"/>
              </a:spcAft>
              <a:buClr>
                <a:schemeClr val="lt1"/>
              </a:buClr>
              <a:buSzPts val="4400"/>
              <a:buFont typeface="Georgia"/>
              <a:buNone/>
              <a:defRPr sz="4400" b="0" i="0" u="none" strike="noStrike" cap="none">
                <a:solidFill>
                  <a:schemeClr val="lt1"/>
                </a:solidFill>
                <a:latin typeface="Georgia"/>
                <a:ea typeface="Georgia"/>
                <a:cs typeface="Georgia"/>
                <a:sym typeface="Georgia"/>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436" name="Google Shape;436;p35"/>
          <p:cNvSpPr txBox="1">
            <a:spLocks noGrp="1"/>
          </p:cNvSpPr>
          <p:nvPr>
            <p:ph type="subTitle" idx="1"/>
          </p:nvPr>
        </p:nvSpPr>
        <p:spPr>
          <a:xfrm>
            <a:off x="457200" y="2571750"/>
            <a:ext cx="3980400" cy="445800"/>
          </a:xfrm>
          <a:prstGeom prst="rect">
            <a:avLst/>
          </a:prstGeom>
          <a:noFill/>
          <a:ln>
            <a:noFill/>
          </a:ln>
        </p:spPr>
        <p:txBody>
          <a:bodyPr spcFirstLastPara="1" wrap="square" lIns="0" tIns="0" rIns="0" bIns="0" anchor="t" anchorCtr="0">
            <a:noAutofit/>
          </a:bodyPr>
          <a:lstStyle>
            <a:lvl1pPr marR="0" lvl="0" algn="l">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1pPr>
            <a:lvl2pPr marR="0" lvl="1" algn="l">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2pPr>
            <a:lvl3pPr marR="0" lvl="2" algn="l">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3pPr>
            <a:lvl4pPr marR="0" lvl="3" algn="l">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4pPr>
            <a:lvl5pPr marR="0" lvl="4" algn="l">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5pPr>
            <a:lvl6pPr marR="0" lvl="5" algn="l">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6pPr>
            <a:lvl7pPr marR="0" lvl="6" algn="l">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7pPr>
            <a:lvl8pPr marR="0" lvl="7" algn="l">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8pPr>
            <a:lvl9pPr marR="0" lvl="8" algn="l">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9pPr>
          </a:lstStyle>
          <a:p>
            <a:endParaRP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matchingName="Title Slide Logo Shape Orange">
  <p:cSld name="Title Slide Logo Shape Orange">
    <p:spTree>
      <p:nvGrpSpPr>
        <p:cNvPr id="1" name="Shape 437"/>
        <p:cNvGrpSpPr/>
        <p:nvPr/>
      </p:nvGrpSpPr>
      <p:grpSpPr>
        <a:xfrm>
          <a:off x="0" y="0"/>
          <a:ext cx="0" cy="0"/>
          <a:chOff x="0" y="0"/>
          <a:chExt cx="0" cy="0"/>
        </a:xfrm>
      </p:grpSpPr>
      <p:grpSp>
        <p:nvGrpSpPr>
          <p:cNvPr id="438" name="Google Shape;438;p36"/>
          <p:cNvGrpSpPr/>
          <p:nvPr/>
        </p:nvGrpSpPr>
        <p:grpSpPr>
          <a:xfrm>
            <a:off x="0" y="1"/>
            <a:ext cx="6126163" cy="5143500"/>
            <a:chOff x="1" y="3"/>
            <a:chExt cx="6126163" cy="6858000"/>
          </a:xfrm>
        </p:grpSpPr>
        <p:sp>
          <p:nvSpPr>
            <p:cNvPr id="439" name="Google Shape;439;p36"/>
            <p:cNvSpPr/>
            <p:nvPr/>
          </p:nvSpPr>
          <p:spPr>
            <a:xfrm>
              <a:off x="1" y="3"/>
              <a:ext cx="6126163" cy="6858000"/>
            </a:xfrm>
            <a:custGeom>
              <a:avLst/>
              <a:gdLst/>
              <a:ahLst/>
              <a:cxnLst/>
              <a:rect l="l" t="t" r="r" b="b"/>
              <a:pathLst>
                <a:path w="6126163" h="6858000" extrusionOk="0">
                  <a:moveTo>
                    <a:pt x="0" y="0"/>
                  </a:moveTo>
                  <a:lnTo>
                    <a:pt x="2381250" y="0"/>
                  </a:lnTo>
                  <a:lnTo>
                    <a:pt x="2381250" y="765175"/>
                  </a:lnTo>
                  <a:lnTo>
                    <a:pt x="3149601" y="765175"/>
                  </a:lnTo>
                  <a:lnTo>
                    <a:pt x="3149601" y="1957388"/>
                  </a:lnTo>
                  <a:lnTo>
                    <a:pt x="5132388" y="1957388"/>
                  </a:lnTo>
                  <a:lnTo>
                    <a:pt x="5132388" y="4899025"/>
                  </a:lnTo>
                  <a:lnTo>
                    <a:pt x="6126163" y="4899025"/>
                  </a:lnTo>
                  <a:lnTo>
                    <a:pt x="6126163" y="6858000"/>
                  </a:lnTo>
                  <a:lnTo>
                    <a:pt x="5132388" y="6858000"/>
                  </a:lnTo>
                  <a:lnTo>
                    <a:pt x="3149601" y="6858000"/>
                  </a:lnTo>
                  <a:lnTo>
                    <a:pt x="2381250" y="6858000"/>
                  </a:lnTo>
                  <a:lnTo>
                    <a:pt x="917576" y="6858000"/>
                  </a:lnTo>
                  <a:lnTo>
                    <a:pt x="0" y="6858000"/>
                  </a:lnTo>
                  <a:close/>
                </a:path>
              </a:pathLst>
            </a:custGeom>
            <a:solidFill>
              <a:srgbClr val="D04A0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pic>
          <p:nvPicPr>
            <p:cNvPr id="440" name="Google Shape;440;p36"/>
            <p:cNvPicPr preferRelativeResize="0"/>
            <p:nvPr/>
          </p:nvPicPr>
          <p:blipFill rotWithShape="1">
            <a:blip r:embed="rId2">
              <a:alphaModFix/>
            </a:blip>
            <a:srcRect/>
            <a:stretch/>
          </p:blipFill>
          <p:spPr>
            <a:xfrm>
              <a:off x="201168" y="5330955"/>
              <a:ext cx="1636776" cy="1351184"/>
            </a:xfrm>
            <a:prstGeom prst="rect">
              <a:avLst/>
            </a:prstGeom>
            <a:noFill/>
            <a:ln>
              <a:noFill/>
            </a:ln>
          </p:spPr>
        </p:pic>
      </p:grpSp>
      <p:sp>
        <p:nvSpPr>
          <p:cNvPr id="441" name="Google Shape;441;p36"/>
          <p:cNvSpPr txBox="1">
            <a:spLocks noGrp="1"/>
          </p:cNvSpPr>
          <p:nvPr>
            <p:ph type="ctrTitle"/>
          </p:nvPr>
        </p:nvSpPr>
        <p:spPr>
          <a:xfrm>
            <a:off x="457199" y="1577579"/>
            <a:ext cx="4526400" cy="1371300"/>
          </a:xfrm>
          <a:prstGeom prst="rect">
            <a:avLst/>
          </a:prstGeom>
          <a:noFill/>
          <a:ln>
            <a:noFill/>
          </a:ln>
        </p:spPr>
        <p:txBody>
          <a:bodyPr spcFirstLastPara="1" wrap="square" lIns="0" tIns="0" rIns="0" bIns="0" anchor="b" anchorCtr="0">
            <a:noAutofit/>
          </a:bodyPr>
          <a:lstStyle>
            <a:lvl1pPr marR="0" lvl="0" algn="l">
              <a:lnSpc>
                <a:spcPct val="85000"/>
              </a:lnSpc>
              <a:spcBef>
                <a:spcPts val="0"/>
              </a:spcBef>
              <a:spcAft>
                <a:spcPts val="0"/>
              </a:spcAft>
              <a:buClr>
                <a:schemeClr val="lt1"/>
              </a:buClr>
              <a:buSzPts val="3600"/>
              <a:buFont typeface="Georgia"/>
              <a:buNone/>
              <a:defRPr sz="3600" b="0" i="0" u="none" strike="noStrike" cap="none">
                <a:solidFill>
                  <a:schemeClr val="lt1"/>
                </a:solidFill>
                <a:latin typeface="Georgia"/>
                <a:ea typeface="Georgia"/>
                <a:cs typeface="Georgia"/>
                <a:sym typeface="Georgia"/>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442" name="Google Shape;442;p36"/>
          <p:cNvSpPr txBox="1">
            <a:spLocks noGrp="1"/>
          </p:cNvSpPr>
          <p:nvPr>
            <p:ph type="subTitle" idx="1"/>
          </p:nvPr>
        </p:nvSpPr>
        <p:spPr>
          <a:xfrm>
            <a:off x="457200" y="3120390"/>
            <a:ext cx="4526400" cy="445800"/>
          </a:xfrm>
          <a:prstGeom prst="rect">
            <a:avLst/>
          </a:prstGeom>
          <a:noFill/>
          <a:ln>
            <a:noFill/>
          </a:ln>
        </p:spPr>
        <p:txBody>
          <a:bodyPr spcFirstLastPara="1" wrap="square" lIns="0" tIns="0" rIns="0" bIns="0" anchor="t" anchorCtr="0">
            <a:noAutofit/>
          </a:bodyPr>
          <a:lstStyle>
            <a:lvl1pPr marR="0" lvl="0" algn="l">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1pPr>
            <a:lvl2pPr marR="0" lvl="1" algn="l">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2pPr>
            <a:lvl3pPr marR="0" lvl="2" algn="l">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3pPr>
            <a:lvl4pPr marR="0" lvl="3" algn="l">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4pPr>
            <a:lvl5pPr marR="0" lvl="4" algn="l">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5pPr>
            <a:lvl6pPr marR="0" lvl="5" algn="l">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6pPr>
            <a:lvl7pPr marR="0" lvl="6" algn="l">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7pPr>
            <a:lvl8pPr marR="0" lvl="7" algn="l">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8pPr>
            <a:lvl9pPr marR="0" lvl="8" algn="l">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9pPr>
          </a:lstStyle>
          <a:p>
            <a:endParaRP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matchingName="Title Slide Logo Shape Red">
  <p:cSld name="Title Slide Logo Shape Red">
    <p:spTree>
      <p:nvGrpSpPr>
        <p:cNvPr id="1" name="Shape 443"/>
        <p:cNvGrpSpPr/>
        <p:nvPr/>
      </p:nvGrpSpPr>
      <p:grpSpPr>
        <a:xfrm>
          <a:off x="0" y="0"/>
          <a:ext cx="0" cy="0"/>
          <a:chOff x="0" y="0"/>
          <a:chExt cx="0" cy="0"/>
        </a:xfrm>
      </p:grpSpPr>
      <p:grpSp>
        <p:nvGrpSpPr>
          <p:cNvPr id="444" name="Google Shape;444;p37"/>
          <p:cNvGrpSpPr/>
          <p:nvPr/>
        </p:nvGrpSpPr>
        <p:grpSpPr>
          <a:xfrm>
            <a:off x="0" y="1"/>
            <a:ext cx="6126163" cy="5143500"/>
            <a:chOff x="1" y="3"/>
            <a:chExt cx="6126163" cy="6858000"/>
          </a:xfrm>
        </p:grpSpPr>
        <p:sp>
          <p:nvSpPr>
            <p:cNvPr id="445" name="Google Shape;445;p37"/>
            <p:cNvSpPr/>
            <p:nvPr/>
          </p:nvSpPr>
          <p:spPr>
            <a:xfrm>
              <a:off x="1" y="3"/>
              <a:ext cx="6126163" cy="6858000"/>
            </a:xfrm>
            <a:custGeom>
              <a:avLst/>
              <a:gdLst/>
              <a:ahLst/>
              <a:cxnLst/>
              <a:rect l="l" t="t" r="r" b="b"/>
              <a:pathLst>
                <a:path w="6126163" h="6858000" extrusionOk="0">
                  <a:moveTo>
                    <a:pt x="0" y="0"/>
                  </a:moveTo>
                  <a:lnTo>
                    <a:pt x="2381250" y="0"/>
                  </a:lnTo>
                  <a:lnTo>
                    <a:pt x="2381250" y="765175"/>
                  </a:lnTo>
                  <a:lnTo>
                    <a:pt x="3149601" y="765175"/>
                  </a:lnTo>
                  <a:lnTo>
                    <a:pt x="3149601" y="1957388"/>
                  </a:lnTo>
                  <a:lnTo>
                    <a:pt x="5132388" y="1957388"/>
                  </a:lnTo>
                  <a:lnTo>
                    <a:pt x="5132388" y="4899025"/>
                  </a:lnTo>
                  <a:lnTo>
                    <a:pt x="6126163" y="4899025"/>
                  </a:lnTo>
                  <a:lnTo>
                    <a:pt x="6126163" y="6858000"/>
                  </a:lnTo>
                  <a:lnTo>
                    <a:pt x="5132388" y="6858000"/>
                  </a:lnTo>
                  <a:lnTo>
                    <a:pt x="3149601" y="6858000"/>
                  </a:lnTo>
                  <a:lnTo>
                    <a:pt x="2381250" y="6858000"/>
                  </a:lnTo>
                  <a:lnTo>
                    <a:pt x="917576" y="6858000"/>
                  </a:lnTo>
                  <a:lnTo>
                    <a:pt x="0" y="6858000"/>
                  </a:lnTo>
                  <a:close/>
                </a:path>
              </a:pathLst>
            </a:custGeom>
            <a:solidFill>
              <a:srgbClr val="E0301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pic>
          <p:nvPicPr>
            <p:cNvPr id="446" name="Google Shape;446;p37"/>
            <p:cNvPicPr preferRelativeResize="0"/>
            <p:nvPr/>
          </p:nvPicPr>
          <p:blipFill rotWithShape="1">
            <a:blip r:embed="rId2">
              <a:alphaModFix/>
            </a:blip>
            <a:srcRect/>
            <a:stretch/>
          </p:blipFill>
          <p:spPr>
            <a:xfrm>
              <a:off x="201168" y="5330955"/>
              <a:ext cx="1636776" cy="1351184"/>
            </a:xfrm>
            <a:prstGeom prst="rect">
              <a:avLst/>
            </a:prstGeom>
            <a:noFill/>
            <a:ln>
              <a:noFill/>
            </a:ln>
          </p:spPr>
        </p:pic>
      </p:grpSp>
      <p:sp>
        <p:nvSpPr>
          <p:cNvPr id="447" name="Google Shape;447;p37"/>
          <p:cNvSpPr txBox="1">
            <a:spLocks noGrp="1"/>
          </p:cNvSpPr>
          <p:nvPr>
            <p:ph type="ctrTitle"/>
          </p:nvPr>
        </p:nvSpPr>
        <p:spPr>
          <a:xfrm>
            <a:off x="457199" y="1577579"/>
            <a:ext cx="4526400" cy="1371300"/>
          </a:xfrm>
          <a:prstGeom prst="rect">
            <a:avLst/>
          </a:prstGeom>
          <a:noFill/>
          <a:ln>
            <a:noFill/>
          </a:ln>
        </p:spPr>
        <p:txBody>
          <a:bodyPr spcFirstLastPara="1" wrap="square" lIns="0" tIns="0" rIns="0" bIns="0" anchor="b" anchorCtr="0">
            <a:noAutofit/>
          </a:bodyPr>
          <a:lstStyle>
            <a:lvl1pPr marR="0" lvl="0" algn="l">
              <a:lnSpc>
                <a:spcPct val="85000"/>
              </a:lnSpc>
              <a:spcBef>
                <a:spcPts val="0"/>
              </a:spcBef>
              <a:spcAft>
                <a:spcPts val="0"/>
              </a:spcAft>
              <a:buClr>
                <a:schemeClr val="lt1"/>
              </a:buClr>
              <a:buSzPts val="3600"/>
              <a:buFont typeface="Georgia"/>
              <a:buNone/>
              <a:defRPr sz="3600" b="0" i="0" u="none" strike="noStrike" cap="none">
                <a:solidFill>
                  <a:schemeClr val="lt1"/>
                </a:solidFill>
                <a:latin typeface="Georgia"/>
                <a:ea typeface="Georgia"/>
                <a:cs typeface="Georgia"/>
                <a:sym typeface="Georgia"/>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448" name="Google Shape;448;p37"/>
          <p:cNvSpPr txBox="1">
            <a:spLocks noGrp="1"/>
          </p:cNvSpPr>
          <p:nvPr>
            <p:ph type="subTitle" idx="1"/>
          </p:nvPr>
        </p:nvSpPr>
        <p:spPr>
          <a:xfrm>
            <a:off x="457200" y="3120390"/>
            <a:ext cx="4526400" cy="445800"/>
          </a:xfrm>
          <a:prstGeom prst="rect">
            <a:avLst/>
          </a:prstGeom>
          <a:noFill/>
          <a:ln>
            <a:noFill/>
          </a:ln>
        </p:spPr>
        <p:txBody>
          <a:bodyPr spcFirstLastPara="1" wrap="square" lIns="0" tIns="0" rIns="0" bIns="0" anchor="t" anchorCtr="0">
            <a:noAutofit/>
          </a:bodyPr>
          <a:lstStyle>
            <a:lvl1pPr marR="0" lvl="0" algn="l">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1pPr>
            <a:lvl2pPr marR="0" lvl="1" algn="l">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2pPr>
            <a:lvl3pPr marR="0" lvl="2" algn="l">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3pPr>
            <a:lvl4pPr marR="0" lvl="3" algn="l">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4pPr>
            <a:lvl5pPr marR="0" lvl="4" algn="l">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5pPr>
            <a:lvl6pPr marR="0" lvl="5" algn="l">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6pPr>
            <a:lvl7pPr marR="0" lvl="6" algn="l">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7pPr>
            <a:lvl8pPr marR="0" lvl="7" algn="l">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8pPr>
            <a:lvl9pPr marR="0" lvl="8" algn="l">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9pPr>
          </a:lstStyle>
          <a:p>
            <a:endParaRPr/>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matchingName="Title Slide Logo Shape Grey">
  <p:cSld name="Title Slide Logo Shape Grey">
    <p:spTree>
      <p:nvGrpSpPr>
        <p:cNvPr id="1" name="Shape 449"/>
        <p:cNvGrpSpPr/>
        <p:nvPr/>
      </p:nvGrpSpPr>
      <p:grpSpPr>
        <a:xfrm>
          <a:off x="0" y="0"/>
          <a:ext cx="0" cy="0"/>
          <a:chOff x="0" y="0"/>
          <a:chExt cx="0" cy="0"/>
        </a:xfrm>
      </p:grpSpPr>
      <p:grpSp>
        <p:nvGrpSpPr>
          <p:cNvPr id="450" name="Google Shape;450;p38"/>
          <p:cNvGrpSpPr/>
          <p:nvPr/>
        </p:nvGrpSpPr>
        <p:grpSpPr>
          <a:xfrm>
            <a:off x="0" y="1"/>
            <a:ext cx="6126163" cy="5143500"/>
            <a:chOff x="1" y="3"/>
            <a:chExt cx="6126163" cy="6858000"/>
          </a:xfrm>
        </p:grpSpPr>
        <p:sp>
          <p:nvSpPr>
            <p:cNvPr id="451" name="Google Shape;451;p38"/>
            <p:cNvSpPr/>
            <p:nvPr/>
          </p:nvSpPr>
          <p:spPr>
            <a:xfrm>
              <a:off x="1" y="3"/>
              <a:ext cx="6126163" cy="6858000"/>
            </a:xfrm>
            <a:custGeom>
              <a:avLst/>
              <a:gdLst/>
              <a:ahLst/>
              <a:cxnLst/>
              <a:rect l="l" t="t" r="r" b="b"/>
              <a:pathLst>
                <a:path w="6126163" h="6858000" extrusionOk="0">
                  <a:moveTo>
                    <a:pt x="0" y="0"/>
                  </a:moveTo>
                  <a:lnTo>
                    <a:pt x="2381250" y="0"/>
                  </a:lnTo>
                  <a:lnTo>
                    <a:pt x="2381250" y="765175"/>
                  </a:lnTo>
                  <a:lnTo>
                    <a:pt x="3149601" y="765175"/>
                  </a:lnTo>
                  <a:lnTo>
                    <a:pt x="3149601" y="1957388"/>
                  </a:lnTo>
                  <a:lnTo>
                    <a:pt x="5132388" y="1957388"/>
                  </a:lnTo>
                  <a:lnTo>
                    <a:pt x="5132388" y="4899025"/>
                  </a:lnTo>
                  <a:lnTo>
                    <a:pt x="6126163" y="4899025"/>
                  </a:lnTo>
                  <a:lnTo>
                    <a:pt x="6126163" y="6858000"/>
                  </a:lnTo>
                  <a:lnTo>
                    <a:pt x="5132388" y="6858000"/>
                  </a:lnTo>
                  <a:lnTo>
                    <a:pt x="3149601" y="6858000"/>
                  </a:lnTo>
                  <a:lnTo>
                    <a:pt x="2381250" y="6858000"/>
                  </a:lnTo>
                  <a:lnTo>
                    <a:pt x="917576" y="6858000"/>
                  </a:lnTo>
                  <a:lnTo>
                    <a:pt x="0" y="6858000"/>
                  </a:lnTo>
                  <a:close/>
                </a:path>
              </a:pathLst>
            </a:custGeom>
            <a:solidFill>
              <a:srgbClr val="46464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pic>
          <p:nvPicPr>
            <p:cNvPr id="452" name="Google Shape;452;p38"/>
            <p:cNvPicPr preferRelativeResize="0"/>
            <p:nvPr/>
          </p:nvPicPr>
          <p:blipFill rotWithShape="1">
            <a:blip r:embed="rId2">
              <a:alphaModFix/>
            </a:blip>
            <a:srcRect/>
            <a:stretch/>
          </p:blipFill>
          <p:spPr>
            <a:xfrm>
              <a:off x="201168" y="5330955"/>
              <a:ext cx="1636776" cy="1351184"/>
            </a:xfrm>
            <a:prstGeom prst="rect">
              <a:avLst/>
            </a:prstGeom>
            <a:noFill/>
            <a:ln>
              <a:noFill/>
            </a:ln>
          </p:spPr>
        </p:pic>
      </p:grpSp>
      <p:sp>
        <p:nvSpPr>
          <p:cNvPr id="453" name="Google Shape;453;p38"/>
          <p:cNvSpPr txBox="1">
            <a:spLocks noGrp="1"/>
          </p:cNvSpPr>
          <p:nvPr>
            <p:ph type="ctrTitle"/>
          </p:nvPr>
        </p:nvSpPr>
        <p:spPr>
          <a:xfrm>
            <a:off x="457199" y="1577579"/>
            <a:ext cx="4526400" cy="1371300"/>
          </a:xfrm>
          <a:prstGeom prst="rect">
            <a:avLst/>
          </a:prstGeom>
          <a:noFill/>
          <a:ln>
            <a:noFill/>
          </a:ln>
        </p:spPr>
        <p:txBody>
          <a:bodyPr spcFirstLastPara="1" wrap="square" lIns="0" tIns="0" rIns="0" bIns="0" anchor="b" anchorCtr="0">
            <a:noAutofit/>
          </a:bodyPr>
          <a:lstStyle>
            <a:lvl1pPr marR="0" lvl="0" algn="l">
              <a:lnSpc>
                <a:spcPct val="85000"/>
              </a:lnSpc>
              <a:spcBef>
                <a:spcPts val="0"/>
              </a:spcBef>
              <a:spcAft>
                <a:spcPts val="0"/>
              </a:spcAft>
              <a:buClr>
                <a:schemeClr val="lt1"/>
              </a:buClr>
              <a:buSzPts val="3600"/>
              <a:buFont typeface="Georgia"/>
              <a:buNone/>
              <a:defRPr sz="3600" b="0" i="0" u="none" strike="noStrike" cap="none">
                <a:solidFill>
                  <a:schemeClr val="lt1"/>
                </a:solidFill>
                <a:latin typeface="Georgia"/>
                <a:ea typeface="Georgia"/>
                <a:cs typeface="Georgia"/>
                <a:sym typeface="Georgia"/>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454" name="Google Shape;454;p38"/>
          <p:cNvSpPr txBox="1">
            <a:spLocks noGrp="1"/>
          </p:cNvSpPr>
          <p:nvPr>
            <p:ph type="subTitle" idx="1"/>
          </p:nvPr>
        </p:nvSpPr>
        <p:spPr>
          <a:xfrm>
            <a:off x="457200" y="3120390"/>
            <a:ext cx="4526400" cy="445800"/>
          </a:xfrm>
          <a:prstGeom prst="rect">
            <a:avLst/>
          </a:prstGeom>
          <a:noFill/>
          <a:ln>
            <a:noFill/>
          </a:ln>
        </p:spPr>
        <p:txBody>
          <a:bodyPr spcFirstLastPara="1" wrap="square" lIns="0" tIns="0" rIns="0" bIns="0" anchor="t" anchorCtr="0">
            <a:noAutofit/>
          </a:bodyPr>
          <a:lstStyle>
            <a:lvl1pPr marR="0" lvl="0" algn="l">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1pPr>
            <a:lvl2pPr marR="0" lvl="1" algn="l">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2pPr>
            <a:lvl3pPr marR="0" lvl="2" algn="l">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3pPr>
            <a:lvl4pPr marR="0" lvl="3" algn="l">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4pPr>
            <a:lvl5pPr marR="0" lvl="4" algn="l">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5pPr>
            <a:lvl6pPr marR="0" lvl="5" algn="l">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6pPr>
            <a:lvl7pPr marR="0" lvl="6" algn="l">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7pPr>
            <a:lvl8pPr marR="0" lvl="7" algn="l">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8pPr>
            <a:lvl9pPr marR="0" lvl="8" algn="l">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9pPr>
          </a:lstStyle>
          <a:p>
            <a:endParaRPr/>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matchingName="Title Slide Split">
  <p:cSld name="Title Slide Split">
    <p:spTree>
      <p:nvGrpSpPr>
        <p:cNvPr id="1" name="Shape 455"/>
        <p:cNvGrpSpPr/>
        <p:nvPr/>
      </p:nvGrpSpPr>
      <p:grpSpPr>
        <a:xfrm>
          <a:off x="0" y="0"/>
          <a:ext cx="0" cy="0"/>
          <a:chOff x="0" y="0"/>
          <a:chExt cx="0" cy="0"/>
        </a:xfrm>
      </p:grpSpPr>
      <p:sp>
        <p:nvSpPr>
          <p:cNvPr id="456" name="Google Shape;456;p39"/>
          <p:cNvSpPr/>
          <p:nvPr/>
        </p:nvSpPr>
        <p:spPr>
          <a:xfrm>
            <a:off x="4572000" y="0"/>
            <a:ext cx="4572000" cy="5143500"/>
          </a:xfrm>
          <a:prstGeom prst="rect">
            <a:avLst/>
          </a:prstGeom>
          <a:solidFill>
            <a:srgbClr val="DEDED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457" name="Google Shape;457;p39"/>
          <p:cNvSpPr txBox="1">
            <a:spLocks noGrp="1"/>
          </p:cNvSpPr>
          <p:nvPr>
            <p:ph type="ctrTitle"/>
          </p:nvPr>
        </p:nvSpPr>
        <p:spPr>
          <a:xfrm>
            <a:off x="457199" y="342900"/>
            <a:ext cx="3979800" cy="2228700"/>
          </a:xfrm>
          <a:prstGeom prst="rect">
            <a:avLst/>
          </a:prstGeom>
          <a:noFill/>
          <a:ln>
            <a:noFill/>
          </a:ln>
        </p:spPr>
        <p:txBody>
          <a:bodyPr spcFirstLastPara="1" wrap="square" lIns="0" tIns="0" rIns="0" bIns="0" anchor="b" anchorCtr="0">
            <a:noAutofit/>
          </a:bodyPr>
          <a:lstStyle>
            <a:lvl1pPr marR="0" lvl="0" algn="l">
              <a:lnSpc>
                <a:spcPct val="85000"/>
              </a:lnSpc>
              <a:spcBef>
                <a:spcPts val="0"/>
              </a:spcBef>
              <a:spcAft>
                <a:spcPts val="0"/>
              </a:spcAft>
              <a:buClr>
                <a:schemeClr val="dk1"/>
              </a:buClr>
              <a:buSzPts val="3600"/>
              <a:buFont typeface="Georgia"/>
              <a:buNone/>
              <a:defRPr sz="3600" b="0" i="0" u="none" strike="noStrike" cap="none">
                <a:solidFill>
                  <a:schemeClr val="dk1"/>
                </a:solidFill>
                <a:latin typeface="Georgia"/>
                <a:ea typeface="Georgia"/>
                <a:cs typeface="Georgia"/>
                <a:sym typeface="Georgia"/>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458" name="Google Shape;458;p39"/>
          <p:cNvSpPr/>
          <p:nvPr/>
        </p:nvSpPr>
        <p:spPr>
          <a:xfrm>
            <a:off x="4000500" y="0"/>
            <a:ext cx="5143500" cy="51435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dk1"/>
              </a:solidFill>
              <a:latin typeface="Arial"/>
              <a:ea typeface="Arial"/>
              <a:cs typeface="Arial"/>
              <a:sym typeface="Arial"/>
            </a:endParaRPr>
          </a:p>
        </p:txBody>
      </p:sp>
      <p:sp>
        <p:nvSpPr>
          <p:cNvPr id="459" name="Google Shape;459;p39"/>
          <p:cNvSpPr/>
          <p:nvPr/>
        </p:nvSpPr>
        <p:spPr>
          <a:xfrm>
            <a:off x="4000500" y="0"/>
            <a:ext cx="5143500" cy="51435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dk1"/>
              </a:solidFill>
              <a:latin typeface="Arial"/>
              <a:ea typeface="Arial"/>
              <a:cs typeface="Arial"/>
              <a:sym typeface="Arial"/>
            </a:endParaRPr>
          </a:p>
        </p:txBody>
      </p:sp>
      <p:pic>
        <p:nvPicPr>
          <p:cNvPr id="460" name="Google Shape;460;p39"/>
          <p:cNvPicPr preferRelativeResize="0"/>
          <p:nvPr/>
        </p:nvPicPr>
        <p:blipFill rotWithShape="1">
          <a:blip r:embed="rId2">
            <a:alphaModFix/>
          </a:blip>
          <a:srcRect/>
          <a:stretch/>
        </p:blipFill>
        <p:spPr>
          <a:xfrm>
            <a:off x="201168" y="3998214"/>
            <a:ext cx="1227583" cy="1013388"/>
          </a:xfrm>
          <a:prstGeom prst="rect">
            <a:avLst/>
          </a:prstGeom>
          <a:noFill/>
          <a:ln>
            <a:noFill/>
          </a:ln>
        </p:spPr>
      </p:pic>
      <p:sp>
        <p:nvSpPr>
          <p:cNvPr id="461" name="Google Shape;461;p39"/>
          <p:cNvSpPr txBox="1">
            <a:spLocks noGrp="1"/>
          </p:cNvSpPr>
          <p:nvPr>
            <p:ph type="subTitle" idx="1"/>
          </p:nvPr>
        </p:nvSpPr>
        <p:spPr>
          <a:xfrm>
            <a:off x="457199" y="2811780"/>
            <a:ext cx="3979800" cy="445800"/>
          </a:xfrm>
          <a:prstGeom prst="rect">
            <a:avLst/>
          </a:prstGeom>
          <a:noFill/>
          <a:ln>
            <a:noFill/>
          </a:ln>
        </p:spPr>
        <p:txBody>
          <a:bodyPr spcFirstLastPara="1" wrap="square" lIns="0" tIns="0" rIns="0" bIns="0" anchor="t" anchorCtr="0">
            <a:noAutofit/>
          </a:bodyPr>
          <a:lstStyle>
            <a:lvl1pPr marR="0" lvl="0" algn="l">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1pPr>
            <a:lvl2pPr marR="0" lvl="1" algn="l">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2pPr>
            <a:lvl3pPr marR="0" lvl="2" algn="l">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R="0" lvl="3" algn="l">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R="0" lvl="4" algn="l">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R="0" lvl="5" algn="l">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6pPr>
            <a:lvl7pPr marR="0" lvl="6" algn="l">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7pPr>
            <a:lvl8pPr marR="0" lvl="7" algn="l">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8pPr>
            <a:lvl9pPr marR="0" lvl="8" algn="l">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matchingName="Agenda">
  <p:cSld name="Agenda">
    <p:spTree>
      <p:nvGrpSpPr>
        <p:cNvPr id="1" name="Shape 462"/>
        <p:cNvGrpSpPr/>
        <p:nvPr/>
      </p:nvGrpSpPr>
      <p:grpSpPr>
        <a:xfrm>
          <a:off x="0" y="0"/>
          <a:ext cx="0" cy="0"/>
          <a:chOff x="0" y="0"/>
          <a:chExt cx="0" cy="0"/>
        </a:xfrm>
      </p:grpSpPr>
      <p:sp>
        <p:nvSpPr>
          <p:cNvPr id="463" name="Google Shape;463;p40"/>
          <p:cNvSpPr txBox="1">
            <a:spLocks noGrp="1"/>
          </p:cNvSpPr>
          <p:nvPr>
            <p:ph type="sldNum" idx="12"/>
          </p:nvPr>
        </p:nvSpPr>
        <p:spPr>
          <a:xfrm>
            <a:off x="6126163" y="4869180"/>
            <a:ext cx="2560500" cy="102900"/>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l-GR"/>
              <a:t>‹#›</a:t>
            </a:fld>
            <a:endParaRPr/>
          </a:p>
        </p:txBody>
      </p:sp>
      <p:sp>
        <p:nvSpPr>
          <p:cNvPr id="464" name="Google Shape;464;p40"/>
          <p:cNvSpPr txBox="1">
            <a:spLocks noGrp="1"/>
          </p:cNvSpPr>
          <p:nvPr>
            <p:ph type="title"/>
          </p:nvPr>
        </p:nvSpPr>
        <p:spPr>
          <a:xfrm>
            <a:off x="457200" y="342900"/>
            <a:ext cx="8229600" cy="1028700"/>
          </a:xfrm>
          <a:prstGeom prst="rect">
            <a:avLst/>
          </a:prstGeom>
          <a:noFill/>
          <a:ln>
            <a:noFill/>
          </a:ln>
        </p:spPr>
        <p:txBody>
          <a:bodyPr spcFirstLastPara="1" wrap="square" lIns="0" tIns="0" rIns="0" bIns="0" anchor="t" anchorCtr="0">
            <a:noAutofit/>
          </a:bodyPr>
          <a:lstStyle>
            <a:lvl1pPr marR="0" lvl="0" algn="l">
              <a:lnSpc>
                <a:spcPct val="85000"/>
              </a:lnSpc>
              <a:spcBef>
                <a:spcPts val="0"/>
              </a:spcBef>
              <a:spcAft>
                <a:spcPts val="0"/>
              </a:spcAft>
              <a:buClr>
                <a:schemeClr val="dk1"/>
              </a:buClr>
              <a:buSzPts val="2800"/>
              <a:buFont typeface="Georgia"/>
              <a:buNone/>
              <a:defRPr sz="2800" b="0" i="0" u="none" strike="noStrike" cap="none">
                <a:solidFill>
                  <a:schemeClr val="dk1"/>
                </a:solidFill>
                <a:latin typeface="Georgia"/>
                <a:ea typeface="Georgia"/>
                <a:cs typeface="Georgia"/>
                <a:sym typeface="Georgia"/>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2"/>
        <p:cNvGrpSpPr/>
        <p:nvPr/>
      </p:nvGrpSpPr>
      <p:grpSpPr>
        <a:xfrm>
          <a:off x="0" y="0"/>
          <a:ext cx="0" cy="0"/>
          <a:chOff x="0" y="0"/>
          <a:chExt cx="0" cy="0"/>
        </a:xfrm>
      </p:grpSpPr>
      <p:sp>
        <p:nvSpPr>
          <p:cNvPr id="53" name="Google Shape;53;p92"/>
          <p:cNvSpPr txBox="1">
            <a:spLocks noGrp="1"/>
          </p:cNvSpPr>
          <p:nvPr>
            <p:ph type="title"/>
          </p:nvPr>
        </p:nvSpPr>
        <p:spPr>
          <a:xfrm>
            <a:off x="628650" y="273844"/>
            <a:ext cx="7886700" cy="9942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 name="Google Shape;54;p92"/>
          <p:cNvSpPr txBox="1">
            <a:spLocks noGrp="1"/>
          </p:cNvSpPr>
          <p:nvPr>
            <p:ph type="dt" idx="10"/>
          </p:nvPr>
        </p:nvSpPr>
        <p:spPr>
          <a:xfrm>
            <a:off x="628650" y="4767263"/>
            <a:ext cx="2057400" cy="2739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92"/>
          <p:cNvSpPr txBox="1">
            <a:spLocks noGrp="1"/>
          </p:cNvSpPr>
          <p:nvPr>
            <p:ph type="ftr" idx="11"/>
          </p:nvPr>
        </p:nvSpPr>
        <p:spPr>
          <a:xfrm>
            <a:off x="3028950" y="4767263"/>
            <a:ext cx="3086100" cy="2739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92"/>
          <p:cNvSpPr txBox="1">
            <a:spLocks noGrp="1"/>
          </p:cNvSpPr>
          <p:nvPr>
            <p:ph type="sldNum" idx="12"/>
          </p:nvPr>
        </p:nvSpPr>
        <p:spPr>
          <a:xfrm>
            <a:off x="6457950" y="4767263"/>
            <a:ext cx="2057400" cy="273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l-GR"/>
              <a:t>‹#›</a:t>
            </a:fld>
            <a:endParaRPr/>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matchingName="Section Header Red">
  <p:cSld name="Section Header Red">
    <p:bg>
      <p:bgPr>
        <a:solidFill>
          <a:srgbClr val="E0301E"/>
        </a:solidFill>
        <a:effectLst/>
      </p:bgPr>
    </p:bg>
    <p:spTree>
      <p:nvGrpSpPr>
        <p:cNvPr id="1" name="Shape 465"/>
        <p:cNvGrpSpPr/>
        <p:nvPr/>
      </p:nvGrpSpPr>
      <p:grpSpPr>
        <a:xfrm>
          <a:off x="0" y="0"/>
          <a:ext cx="0" cy="0"/>
          <a:chOff x="0" y="0"/>
          <a:chExt cx="0" cy="0"/>
        </a:xfrm>
      </p:grpSpPr>
      <p:sp>
        <p:nvSpPr>
          <p:cNvPr id="466" name="Google Shape;466;p41"/>
          <p:cNvSpPr txBox="1">
            <a:spLocks noGrp="1"/>
          </p:cNvSpPr>
          <p:nvPr>
            <p:ph type="title"/>
          </p:nvPr>
        </p:nvSpPr>
        <p:spPr>
          <a:xfrm>
            <a:off x="3886200" y="1577579"/>
            <a:ext cx="3520500" cy="1988700"/>
          </a:xfrm>
          <a:prstGeom prst="rect">
            <a:avLst/>
          </a:prstGeom>
          <a:noFill/>
          <a:ln>
            <a:noFill/>
          </a:ln>
        </p:spPr>
        <p:txBody>
          <a:bodyPr spcFirstLastPara="1" wrap="square" lIns="0" tIns="0" rIns="0" bIns="0" anchor="t" anchorCtr="0">
            <a:noAutofit/>
          </a:bodyPr>
          <a:lstStyle>
            <a:lvl1pPr marR="0" lvl="0" algn="l">
              <a:lnSpc>
                <a:spcPct val="85000"/>
              </a:lnSpc>
              <a:spcBef>
                <a:spcPts val="0"/>
              </a:spcBef>
              <a:spcAft>
                <a:spcPts val="0"/>
              </a:spcAft>
              <a:buClr>
                <a:schemeClr val="lt1"/>
              </a:buClr>
              <a:buSzPts val="3600"/>
              <a:buFont typeface="Arial"/>
              <a:buNone/>
              <a:defRPr sz="3600" b="0" i="0" u="none" strike="noStrike" cap="none">
                <a:solidFill>
                  <a:schemeClr val="lt1"/>
                </a:solidFill>
                <a:latin typeface="Arial"/>
                <a:ea typeface="Arial"/>
                <a:cs typeface="Arial"/>
                <a:sym typeface="Arial"/>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467" name="Google Shape;467;p41"/>
          <p:cNvSpPr txBox="1">
            <a:spLocks noGrp="1"/>
          </p:cNvSpPr>
          <p:nvPr>
            <p:ph type="subTitle" idx="1"/>
          </p:nvPr>
        </p:nvSpPr>
        <p:spPr>
          <a:xfrm>
            <a:off x="457200" y="0"/>
            <a:ext cx="3429000" cy="5143500"/>
          </a:xfrm>
          <a:prstGeom prst="rect">
            <a:avLst/>
          </a:prstGeom>
          <a:noFill/>
          <a:ln>
            <a:noFill/>
          </a:ln>
        </p:spPr>
        <p:txBody>
          <a:bodyPr spcFirstLastPara="1" wrap="square" lIns="0" tIns="0" rIns="0" bIns="0" anchor="ctr" anchorCtr="0">
            <a:noAutofit/>
          </a:bodyPr>
          <a:lstStyle>
            <a:lvl1pPr marR="0" lvl="0" algn="l">
              <a:lnSpc>
                <a:spcPct val="95000"/>
              </a:lnSpc>
              <a:spcBef>
                <a:spcPts val="0"/>
              </a:spcBef>
              <a:spcAft>
                <a:spcPts val="0"/>
              </a:spcAft>
              <a:buClr>
                <a:schemeClr val="lt1"/>
              </a:buClr>
              <a:buSzPts val="45000"/>
              <a:buFont typeface="Arial"/>
              <a:buNone/>
              <a:defRPr sz="45000" b="0" i="0" u="none" strike="noStrike" cap="none">
                <a:solidFill>
                  <a:schemeClr val="lt1"/>
                </a:solidFill>
                <a:latin typeface="Arial"/>
                <a:ea typeface="Arial"/>
                <a:cs typeface="Arial"/>
                <a:sym typeface="Arial"/>
              </a:defRPr>
            </a:lvl1pPr>
            <a:lvl2pPr marR="0" lvl="1" algn="l">
              <a:lnSpc>
                <a:spcPct val="95000"/>
              </a:lnSpc>
              <a:spcBef>
                <a:spcPts val="0"/>
              </a:spcBef>
              <a:spcAft>
                <a:spcPts val="0"/>
              </a:spcAft>
              <a:buClr>
                <a:schemeClr val="lt1"/>
              </a:buClr>
              <a:buSzPts val="45000"/>
              <a:buFont typeface="Arial"/>
              <a:buNone/>
              <a:defRPr sz="45000" b="0" i="0" u="none" strike="noStrike" cap="none">
                <a:solidFill>
                  <a:schemeClr val="lt1"/>
                </a:solidFill>
                <a:latin typeface="Arial"/>
                <a:ea typeface="Arial"/>
                <a:cs typeface="Arial"/>
                <a:sym typeface="Arial"/>
              </a:defRPr>
            </a:lvl2pPr>
            <a:lvl3pPr marR="0" lvl="2" algn="l">
              <a:lnSpc>
                <a:spcPct val="95000"/>
              </a:lnSpc>
              <a:spcBef>
                <a:spcPts val="0"/>
              </a:spcBef>
              <a:spcAft>
                <a:spcPts val="0"/>
              </a:spcAft>
              <a:buClr>
                <a:schemeClr val="lt1"/>
              </a:buClr>
              <a:buSzPts val="45000"/>
              <a:buFont typeface="Arial"/>
              <a:buNone/>
              <a:defRPr sz="45000" b="0" i="0" u="none" strike="noStrike" cap="none">
                <a:solidFill>
                  <a:schemeClr val="lt1"/>
                </a:solidFill>
                <a:latin typeface="Arial"/>
                <a:ea typeface="Arial"/>
                <a:cs typeface="Arial"/>
                <a:sym typeface="Arial"/>
              </a:defRPr>
            </a:lvl3pPr>
            <a:lvl4pPr marR="0" lvl="3" algn="l">
              <a:lnSpc>
                <a:spcPct val="95000"/>
              </a:lnSpc>
              <a:spcBef>
                <a:spcPts val="0"/>
              </a:spcBef>
              <a:spcAft>
                <a:spcPts val="0"/>
              </a:spcAft>
              <a:buClr>
                <a:schemeClr val="lt1"/>
              </a:buClr>
              <a:buSzPts val="45000"/>
              <a:buFont typeface="Arial"/>
              <a:buNone/>
              <a:defRPr sz="45000" b="0" i="0" u="none" strike="noStrike" cap="none">
                <a:solidFill>
                  <a:schemeClr val="lt1"/>
                </a:solidFill>
                <a:latin typeface="Arial"/>
                <a:ea typeface="Arial"/>
                <a:cs typeface="Arial"/>
                <a:sym typeface="Arial"/>
              </a:defRPr>
            </a:lvl4pPr>
            <a:lvl5pPr marR="0" lvl="4" algn="l">
              <a:lnSpc>
                <a:spcPct val="95000"/>
              </a:lnSpc>
              <a:spcBef>
                <a:spcPts val="0"/>
              </a:spcBef>
              <a:spcAft>
                <a:spcPts val="0"/>
              </a:spcAft>
              <a:buClr>
                <a:schemeClr val="lt1"/>
              </a:buClr>
              <a:buSzPts val="45000"/>
              <a:buFont typeface="Arial"/>
              <a:buNone/>
              <a:defRPr sz="45000" b="0" i="0" u="none" strike="noStrike" cap="none">
                <a:solidFill>
                  <a:schemeClr val="lt1"/>
                </a:solidFill>
                <a:latin typeface="Arial"/>
                <a:ea typeface="Arial"/>
                <a:cs typeface="Arial"/>
                <a:sym typeface="Arial"/>
              </a:defRPr>
            </a:lvl5pPr>
            <a:lvl6pPr marR="0" lvl="5" algn="l">
              <a:lnSpc>
                <a:spcPct val="95000"/>
              </a:lnSpc>
              <a:spcBef>
                <a:spcPts val="0"/>
              </a:spcBef>
              <a:spcAft>
                <a:spcPts val="0"/>
              </a:spcAft>
              <a:buClr>
                <a:schemeClr val="lt1"/>
              </a:buClr>
              <a:buSzPts val="45000"/>
              <a:buFont typeface="Arial"/>
              <a:buNone/>
              <a:defRPr sz="45000" b="0" i="0" u="none" strike="noStrike" cap="none">
                <a:solidFill>
                  <a:schemeClr val="lt1"/>
                </a:solidFill>
                <a:latin typeface="Arial"/>
                <a:ea typeface="Arial"/>
                <a:cs typeface="Arial"/>
                <a:sym typeface="Arial"/>
              </a:defRPr>
            </a:lvl6pPr>
            <a:lvl7pPr marR="0" lvl="6" algn="l">
              <a:lnSpc>
                <a:spcPct val="95000"/>
              </a:lnSpc>
              <a:spcBef>
                <a:spcPts val="0"/>
              </a:spcBef>
              <a:spcAft>
                <a:spcPts val="0"/>
              </a:spcAft>
              <a:buClr>
                <a:schemeClr val="lt1"/>
              </a:buClr>
              <a:buSzPts val="45000"/>
              <a:buFont typeface="Arial"/>
              <a:buNone/>
              <a:defRPr sz="45000" b="0" i="0" u="none" strike="noStrike" cap="none">
                <a:solidFill>
                  <a:schemeClr val="lt1"/>
                </a:solidFill>
                <a:latin typeface="Arial"/>
                <a:ea typeface="Arial"/>
                <a:cs typeface="Arial"/>
                <a:sym typeface="Arial"/>
              </a:defRPr>
            </a:lvl7pPr>
            <a:lvl8pPr marR="0" lvl="7" algn="l">
              <a:lnSpc>
                <a:spcPct val="95000"/>
              </a:lnSpc>
              <a:spcBef>
                <a:spcPts val="0"/>
              </a:spcBef>
              <a:spcAft>
                <a:spcPts val="0"/>
              </a:spcAft>
              <a:buClr>
                <a:schemeClr val="lt1"/>
              </a:buClr>
              <a:buSzPts val="45000"/>
              <a:buFont typeface="Arial"/>
              <a:buNone/>
              <a:defRPr sz="45000" b="0" i="0" u="none" strike="noStrike" cap="none">
                <a:solidFill>
                  <a:schemeClr val="lt1"/>
                </a:solidFill>
                <a:latin typeface="Arial"/>
                <a:ea typeface="Arial"/>
                <a:cs typeface="Arial"/>
                <a:sym typeface="Arial"/>
              </a:defRPr>
            </a:lvl8pPr>
            <a:lvl9pPr marR="0" lvl="8" algn="l">
              <a:lnSpc>
                <a:spcPct val="95000"/>
              </a:lnSpc>
              <a:spcBef>
                <a:spcPts val="0"/>
              </a:spcBef>
              <a:spcAft>
                <a:spcPts val="0"/>
              </a:spcAft>
              <a:buClr>
                <a:schemeClr val="lt1"/>
              </a:buClr>
              <a:buSzPts val="45000"/>
              <a:buFont typeface="Arial"/>
              <a:buNone/>
              <a:defRPr sz="45000" b="0" i="0" u="none" strike="noStrike" cap="none">
                <a:solidFill>
                  <a:schemeClr val="lt1"/>
                </a:solidFill>
                <a:latin typeface="Arial"/>
                <a:ea typeface="Arial"/>
                <a:cs typeface="Arial"/>
                <a:sym typeface="Arial"/>
              </a:defRPr>
            </a:lvl9pPr>
          </a:lstStyle>
          <a:p>
            <a:endParaRPr/>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matchingName="Section Header Grey">
  <p:cSld name="Section Header Grey">
    <p:bg>
      <p:bgPr>
        <a:solidFill>
          <a:srgbClr val="464646"/>
        </a:solidFill>
        <a:effectLst/>
      </p:bgPr>
    </p:bg>
    <p:spTree>
      <p:nvGrpSpPr>
        <p:cNvPr id="1" name="Shape 468"/>
        <p:cNvGrpSpPr/>
        <p:nvPr/>
      </p:nvGrpSpPr>
      <p:grpSpPr>
        <a:xfrm>
          <a:off x="0" y="0"/>
          <a:ext cx="0" cy="0"/>
          <a:chOff x="0" y="0"/>
          <a:chExt cx="0" cy="0"/>
        </a:xfrm>
      </p:grpSpPr>
      <p:sp>
        <p:nvSpPr>
          <p:cNvPr id="469" name="Google Shape;469;p42"/>
          <p:cNvSpPr txBox="1">
            <a:spLocks noGrp="1"/>
          </p:cNvSpPr>
          <p:nvPr>
            <p:ph type="title"/>
          </p:nvPr>
        </p:nvSpPr>
        <p:spPr>
          <a:xfrm>
            <a:off x="3886200" y="1577579"/>
            <a:ext cx="3520500" cy="1988700"/>
          </a:xfrm>
          <a:prstGeom prst="rect">
            <a:avLst/>
          </a:prstGeom>
          <a:noFill/>
          <a:ln>
            <a:noFill/>
          </a:ln>
        </p:spPr>
        <p:txBody>
          <a:bodyPr spcFirstLastPara="1" wrap="square" lIns="0" tIns="0" rIns="0" bIns="0" anchor="t" anchorCtr="0">
            <a:noAutofit/>
          </a:bodyPr>
          <a:lstStyle>
            <a:lvl1pPr marR="0" lvl="0" algn="l">
              <a:lnSpc>
                <a:spcPct val="85000"/>
              </a:lnSpc>
              <a:spcBef>
                <a:spcPts val="0"/>
              </a:spcBef>
              <a:spcAft>
                <a:spcPts val="0"/>
              </a:spcAft>
              <a:buClr>
                <a:schemeClr val="lt1"/>
              </a:buClr>
              <a:buSzPts val="3600"/>
              <a:buFont typeface="Arial"/>
              <a:buNone/>
              <a:defRPr sz="3600" b="0" i="0" u="none" strike="noStrike" cap="none">
                <a:solidFill>
                  <a:schemeClr val="lt1"/>
                </a:solidFill>
                <a:latin typeface="Arial"/>
                <a:ea typeface="Arial"/>
                <a:cs typeface="Arial"/>
                <a:sym typeface="Arial"/>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470" name="Google Shape;470;p42"/>
          <p:cNvSpPr txBox="1">
            <a:spLocks noGrp="1"/>
          </p:cNvSpPr>
          <p:nvPr>
            <p:ph type="subTitle" idx="1"/>
          </p:nvPr>
        </p:nvSpPr>
        <p:spPr>
          <a:xfrm>
            <a:off x="457200" y="0"/>
            <a:ext cx="3429000" cy="5143500"/>
          </a:xfrm>
          <a:prstGeom prst="rect">
            <a:avLst/>
          </a:prstGeom>
          <a:noFill/>
          <a:ln>
            <a:noFill/>
          </a:ln>
        </p:spPr>
        <p:txBody>
          <a:bodyPr spcFirstLastPara="1" wrap="square" lIns="0" tIns="0" rIns="0" bIns="0" anchor="ctr" anchorCtr="0">
            <a:noAutofit/>
          </a:bodyPr>
          <a:lstStyle>
            <a:lvl1pPr marR="0" lvl="0" algn="l">
              <a:lnSpc>
                <a:spcPct val="95000"/>
              </a:lnSpc>
              <a:spcBef>
                <a:spcPts val="0"/>
              </a:spcBef>
              <a:spcAft>
                <a:spcPts val="0"/>
              </a:spcAft>
              <a:buClr>
                <a:schemeClr val="lt1"/>
              </a:buClr>
              <a:buSzPts val="45000"/>
              <a:buFont typeface="Arial"/>
              <a:buNone/>
              <a:defRPr sz="45000" b="0" i="0" u="none" strike="noStrike" cap="none">
                <a:solidFill>
                  <a:schemeClr val="lt1"/>
                </a:solidFill>
                <a:latin typeface="Arial"/>
                <a:ea typeface="Arial"/>
                <a:cs typeface="Arial"/>
                <a:sym typeface="Arial"/>
              </a:defRPr>
            </a:lvl1pPr>
            <a:lvl2pPr marR="0" lvl="1" algn="l">
              <a:lnSpc>
                <a:spcPct val="95000"/>
              </a:lnSpc>
              <a:spcBef>
                <a:spcPts val="0"/>
              </a:spcBef>
              <a:spcAft>
                <a:spcPts val="0"/>
              </a:spcAft>
              <a:buClr>
                <a:schemeClr val="lt1"/>
              </a:buClr>
              <a:buSzPts val="45000"/>
              <a:buFont typeface="Arial"/>
              <a:buNone/>
              <a:defRPr sz="45000" b="0" i="0" u="none" strike="noStrike" cap="none">
                <a:solidFill>
                  <a:schemeClr val="lt1"/>
                </a:solidFill>
                <a:latin typeface="Arial"/>
                <a:ea typeface="Arial"/>
                <a:cs typeface="Arial"/>
                <a:sym typeface="Arial"/>
              </a:defRPr>
            </a:lvl2pPr>
            <a:lvl3pPr marR="0" lvl="2" algn="l">
              <a:lnSpc>
                <a:spcPct val="95000"/>
              </a:lnSpc>
              <a:spcBef>
                <a:spcPts val="0"/>
              </a:spcBef>
              <a:spcAft>
                <a:spcPts val="0"/>
              </a:spcAft>
              <a:buClr>
                <a:schemeClr val="lt1"/>
              </a:buClr>
              <a:buSzPts val="45000"/>
              <a:buFont typeface="Arial"/>
              <a:buNone/>
              <a:defRPr sz="45000" b="0" i="0" u="none" strike="noStrike" cap="none">
                <a:solidFill>
                  <a:schemeClr val="lt1"/>
                </a:solidFill>
                <a:latin typeface="Arial"/>
                <a:ea typeface="Arial"/>
                <a:cs typeface="Arial"/>
                <a:sym typeface="Arial"/>
              </a:defRPr>
            </a:lvl3pPr>
            <a:lvl4pPr marR="0" lvl="3" algn="l">
              <a:lnSpc>
                <a:spcPct val="95000"/>
              </a:lnSpc>
              <a:spcBef>
                <a:spcPts val="0"/>
              </a:spcBef>
              <a:spcAft>
                <a:spcPts val="0"/>
              </a:spcAft>
              <a:buClr>
                <a:schemeClr val="lt1"/>
              </a:buClr>
              <a:buSzPts val="45000"/>
              <a:buFont typeface="Arial"/>
              <a:buNone/>
              <a:defRPr sz="45000" b="0" i="0" u="none" strike="noStrike" cap="none">
                <a:solidFill>
                  <a:schemeClr val="lt1"/>
                </a:solidFill>
                <a:latin typeface="Arial"/>
                <a:ea typeface="Arial"/>
                <a:cs typeface="Arial"/>
                <a:sym typeface="Arial"/>
              </a:defRPr>
            </a:lvl4pPr>
            <a:lvl5pPr marR="0" lvl="4" algn="l">
              <a:lnSpc>
                <a:spcPct val="95000"/>
              </a:lnSpc>
              <a:spcBef>
                <a:spcPts val="0"/>
              </a:spcBef>
              <a:spcAft>
                <a:spcPts val="0"/>
              </a:spcAft>
              <a:buClr>
                <a:schemeClr val="lt1"/>
              </a:buClr>
              <a:buSzPts val="45000"/>
              <a:buFont typeface="Arial"/>
              <a:buNone/>
              <a:defRPr sz="45000" b="0" i="0" u="none" strike="noStrike" cap="none">
                <a:solidFill>
                  <a:schemeClr val="lt1"/>
                </a:solidFill>
                <a:latin typeface="Arial"/>
                <a:ea typeface="Arial"/>
                <a:cs typeface="Arial"/>
                <a:sym typeface="Arial"/>
              </a:defRPr>
            </a:lvl5pPr>
            <a:lvl6pPr marR="0" lvl="5" algn="l">
              <a:lnSpc>
                <a:spcPct val="95000"/>
              </a:lnSpc>
              <a:spcBef>
                <a:spcPts val="0"/>
              </a:spcBef>
              <a:spcAft>
                <a:spcPts val="0"/>
              </a:spcAft>
              <a:buClr>
                <a:schemeClr val="lt1"/>
              </a:buClr>
              <a:buSzPts val="45000"/>
              <a:buFont typeface="Arial"/>
              <a:buNone/>
              <a:defRPr sz="45000" b="0" i="0" u="none" strike="noStrike" cap="none">
                <a:solidFill>
                  <a:schemeClr val="lt1"/>
                </a:solidFill>
                <a:latin typeface="Arial"/>
                <a:ea typeface="Arial"/>
                <a:cs typeface="Arial"/>
                <a:sym typeface="Arial"/>
              </a:defRPr>
            </a:lvl6pPr>
            <a:lvl7pPr marR="0" lvl="6" algn="l">
              <a:lnSpc>
                <a:spcPct val="95000"/>
              </a:lnSpc>
              <a:spcBef>
                <a:spcPts val="0"/>
              </a:spcBef>
              <a:spcAft>
                <a:spcPts val="0"/>
              </a:spcAft>
              <a:buClr>
                <a:schemeClr val="lt1"/>
              </a:buClr>
              <a:buSzPts val="45000"/>
              <a:buFont typeface="Arial"/>
              <a:buNone/>
              <a:defRPr sz="45000" b="0" i="0" u="none" strike="noStrike" cap="none">
                <a:solidFill>
                  <a:schemeClr val="lt1"/>
                </a:solidFill>
                <a:latin typeface="Arial"/>
                <a:ea typeface="Arial"/>
                <a:cs typeface="Arial"/>
                <a:sym typeface="Arial"/>
              </a:defRPr>
            </a:lvl7pPr>
            <a:lvl8pPr marR="0" lvl="7" algn="l">
              <a:lnSpc>
                <a:spcPct val="95000"/>
              </a:lnSpc>
              <a:spcBef>
                <a:spcPts val="0"/>
              </a:spcBef>
              <a:spcAft>
                <a:spcPts val="0"/>
              </a:spcAft>
              <a:buClr>
                <a:schemeClr val="lt1"/>
              </a:buClr>
              <a:buSzPts val="45000"/>
              <a:buFont typeface="Arial"/>
              <a:buNone/>
              <a:defRPr sz="45000" b="0" i="0" u="none" strike="noStrike" cap="none">
                <a:solidFill>
                  <a:schemeClr val="lt1"/>
                </a:solidFill>
                <a:latin typeface="Arial"/>
                <a:ea typeface="Arial"/>
                <a:cs typeface="Arial"/>
                <a:sym typeface="Arial"/>
              </a:defRPr>
            </a:lvl8pPr>
            <a:lvl9pPr marR="0" lvl="8" algn="l">
              <a:lnSpc>
                <a:spcPct val="95000"/>
              </a:lnSpc>
              <a:spcBef>
                <a:spcPts val="0"/>
              </a:spcBef>
              <a:spcAft>
                <a:spcPts val="0"/>
              </a:spcAft>
              <a:buClr>
                <a:schemeClr val="lt1"/>
              </a:buClr>
              <a:buSzPts val="45000"/>
              <a:buFont typeface="Arial"/>
              <a:buNone/>
              <a:defRPr sz="45000" b="0" i="0" u="none" strike="noStrike" cap="none">
                <a:solidFill>
                  <a:schemeClr val="lt1"/>
                </a:solidFill>
                <a:latin typeface="Arial"/>
                <a:ea typeface="Arial"/>
                <a:cs typeface="Arial"/>
                <a:sym typeface="Arial"/>
              </a:defRPr>
            </a:lvl9pPr>
          </a:lstStyle>
          <a:p>
            <a:endParaRPr/>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matchingName="Section Header Orange Manual">
  <p:cSld name="Section Header Orange Manual">
    <p:bg>
      <p:bgPr>
        <a:solidFill>
          <a:srgbClr val="D04A02"/>
        </a:solidFill>
        <a:effectLst/>
      </p:bgPr>
    </p:bg>
    <p:spTree>
      <p:nvGrpSpPr>
        <p:cNvPr id="1" name="Shape 471"/>
        <p:cNvGrpSpPr/>
        <p:nvPr/>
      </p:nvGrpSpPr>
      <p:grpSpPr>
        <a:xfrm>
          <a:off x="0" y="0"/>
          <a:ext cx="0" cy="0"/>
          <a:chOff x="0" y="0"/>
          <a:chExt cx="0" cy="0"/>
        </a:xfrm>
      </p:grpSpPr>
      <p:sp>
        <p:nvSpPr>
          <p:cNvPr id="472" name="Google Shape;472;p43"/>
          <p:cNvSpPr txBox="1">
            <a:spLocks noGrp="1"/>
          </p:cNvSpPr>
          <p:nvPr>
            <p:ph type="title"/>
          </p:nvPr>
        </p:nvSpPr>
        <p:spPr>
          <a:xfrm>
            <a:off x="457200" y="342900"/>
            <a:ext cx="1097400" cy="1234800"/>
          </a:xfrm>
          <a:prstGeom prst="rect">
            <a:avLst/>
          </a:prstGeom>
          <a:noFill/>
          <a:ln>
            <a:noFill/>
          </a:ln>
        </p:spPr>
        <p:txBody>
          <a:bodyPr spcFirstLastPara="1" wrap="square" lIns="0" tIns="0" rIns="0" bIns="0" anchor="b" anchorCtr="0">
            <a:noAutofit/>
          </a:bodyPr>
          <a:lstStyle>
            <a:lvl1pPr marR="0" lvl="0" algn="l">
              <a:lnSpc>
                <a:spcPct val="80000"/>
              </a:lnSpc>
              <a:spcBef>
                <a:spcPts val="0"/>
              </a:spcBef>
              <a:spcAft>
                <a:spcPts val="0"/>
              </a:spcAft>
              <a:buClr>
                <a:schemeClr val="lt1"/>
              </a:buClr>
              <a:buSzPts val="11500"/>
              <a:buFont typeface="Arial"/>
              <a:buNone/>
              <a:defRPr sz="11500" b="0" i="0" u="none" strike="noStrike" cap="none">
                <a:solidFill>
                  <a:schemeClr val="lt1"/>
                </a:solidFill>
                <a:latin typeface="Arial"/>
                <a:ea typeface="Arial"/>
                <a:cs typeface="Arial"/>
                <a:sym typeface="Arial"/>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matchingName="Section Header Red Manual">
  <p:cSld name="Section Header Red Manual">
    <p:bg>
      <p:bgPr>
        <a:solidFill>
          <a:srgbClr val="E0301E"/>
        </a:solidFill>
        <a:effectLst/>
      </p:bgPr>
    </p:bg>
    <p:spTree>
      <p:nvGrpSpPr>
        <p:cNvPr id="1" name="Shape 473"/>
        <p:cNvGrpSpPr/>
        <p:nvPr/>
      </p:nvGrpSpPr>
      <p:grpSpPr>
        <a:xfrm>
          <a:off x="0" y="0"/>
          <a:ext cx="0" cy="0"/>
          <a:chOff x="0" y="0"/>
          <a:chExt cx="0" cy="0"/>
        </a:xfrm>
      </p:grpSpPr>
      <p:sp>
        <p:nvSpPr>
          <p:cNvPr id="474" name="Google Shape;474;p44"/>
          <p:cNvSpPr txBox="1">
            <a:spLocks noGrp="1"/>
          </p:cNvSpPr>
          <p:nvPr>
            <p:ph type="title"/>
          </p:nvPr>
        </p:nvSpPr>
        <p:spPr>
          <a:xfrm>
            <a:off x="457200" y="342900"/>
            <a:ext cx="1097400" cy="1234800"/>
          </a:xfrm>
          <a:prstGeom prst="rect">
            <a:avLst/>
          </a:prstGeom>
          <a:noFill/>
          <a:ln>
            <a:noFill/>
          </a:ln>
        </p:spPr>
        <p:txBody>
          <a:bodyPr spcFirstLastPara="1" wrap="square" lIns="0" tIns="0" rIns="0" bIns="0" anchor="b" anchorCtr="0">
            <a:noAutofit/>
          </a:bodyPr>
          <a:lstStyle>
            <a:lvl1pPr marR="0" lvl="0" algn="l">
              <a:lnSpc>
                <a:spcPct val="80000"/>
              </a:lnSpc>
              <a:spcBef>
                <a:spcPts val="0"/>
              </a:spcBef>
              <a:spcAft>
                <a:spcPts val="0"/>
              </a:spcAft>
              <a:buClr>
                <a:schemeClr val="lt1"/>
              </a:buClr>
              <a:buSzPts val="11500"/>
              <a:buFont typeface="Arial"/>
              <a:buNone/>
              <a:defRPr sz="11500" b="0" i="0" u="none" strike="noStrike" cap="none">
                <a:solidFill>
                  <a:schemeClr val="lt1"/>
                </a:solidFill>
                <a:latin typeface="Arial"/>
                <a:ea typeface="Arial"/>
                <a:cs typeface="Arial"/>
                <a:sym typeface="Arial"/>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matchingName="Section Header Grey Manual">
  <p:cSld name="Section Header Grey Manual">
    <p:bg>
      <p:bgPr>
        <a:solidFill>
          <a:srgbClr val="464646"/>
        </a:solidFill>
        <a:effectLst/>
      </p:bgPr>
    </p:bg>
    <p:spTree>
      <p:nvGrpSpPr>
        <p:cNvPr id="1" name="Shape 475"/>
        <p:cNvGrpSpPr/>
        <p:nvPr/>
      </p:nvGrpSpPr>
      <p:grpSpPr>
        <a:xfrm>
          <a:off x="0" y="0"/>
          <a:ext cx="0" cy="0"/>
          <a:chOff x="0" y="0"/>
          <a:chExt cx="0" cy="0"/>
        </a:xfrm>
      </p:grpSpPr>
      <p:sp>
        <p:nvSpPr>
          <p:cNvPr id="476" name="Google Shape;476;p45"/>
          <p:cNvSpPr txBox="1">
            <a:spLocks noGrp="1"/>
          </p:cNvSpPr>
          <p:nvPr>
            <p:ph type="title"/>
          </p:nvPr>
        </p:nvSpPr>
        <p:spPr>
          <a:xfrm>
            <a:off x="457200" y="342900"/>
            <a:ext cx="1097400" cy="1234800"/>
          </a:xfrm>
          <a:prstGeom prst="rect">
            <a:avLst/>
          </a:prstGeom>
          <a:noFill/>
          <a:ln>
            <a:noFill/>
          </a:ln>
        </p:spPr>
        <p:txBody>
          <a:bodyPr spcFirstLastPara="1" wrap="square" lIns="0" tIns="0" rIns="0" bIns="0" anchor="b" anchorCtr="0">
            <a:noAutofit/>
          </a:bodyPr>
          <a:lstStyle>
            <a:lvl1pPr marR="0" lvl="0" algn="l">
              <a:lnSpc>
                <a:spcPct val="80000"/>
              </a:lnSpc>
              <a:spcBef>
                <a:spcPts val="0"/>
              </a:spcBef>
              <a:spcAft>
                <a:spcPts val="0"/>
              </a:spcAft>
              <a:buClr>
                <a:schemeClr val="lt1"/>
              </a:buClr>
              <a:buSzPts val="11500"/>
              <a:buFont typeface="Arial"/>
              <a:buNone/>
              <a:defRPr sz="11500" b="0" i="0" u="none" strike="noStrike" cap="none">
                <a:solidFill>
                  <a:schemeClr val="lt1"/>
                </a:solidFill>
                <a:latin typeface="Arial"/>
                <a:ea typeface="Arial"/>
                <a:cs typeface="Arial"/>
                <a:sym typeface="Arial"/>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matchingName="Quote 1 Image Full">
  <p:cSld name="Quote 1 Image Full">
    <p:bg>
      <p:bgPr>
        <a:solidFill>
          <a:srgbClr val="DEDEDE"/>
        </a:solidFill>
        <a:effectLst/>
      </p:bgPr>
    </p:bg>
    <p:spTree>
      <p:nvGrpSpPr>
        <p:cNvPr id="1" name="Shape 477"/>
        <p:cNvGrpSpPr/>
        <p:nvPr/>
      </p:nvGrpSpPr>
      <p:grpSpPr>
        <a:xfrm>
          <a:off x="0" y="0"/>
          <a:ext cx="0" cy="0"/>
          <a:chOff x="0" y="0"/>
          <a:chExt cx="0" cy="0"/>
        </a:xfrm>
      </p:grpSpPr>
      <p:sp>
        <p:nvSpPr>
          <p:cNvPr id="478" name="Google Shape;478;p46"/>
          <p:cNvSpPr txBox="1">
            <a:spLocks noGrp="1"/>
          </p:cNvSpPr>
          <p:nvPr>
            <p:ph type="body" idx="1"/>
          </p:nvPr>
        </p:nvSpPr>
        <p:spPr>
          <a:xfrm>
            <a:off x="0" y="857250"/>
            <a:ext cx="3657600" cy="3429000"/>
          </a:xfrm>
          <a:prstGeom prst="rect">
            <a:avLst/>
          </a:prstGeom>
          <a:solidFill>
            <a:srgbClr val="E0301E"/>
          </a:solidFill>
          <a:ln>
            <a:noFill/>
          </a:ln>
        </p:spPr>
        <p:txBody>
          <a:bodyPr spcFirstLastPara="1" wrap="square" lIns="457200" tIns="1234425" rIns="228600" bIns="228600" anchor="t" anchorCtr="0">
            <a:noAutofit/>
          </a:bodyPr>
          <a:lstStyle>
            <a:lvl1pPr marL="457200" marR="0" lvl="0" indent="-228600" algn="l">
              <a:lnSpc>
                <a:spcPct val="90000"/>
              </a:lnSpc>
              <a:spcBef>
                <a:spcPts val="0"/>
              </a:spcBef>
              <a:spcAft>
                <a:spcPts val="0"/>
              </a:spcAft>
              <a:buClr>
                <a:schemeClr val="lt1"/>
              </a:buClr>
              <a:buSzPts val="2400"/>
              <a:buFont typeface="Arial"/>
              <a:buNone/>
              <a:defRPr sz="2400" b="0" i="0" u="none" strike="noStrike" cap="none">
                <a:solidFill>
                  <a:schemeClr val="lt1"/>
                </a:solidFill>
                <a:latin typeface="Georgia"/>
                <a:ea typeface="Georgia"/>
                <a:cs typeface="Georgia"/>
                <a:sym typeface="Georgia"/>
              </a:defRPr>
            </a:lvl1pPr>
            <a:lvl2pPr marL="914400" marR="0" lvl="1" indent="-228600" algn="l">
              <a:lnSpc>
                <a:spcPct val="100000"/>
              </a:lnSpc>
              <a:spcBef>
                <a:spcPts val="1800"/>
              </a:spcBef>
              <a:spcAft>
                <a:spcPts val="0"/>
              </a:spcAft>
              <a:buClr>
                <a:schemeClr val="lt1"/>
              </a:buClr>
              <a:buSzPts val="1400"/>
              <a:buFont typeface="Arial"/>
              <a:buNone/>
              <a:defRPr sz="1400" b="1" i="0" u="none" strike="noStrike" cap="none">
                <a:solidFill>
                  <a:schemeClr val="lt1"/>
                </a:solidFill>
                <a:latin typeface="Arial"/>
                <a:ea typeface="Arial"/>
                <a:cs typeface="Arial"/>
                <a:sym typeface="Arial"/>
              </a:defRPr>
            </a:lvl2pPr>
            <a:lvl3pPr marL="1371600" marR="0" lvl="2" indent="-228600" algn="l">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3pPr>
            <a:lvl4pPr marL="1828800" marR="0" lvl="3" indent="-228600" algn="l">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4pPr>
            <a:lvl5pPr marL="2286000" marR="0" lvl="4" indent="-228600" algn="l">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5pPr>
            <a:lvl6pPr marL="2743200" marR="0" lvl="5" indent="-228600" algn="l">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6pPr>
            <a:lvl7pPr marL="3200400" marR="0" lvl="6" indent="-228600" algn="l">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7pPr>
            <a:lvl8pPr marL="3657600" marR="0" lvl="7" indent="-228600" algn="l">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8pPr>
            <a:lvl9pPr marL="4114800" marR="0" lvl="8" indent="-228600" algn="l">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9pPr>
          </a:lstStyle>
          <a:p>
            <a:endParaRPr/>
          </a:p>
        </p:txBody>
      </p:sp>
      <p:sp>
        <p:nvSpPr>
          <p:cNvPr id="479" name="Google Shape;479;p46"/>
          <p:cNvSpPr txBox="1">
            <a:spLocks noGrp="1"/>
          </p:cNvSpPr>
          <p:nvPr>
            <p:ph type="sldNum" idx="12"/>
          </p:nvPr>
        </p:nvSpPr>
        <p:spPr>
          <a:xfrm>
            <a:off x="6126163" y="4869180"/>
            <a:ext cx="2560500" cy="102900"/>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700"/>
              <a:buFont typeface="Arial"/>
              <a:buNone/>
              <a:defRPr sz="7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00"/>
              <a:buFont typeface="Arial"/>
              <a:buNone/>
              <a:defRPr sz="7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00"/>
              <a:buFont typeface="Arial"/>
              <a:buNone/>
              <a:defRPr sz="7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00"/>
              <a:buFont typeface="Arial"/>
              <a:buNone/>
              <a:defRPr sz="7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00"/>
              <a:buFont typeface="Arial"/>
              <a:buNone/>
              <a:defRPr sz="7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00"/>
              <a:buFont typeface="Arial"/>
              <a:buNone/>
              <a:defRPr sz="7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00"/>
              <a:buFont typeface="Arial"/>
              <a:buNone/>
              <a:defRPr sz="7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00"/>
              <a:buFont typeface="Arial"/>
              <a:buNone/>
              <a:defRPr sz="7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00"/>
              <a:buFont typeface="Arial"/>
              <a:buNone/>
              <a:defRPr sz="7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l-GR"/>
              <a:t>‹#›</a:t>
            </a:fld>
            <a:endParaRPr/>
          </a:p>
        </p:txBody>
      </p:sp>
      <p:sp>
        <p:nvSpPr>
          <p:cNvPr id="480" name="Google Shape;480;p46"/>
          <p:cNvSpPr/>
          <p:nvPr/>
        </p:nvSpPr>
        <p:spPr>
          <a:xfrm>
            <a:off x="457200" y="1149859"/>
            <a:ext cx="731522" cy="427720"/>
          </a:xfrm>
          <a:custGeom>
            <a:avLst/>
            <a:gdLst/>
            <a:ahLst/>
            <a:cxnLst/>
            <a:rect l="l" t="t" r="r" b="b"/>
            <a:pathLst>
              <a:path w="1811" h="1424" extrusionOk="0">
                <a:moveTo>
                  <a:pt x="1757" y="1424"/>
                </a:moveTo>
                <a:lnTo>
                  <a:pt x="1757" y="1424"/>
                </a:lnTo>
                <a:lnTo>
                  <a:pt x="1099" y="1424"/>
                </a:lnTo>
                <a:lnTo>
                  <a:pt x="1099" y="953"/>
                </a:lnTo>
                <a:cubicBezTo>
                  <a:pt x="1099" y="761"/>
                  <a:pt x="1115" y="610"/>
                  <a:pt x="1149" y="501"/>
                </a:cubicBezTo>
                <a:cubicBezTo>
                  <a:pt x="1183" y="392"/>
                  <a:pt x="1245" y="293"/>
                  <a:pt x="1337" y="206"/>
                </a:cubicBezTo>
                <a:cubicBezTo>
                  <a:pt x="1428" y="118"/>
                  <a:pt x="1543" y="50"/>
                  <a:pt x="1682" y="0"/>
                </a:cubicBezTo>
                <a:lnTo>
                  <a:pt x="1811" y="271"/>
                </a:lnTo>
                <a:cubicBezTo>
                  <a:pt x="1680" y="315"/>
                  <a:pt x="1586" y="376"/>
                  <a:pt x="1529" y="454"/>
                </a:cubicBezTo>
                <a:cubicBezTo>
                  <a:pt x="1472" y="532"/>
                  <a:pt x="1442" y="636"/>
                  <a:pt x="1439" y="766"/>
                </a:cubicBezTo>
                <a:lnTo>
                  <a:pt x="1757" y="766"/>
                </a:lnTo>
                <a:lnTo>
                  <a:pt x="1757" y="1424"/>
                </a:lnTo>
                <a:close/>
                <a:moveTo>
                  <a:pt x="658" y="1424"/>
                </a:moveTo>
                <a:lnTo>
                  <a:pt x="658" y="1424"/>
                </a:lnTo>
                <a:lnTo>
                  <a:pt x="0" y="1424"/>
                </a:lnTo>
                <a:lnTo>
                  <a:pt x="0" y="953"/>
                </a:lnTo>
                <a:cubicBezTo>
                  <a:pt x="0" y="763"/>
                  <a:pt x="16" y="612"/>
                  <a:pt x="50" y="502"/>
                </a:cubicBezTo>
                <a:cubicBezTo>
                  <a:pt x="83" y="392"/>
                  <a:pt x="146" y="293"/>
                  <a:pt x="236" y="206"/>
                </a:cubicBezTo>
                <a:cubicBezTo>
                  <a:pt x="327" y="118"/>
                  <a:pt x="442" y="50"/>
                  <a:pt x="583" y="0"/>
                </a:cubicBezTo>
                <a:lnTo>
                  <a:pt x="712" y="271"/>
                </a:lnTo>
                <a:cubicBezTo>
                  <a:pt x="581" y="315"/>
                  <a:pt x="487" y="376"/>
                  <a:pt x="430" y="454"/>
                </a:cubicBezTo>
                <a:cubicBezTo>
                  <a:pt x="373" y="532"/>
                  <a:pt x="342" y="636"/>
                  <a:pt x="339" y="766"/>
                </a:cubicBezTo>
                <a:lnTo>
                  <a:pt x="658" y="766"/>
                </a:lnTo>
                <a:lnTo>
                  <a:pt x="658" y="1424"/>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matchingName="Quote 1 Image Orange">
  <p:cSld name="Quote 1 Image Orange">
    <p:bg>
      <p:bgPr>
        <a:solidFill>
          <a:srgbClr val="D04A02"/>
        </a:solidFill>
        <a:effectLst/>
      </p:bgPr>
    </p:bg>
    <p:spTree>
      <p:nvGrpSpPr>
        <p:cNvPr id="1" name="Shape 481"/>
        <p:cNvGrpSpPr/>
        <p:nvPr/>
      </p:nvGrpSpPr>
      <p:grpSpPr>
        <a:xfrm>
          <a:off x="0" y="0"/>
          <a:ext cx="0" cy="0"/>
          <a:chOff x="0" y="0"/>
          <a:chExt cx="0" cy="0"/>
        </a:xfrm>
      </p:grpSpPr>
      <p:sp>
        <p:nvSpPr>
          <p:cNvPr id="482" name="Google Shape;482;p47"/>
          <p:cNvSpPr/>
          <p:nvPr/>
        </p:nvSpPr>
        <p:spPr>
          <a:xfrm>
            <a:off x="4572000" y="0"/>
            <a:ext cx="4572000" cy="5143500"/>
          </a:xfrm>
          <a:prstGeom prst="rect">
            <a:avLst/>
          </a:prstGeom>
          <a:solidFill>
            <a:srgbClr val="DEDED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483" name="Google Shape;483;p47"/>
          <p:cNvSpPr txBox="1">
            <a:spLocks noGrp="1"/>
          </p:cNvSpPr>
          <p:nvPr>
            <p:ph type="body" idx="1"/>
          </p:nvPr>
        </p:nvSpPr>
        <p:spPr>
          <a:xfrm>
            <a:off x="457199" y="1371600"/>
            <a:ext cx="3979800" cy="3257700"/>
          </a:xfrm>
          <a:prstGeom prst="rect">
            <a:avLst/>
          </a:prstGeom>
          <a:noFill/>
          <a:ln>
            <a:noFill/>
          </a:ln>
        </p:spPr>
        <p:txBody>
          <a:bodyPr spcFirstLastPara="1" wrap="square" lIns="0" tIns="0" rIns="0" bIns="0" anchor="t" anchorCtr="0">
            <a:noAutofit/>
          </a:bodyPr>
          <a:lstStyle>
            <a:lvl1pPr marL="457200" marR="0" lvl="0" indent="-228600" algn="l">
              <a:lnSpc>
                <a:spcPct val="85000"/>
              </a:lnSpc>
              <a:spcBef>
                <a:spcPts val="0"/>
              </a:spcBef>
              <a:spcAft>
                <a:spcPts val="0"/>
              </a:spcAft>
              <a:buClr>
                <a:schemeClr val="lt1"/>
              </a:buClr>
              <a:buSzPts val="3200"/>
              <a:buFont typeface="Arial"/>
              <a:buNone/>
              <a:defRPr sz="3200" b="0" i="0" u="none" strike="noStrike" cap="none">
                <a:solidFill>
                  <a:schemeClr val="lt1"/>
                </a:solidFill>
                <a:latin typeface="Georgia"/>
                <a:ea typeface="Georgia"/>
                <a:cs typeface="Georgia"/>
                <a:sym typeface="Georgia"/>
              </a:defRPr>
            </a:lvl1pPr>
            <a:lvl2pPr marL="914400" marR="0" lvl="1" indent="-228600" algn="l">
              <a:lnSpc>
                <a:spcPct val="100000"/>
              </a:lnSpc>
              <a:spcBef>
                <a:spcPts val="1800"/>
              </a:spcBef>
              <a:spcAft>
                <a:spcPts val="0"/>
              </a:spcAft>
              <a:buClr>
                <a:schemeClr val="lt1"/>
              </a:buClr>
              <a:buSzPts val="1400"/>
              <a:buFont typeface="Arial"/>
              <a:buNone/>
              <a:defRPr sz="1400" b="1" i="0" u="none" strike="noStrike" cap="none">
                <a:solidFill>
                  <a:schemeClr val="lt1"/>
                </a:solidFill>
                <a:latin typeface="Arial"/>
                <a:ea typeface="Arial"/>
                <a:cs typeface="Arial"/>
                <a:sym typeface="Arial"/>
              </a:defRPr>
            </a:lvl2pPr>
            <a:lvl3pPr marL="1371600" marR="0" lvl="2" indent="-228600" algn="l">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3pPr>
            <a:lvl4pPr marL="1828800" marR="0" lvl="3" indent="-228600" algn="l">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4pPr>
            <a:lvl5pPr marL="2286000" marR="0" lvl="4" indent="-228600" algn="l">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5pPr>
            <a:lvl6pPr marL="2743200" marR="0" lvl="5" indent="-228600" algn="l">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6pPr>
            <a:lvl7pPr marL="3200400" marR="0" lvl="6" indent="-228600" algn="l">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7pPr>
            <a:lvl8pPr marL="3657600" marR="0" lvl="7" indent="-228600" algn="l">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8pPr>
            <a:lvl9pPr marL="4114800" marR="0" lvl="8" indent="-228600" algn="l">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9pPr>
          </a:lstStyle>
          <a:p>
            <a:endParaRPr/>
          </a:p>
        </p:txBody>
      </p:sp>
      <p:sp>
        <p:nvSpPr>
          <p:cNvPr id="484" name="Google Shape;484;p47"/>
          <p:cNvSpPr txBox="1">
            <a:spLocks noGrp="1"/>
          </p:cNvSpPr>
          <p:nvPr>
            <p:ph type="sldNum" idx="12"/>
          </p:nvPr>
        </p:nvSpPr>
        <p:spPr>
          <a:xfrm>
            <a:off x="6126163" y="4869180"/>
            <a:ext cx="2560500" cy="102900"/>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700"/>
              <a:buFont typeface="Arial"/>
              <a:buNone/>
              <a:defRPr sz="7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00"/>
              <a:buFont typeface="Arial"/>
              <a:buNone/>
              <a:defRPr sz="7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00"/>
              <a:buFont typeface="Arial"/>
              <a:buNone/>
              <a:defRPr sz="7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00"/>
              <a:buFont typeface="Arial"/>
              <a:buNone/>
              <a:defRPr sz="7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00"/>
              <a:buFont typeface="Arial"/>
              <a:buNone/>
              <a:defRPr sz="7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00"/>
              <a:buFont typeface="Arial"/>
              <a:buNone/>
              <a:defRPr sz="7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00"/>
              <a:buFont typeface="Arial"/>
              <a:buNone/>
              <a:defRPr sz="7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00"/>
              <a:buFont typeface="Arial"/>
              <a:buNone/>
              <a:defRPr sz="7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00"/>
              <a:buFont typeface="Arial"/>
              <a:buNone/>
              <a:defRPr sz="7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l-GR"/>
              <a:t>‹#›</a:t>
            </a:fld>
            <a:endParaRPr/>
          </a:p>
        </p:txBody>
      </p:sp>
      <p:sp>
        <p:nvSpPr>
          <p:cNvPr id="485" name="Google Shape;485;p47"/>
          <p:cNvSpPr/>
          <p:nvPr/>
        </p:nvSpPr>
        <p:spPr>
          <a:xfrm>
            <a:off x="457200" y="738141"/>
            <a:ext cx="731522" cy="427720"/>
          </a:xfrm>
          <a:custGeom>
            <a:avLst/>
            <a:gdLst/>
            <a:ahLst/>
            <a:cxnLst/>
            <a:rect l="l" t="t" r="r" b="b"/>
            <a:pathLst>
              <a:path w="1811" h="1424" extrusionOk="0">
                <a:moveTo>
                  <a:pt x="1757" y="1424"/>
                </a:moveTo>
                <a:lnTo>
                  <a:pt x="1757" y="1424"/>
                </a:lnTo>
                <a:lnTo>
                  <a:pt x="1099" y="1424"/>
                </a:lnTo>
                <a:lnTo>
                  <a:pt x="1099" y="953"/>
                </a:lnTo>
                <a:cubicBezTo>
                  <a:pt x="1099" y="761"/>
                  <a:pt x="1115" y="610"/>
                  <a:pt x="1149" y="501"/>
                </a:cubicBezTo>
                <a:cubicBezTo>
                  <a:pt x="1183" y="392"/>
                  <a:pt x="1245" y="293"/>
                  <a:pt x="1337" y="206"/>
                </a:cubicBezTo>
                <a:cubicBezTo>
                  <a:pt x="1428" y="118"/>
                  <a:pt x="1543" y="50"/>
                  <a:pt x="1682" y="0"/>
                </a:cubicBezTo>
                <a:lnTo>
                  <a:pt x="1811" y="271"/>
                </a:lnTo>
                <a:cubicBezTo>
                  <a:pt x="1680" y="315"/>
                  <a:pt x="1586" y="376"/>
                  <a:pt x="1529" y="454"/>
                </a:cubicBezTo>
                <a:cubicBezTo>
                  <a:pt x="1472" y="532"/>
                  <a:pt x="1442" y="636"/>
                  <a:pt x="1439" y="766"/>
                </a:cubicBezTo>
                <a:lnTo>
                  <a:pt x="1757" y="766"/>
                </a:lnTo>
                <a:lnTo>
                  <a:pt x="1757" y="1424"/>
                </a:lnTo>
                <a:close/>
                <a:moveTo>
                  <a:pt x="658" y="1424"/>
                </a:moveTo>
                <a:lnTo>
                  <a:pt x="658" y="1424"/>
                </a:lnTo>
                <a:lnTo>
                  <a:pt x="0" y="1424"/>
                </a:lnTo>
                <a:lnTo>
                  <a:pt x="0" y="953"/>
                </a:lnTo>
                <a:cubicBezTo>
                  <a:pt x="0" y="763"/>
                  <a:pt x="16" y="612"/>
                  <a:pt x="50" y="502"/>
                </a:cubicBezTo>
                <a:cubicBezTo>
                  <a:pt x="83" y="392"/>
                  <a:pt x="146" y="293"/>
                  <a:pt x="236" y="206"/>
                </a:cubicBezTo>
                <a:cubicBezTo>
                  <a:pt x="327" y="118"/>
                  <a:pt x="442" y="50"/>
                  <a:pt x="583" y="0"/>
                </a:cubicBezTo>
                <a:lnTo>
                  <a:pt x="712" y="271"/>
                </a:lnTo>
                <a:cubicBezTo>
                  <a:pt x="581" y="315"/>
                  <a:pt x="487" y="376"/>
                  <a:pt x="430" y="454"/>
                </a:cubicBezTo>
                <a:cubicBezTo>
                  <a:pt x="373" y="532"/>
                  <a:pt x="342" y="636"/>
                  <a:pt x="339" y="766"/>
                </a:cubicBezTo>
                <a:lnTo>
                  <a:pt x="658" y="766"/>
                </a:lnTo>
                <a:lnTo>
                  <a:pt x="658" y="1424"/>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486" name="Google Shape;486;p47"/>
          <p:cNvSpPr txBox="1"/>
          <p:nvPr/>
        </p:nvSpPr>
        <p:spPr>
          <a:xfrm>
            <a:off x="455293" y="4869180"/>
            <a:ext cx="3981900" cy="102900"/>
          </a:xfrm>
          <a:prstGeom prst="rect">
            <a:avLst/>
          </a:prstGeom>
          <a:no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Clr>
                <a:srgbClr val="000000"/>
              </a:buClr>
              <a:buSzPts val="700"/>
              <a:buFont typeface="Arial"/>
              <a:buNone/>
            </a:pPr>
            <a:r>
              <a:rPr lang="el-GR" sz="700" b="0" i="0" u="none" strike="noStrike" cap="none">
                <a:solidFill>
                  <a:schemeClr val="lt1"/>
                </a:solidFill>
                <a:latin typeface="Arial"/>
                <a:ea typeface="Arial"/>
                <a:cs typeface="Arial"/>
                <a:sym typeface="Arial"/>
              </a:rPr>
              <a:t>PwC</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matchingName="Quote 1 Image">
  <p:cSld name="Quote 1 Image">
    <p:spTree>
      <p:nvGrpSpPr>
        <p:cNvPr id="1" name="Shape 487"/>
        <p:cNvGrpSpPr/>
        <p:nvPr/>
      </p:nvGrpSpPr>
      <p:grpSpPr>
        <a:xfrm>
          <a:off x="0" y="0"/>
          <a:ext cx="0" cy="0"/>
          <a:chOff x="0" y="0"/>
          <a:chExt cx="0" cy="0"/>
        </a:xfrm>
      </p:grpSpPr>
      <p:sp>
        <p:nvSpPr>
          <p:cNvPr id="488" name="Google Shape;488;p48"/>
          <p:cNvSpPr/>
          <p:nvPr/>
        </p:nvSpPr>
        <p:spPr>
          <a:xfrm>
            <a:off x="4572000" y="0"/>
            <a:ext cx="4572000" cy="5143500"/>
          </a:xfrm>
          <a:prstGeom prst="rect">
            <a:avLst/>
          </a:prstGeom>
          <a:solidFill>
            <a:srgbClr val="DEDED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489" name="Google Shape;489;p48"/>
          <p:cNvSpPr txBox="1">
            <a:spLocks noGrp="1"/>
          </p:cNvSpPr>
          <p:nvPr>
            <p:ph type="body" idx="1"/>
          </p:nvPr>
        </p:nvSpPr>
        <p:spPr>
          <a:xfrm>
            <a:off x="457199" y="1371600"/>
            <a:ext cx="3979800" cy="3257700"/>
          </a:xfrm>
          <a:prstGeom prst="rect">
            <a:avLst/>
          </a:prstGeom>
          <a:noFill/>
          <a:ln>
            <a:noFill/>
          </a:ln>
        </p:spPr>
        <p:txBody>
          <a:bodyPr spcFirstLastPara="1" wrap="square" lIns="0" tIns="0" rIns="0" bIns="0" anchor="t" anchorCtr="0">
            <a:noAutofit/>
          </a:bodyPr>
          <a:lstStyle>
            <a:lvl1pPr marL="457200" marR="0" lvl="0" indent="-228600" algn="l">
              <a:lnSpc>
                <a:spcPct val="85000"/>
              </a:lnSpc>
              <a:spcBef>
                <a:spcPts val="0"/>
              </a:spcBef>
              <a:spcAft>
                <a:spcPts val="0"/>
              </a:spcAft>
              <a:buClr>
                <a:schemeClr val="dk1"/>
              </a:buClr>
              <a:buSzPts val="3200"/>
              <a:buFont typeface="Arial"/>
              <a:buNone/>
              <a:defRPr sz="3200" b="0" i="0" u="none" strike="noStrike" cap="none">
                <a:solidFill>
                  <a:schemeClr val="dk1"/>
                </a:solidFill>
                <a:latin typeface="Georgia"/>
                <a:ea typeface="Georgia"/>
                <a:cs typeface="Georgia"/>
                <a:sym typeface="Georgia"/>
              </a:defRPr>
            </a:lvl1pPr>
            <a:lvl2pPr marL="914400" marR="0" lvl="1" indent="-228600" algn="l">
              <a:lnSpc>
                <a:spcPct val="100000"/>
              </a:lnSpc>
              <a:spcBef>
                <a:spcPts val="1800"/>
              </a:spcBef>
              <a:spcAft>
                <a:spcPts val="0"/>
              </a:spcAft>
              <a:buClr>
                <a:schemeClr val="dk1"/>
              </a:buClr>
              <a:buSzPts val="1400"/>
              <a:buFont typeface="Arial"/>
              <a:buNone/>
              <a:defRPr sz="1400" b="1" i="0" u="none" strike="noStrike" cap="none">
                <a:solidFill>
                  <a:schemeClr val="dk1"/>
                </a:solidFill>
                <a:latin typeface="Arial"/>
                <a:ea typeface="Arial"/>
                <a:cs typeface="Arial"/>
                <a:sym typeface="Arial"/>
              </a:defRPr>
            </a:lvl2pPr>
            <a:lvl3pPr marL="1371600" marR="0" lvl="2" indent="-228600" algn="l">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L="1828800" marR="0" lvl="3" indent="-228600" algn="l">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L="2286000" marR="0" lvl="4" indent="-228600" algn="l">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L="2743200" marR="0" lvl="5" indent="-228600" algn="l">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6pPr>
            <a:lvl7pPr marL="3200400" marR="0" lvl="6" indent="-228600" algn="l">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7pPr>
            <a:lvl8pPr marL="3657600" marR="0" lvl="7" indent="-228600" algn="l">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8pPr>
            <a:lvl9pPr marL="4114800" marR="0" lvl="8" indent="-228600" algn="l">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9pPr>
          </a:lstStyle>
          <a:p>
            <a:endParaRPr/>
          </a:p>
        </p:txBody>
      </p:sp>
      <p:sp>
        <p:nvSpPr>
          <p:cNvPr id="490" name="Google Shape;490;p48"/>
          <p:cNvSpPr txBox="1">
            <a:spLocks noGrp="1"/>
          </p:cNvSpPr>
          <p:nvPr>
            <p:ph type="sldNum" idx="12"/>
          </p:nvPr>
        </p:nvSpPr>
        <p:spPr>
          <a:xfrm>
            <a:off x="6126163" y="4869180"/>
            <a:ext cx="2560500" cy="102900"/>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700"/>
              <a:buFont typeface="Arial"/>
              <a:buNone/>
              <a:defRPr sz="7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00"/>
              <a:buFont typeface="Arial"/>
              <a:buNone/>
              <a:defRPr sz="7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00"/>
              <a:buFont typeface="Arial"/>
              <a:buNone/>
              <a:defRPr sz="7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00"/>
              <a:buFont typeface="Arial"/>
              <a:buNone/>
              <a:defRPr sz="7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00"/>
              <a:buFont typeface="Arial"/>
              <a:buNone/>
              <a:defRPr sz="7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00"/>
              <a:buFont typeface="Arial"/>
              <a:buNone/>
              <a:defRPr sz="7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00"/>
              <a:buFont typeface="Arial"/>
              <a:buNone/>
              <a:defRPr sz="7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00"/>
              <a:buFont typeface="Arial"/>
              <a:buNone/>
              <a:defRPr sz="7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00"/>
              <a:buFont typeface="Arial"/>
              <a:buNone/>
              <a:defRPr sz="7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l-GR"/>
              <a:t>‹#›</a:t>
            </a:fld>
            <a:endParaRPr/>
          </a:p>
        </p:txBody>
      </p:sp>
      <p:sp>
        <p:nvSpPr>
          <p:cNvPr id="491" name="Google Shape;491;p48"/>
          <p:cNvSpPr/>
          <p:nvPr/>
        </p:nvSpPr>
        <p:spPr>
          <a:xfrm>
            <a:off x="457200" y="738141"/>
            <a:ext cx="731522" cy="427720"/>
          </a:xfrm>
          <a:custGeom>
            <a:avLst/>
            <a:gdLst/>
            <a:ahLst/>
            <a:cxnLst/>
            <a:rect l="l" t="t" r="r" b="b"/>
            <a:pathLst>
              <a:path w="1811" h="1424" extrusionOk="0">
                <a:moveTo>
                  <a:pt x="1757" y="1424"/>
                </a:moveTo>
                <a:lnTo>
                  <a:pt x="1757" y="1424"/>
                </a:lnTo>
                <a:lnTo>
                  <a:pt x="1099" y="1424"/>
                </a:lnTo>
                <a:lnTo>
                  <a:pt x="1099" y="953"/>
                </a:lnTo>
                <a:cubicBezTo>
                  <a:pt x="1099" y="761"/>
                  <a:pt x="1115" y="610"/>
                  <a:pt x="1149" y="501"/>
                </a:cubicBezTo>
                <a:cubicBezTo>
                  <a:pt x="1183" y="392"/>
                  <a:pt x="1245" y="293"/>
                  <a:pt x="1337" y="206"/>
                </a:cubicBezTo>
                <a:cubicBezTo>
                  <a:pt x="1428" y="118"/>
                  <a:pt x="1543" y="50"/>
                  <a:pt x="1682" y="0"/>
                </a:cubicBezTo>
                <a:lnTo>
                  <a:pt x="1811" y="271"/>
                </a:lnTo>
                <a:cubicBezTo>
                  <a:pt x="1680" y="315"/>
                  <a:pt x="1586" y="376"/>
                  <a:pt x="1529" y="454"/>
                </a:cubicBezTo>
                <a:cubicBezTo>
                  <a:pt x="1472" y="532"/>
                  <a:pt x="1442" y="636"/>
                  <a:pt x="1439" y="766"/>
                </a:cubicBezTo>
                <a:lnTo>
                  <a:pt x="1757" y="766"/>
                </a:lnTo>
                <a:lnTo>
                  <a:pt x="1757" y="1424"/>
                </a:lnTo>
                <a:close/>
                <a:moveTo>
                  <a:pt x="658" y="1424"/>
                </a:moveTo>
                <a:lnTo>
                  <a:pt x="658" y="1424"/>
                </a:lnTo>
                <a:lnTo>
                  <a:pt x="0" y="1424"/>
                </a:lnTo>
                <a:lnTo>
                  <a:pt x="0" y="953"/>
                </a:lnTo>
                <a:cubicBezTo>
                  <a:pt x="0" y="763"/>
                  <a:pt x="16" y="612"/>
                  <a:pt x="50" y="502"/>
                </a:cubicBezTo>
                <a:cubicBezTo>
                  <a:pt x="83" y="392"/>
                  <a:pt x="146" y="293"/>
                  <a:pt x="236" y="206"/>
                </a:cubicBezTo>
                <a:cubicBezTo>
                  <a:pt x="327" y="118"/>
                  <a:pt x="442" y="50"/>
                  <a:pt x="583" y="0"/>
                </a:cubicBezTo>
                <a:lnTo>
                  <a:pt x="712" y="271"/>
                </a:lnTo>
                <a:cubicBezTo>
                  <a:pt x="581" y="315"/>
                  <a:pt x="487" y="376"/>
                  <a:pt x="430" y="454"/>
                </a:cubicBezTo>
                <a:cubicBezTo>
                  <a:pt x="373" y="532"/>
                  <a:pt x="342" y="636"/>
                  <a:pt x="339" y="766"/>
                </a:cubicBezTo>
                <a:lnTo>
                  <a:pt x="658" y="766"/>
                </a:lnTo>
                <a:lnTo>
                  <a:pt x="658" y="1424"/>
                </a:lnTo>
                <a:close/>
              </a:path>
            </a:pathLst>
          </a:custGeom>
          <a:solidFill>
            <a:srgbClr val="000000"/>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dk1"/>
              </a:solidFill>
              <a:latin typeface="Arial"/>
              <a:ea typeface="Arial"/>
              <a:cs typeface="Arial"/>
              <a:sym typeface="Arial"/>
            </a:endParaRPr>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matchingName="Quote 2 Orange">
  <p:cSld name="Quote 2 Orange">
    <p:bg>
      <p:bgPr>
        <a:solidFill>
          <a:srgbClr val="D04A02"/>
        </a:solidFill>
        <a:effectLst/>
      </p:bgPr>
    </p:bg>
    <p:spTree>
      <p:nvGrpSpPr>
        <p:cNvPr id="1" name="Shape 492"/>
        <p:cNvGrpSpPr/>
        <p:nvPr/>
      </p:nvGrpSpPr>
      <p:grpSpPr>
        <a:xfrm>
          <a:off x="0" y="0"/>
          <a:ext cx="0" cy="0"/>
          <a:chOff x="0" y="0"/>
          <a:chExt cx="0" cy="0"/>
        </a:xfrm>
      </p:grpSpPr>
      <p:sp>
        <p:nvSpPr>
          <p:cNvPr id="493" name="Google Shape;493;p49"/>
          <p:cNvSpPr txBox="1">
            <a:spLocks noGrp="1"/>
          </p:cNvSpPr>
          <p:nvPr>
            <p:ph type="body" idx="1"/>
          </p:nvPr>
        </p:nvSpPr>
        <p:spPr>
          <a:xfrm>
            <a:off x="457200" y="1577579"/>
            <a:ext cx="6949500" cy="3051600"/>
          </a:xfrm>
          <a:prstGeom prst="rect">
            <a:avLst/>
          </a:prstGeom>
          <a:noFill/>
          <a:ln>
            <a:noFill/>
          </a:ln>
        </p:spPr>
        <p:txBody>
          <a:bodyPr spcFirstLastPara="1" wrap="square" lIns="0" tIns="0" rIns="0" bIns="0" anchor="t" anchorCtr="0">
            <a:noAutofit/>
          </a:bodyPr>
          <a:lstStyle>
            <a:lvl1pPr marL="457200" marR="0" lvl="0" indent="-228600" algn="l">
              <a:lnSpc>
                <a:spcPct val="85000"/>
              </a:lnSpc>
              <a:spcBef>
                <a:spcPts val="0"/>
              </a:spcBef>
              <a:spcAft>
                <a:spcPts val="0"/>
              </a:spcAft>
              <a:buClr>
                <a:schemeClr val="lt1"/>
              </a:buClr>
              <a:buSzPts val="3200"/>
              <a:buFont typeface="Arial"/>
              <a:buNone/>
              <a:defRPr sz="3200" b="0" i="0" u="none" strike="noStrike" cap="none">
                <a:solidFill>
                  <a:schemeClr val="lt1"/>
                </a:solidFill>
                <a:latin typeface="Georgia"/>
                <a:ea typeface="Georgia"/>
                <a:cs typeface="Georgia"/>
                <a:sym typeface="Georgia"/>
              </a:defRPr>
            </a:lvl1pPr>
            <a:lvl2pPr marL="914400" marR="0" lvl="1" indent="-228600" algn="l">
              <a:lnSpc>
                <a:spcPct val="100000"/>
              </a:lnSpc>
              <a:spcBef>
                <a:spcPts val="1800"/>
              </a:spcBef>
              <a:spcAft>
                <a:spcPts val="0"/>
              </a:spcAft>
              <a:buClr>
                <a:schemeClr val="lt1"/>
              </a:buClr>
              <a:buSzPts val="1400"/>
              <a:buFont typeface="Arial"/>
              <a:buNone/>
              <a:defRPr sz="1400" b="1" i="0" u="none" strike="noStrike" cap="none">
                <a:solidFill>
                  <a:schemeClr val="lt1"/>
                </a:solidFill>
                <a:latin typeface="Arial"/>
                <a:ea typeface="Arial"/>
                <a:cs typeface="Arial"/>
                <a:sym typeface="Arial"/>
              </a:defRPr>
            </a:lvl2pPr>
            <a:lvl3pPr marL="1371600" marR="0" lvl="2" indent="-228600" algn="l">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3pPr>
            <a:lvl4pPr marL="1828800" marR="0" lvl="3" indent="-228600" algn="l">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4pPr>
            <a:lvl5pPr marL="2286000" marR="0" lvl="4" indent="-228600" algn="l">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5pPr>
            <a:lvl6pPr marL="2743200" marR="0" lvl="5" indent="-228600" algn="l">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6pPr>
            <a:lvl7pPr marL="3200400" marR="0" lvl="6" indent="-228600" algn="l">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7pPr>
            <a:lvl8pPr marL="3657600" marR="0" lvl="7" indent="-228600" algn="l">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8pPr>
            <a:lvl9pPr marL="4114800" marR="0" lvl="8" indent="-228600" algn="l">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9pPr>
          </a:lstStyle>
          <a:p>
            <a:endParaRPr/>
          </a:p>
        </p:txBody>
      </p:sp>
      <p:sp>
        <p:nvSpPr>
          <p:cNvPr id="494" name="Google Shape;494;p49"/>
          <p:cNvSpPr txBox="1">
            <a:spLocks noGrp="1"/>
          </p:cNvSpPr>
          <p:nvPr>
            <p:ph type="sldNum" idx="12"/>
          </p:nvPr>
        </p:nvSpPr>
        <p:spPr>
          <a:xfrm>
            <a:off x="6126163" y="4869180"/>
            <a:ext cx="2560500" cy="102900"/>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700"/>
              <a:buFont typeface="Arial"/>
              <a:buNone/>
              <a:defRPr sz="7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00"/>
              <a:buFont typeface="Arial"/>
              <a:buNone/>
              <a:defRPr sz="7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00"/>
              <a:buFont typeface="Arial"/>
              <a:buNone/>
              <a:defRPr sz="7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00"/>
              <a:buFont typeface="Arial"/>
              <a:buNone/>
              <a:defRPr sz="7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00"/>
              <a:buFont typeface="Arial"/>
              <a:buNone/>
              <a:defRPr sz="7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00"/>
              <a:buFont typeface="Arial"/>
              <a:buNone/>
              <a:defRPr sz="7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00"/>
              <a:buFont typeface="Arial"/>
              <a:buNone/>
              <a:defRPr sz="7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00"/>
              <a:buFont typeface="Arial"/>
              <a:buNone/>
              <a:defRPr sz="7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00"/>
              <a:buFont typeface="Arial"/>
              <a:buNone/>
              <a:defRPr sz="7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l-GR"/>
              <a:t>‹#›</a:t>
            </a:fld>
            <a:endParaRPr/>
          </a:p>
        </p:txBody>
      </p:sp>
      <p:sp>
        <p:nvSpPr>
          <p:cNvPr id="495" name="Google Shape;495;p49"/>
          <p:cNvSpPr/>
          <p:nvPr/>
        </p:nvSpPr>
        <p:spPr>
          <a:xfrm>
            <a:off x="457200" y="943881"/>
            <a:ext cx="731522" cy="427720"/>
          </a:xfrm>
          <a:custGeom>
            <a:avLst/>
            <a:gdLst/>
            <a:ahLst/>
            <a:cxnLst/>
            <a:rect l="l" t="t" r="r" b="b"/>
            <a:pathLst>
              <a:path w="1811" h="1424" extrusionOk="0">
                <a:moveTo>
                  <a:pt x="1757" y="1424"/>
                </a:moveTo>
                <a:lnTo>
                  <a:pt x="1757" y="1424"/>
                </a:lnTo>
                <a:lnTo>
                  <a:pt x="1099" y="1424"/>
                </a:lnTo>
                <a:lnTo>
                  <a:pt x="1099" y="953"/>
                </a:lnTo>
                <a:cubicBezTo>
                  <a:pt x="1099" y="761"/>
                  <a:pt x="1115" y="610"/>
                  <a:pt x="1149" y="501"/>
                </a:cubicBezTo>
                <a:cubicBezTo>
                  <a:pt x="1183" y="392"/>
                  <a:pt x="1245" y="293"/>
                  <a:pt x="1337" y="206"/>
                </a:cubicBezTo>
                <a:cubicBezTo>
                  <a:pt x="1428" y="118"/>
                  <a:pt x="1543" y="50"/>
                  <a:pt x="1682" y="0"/>
                </a:cubicBezTo>
                <a:lnTo>
                  <a:pt x="1811" y="271"/>
                </a:lnTo>
                <a:cubicBezTo>
                  <a:pt x="1680" y="315"/>
                  <a:pt x="1586" y="376"/>
                  <a:pt x="1529" y="454"/>
                </a:cubicBezTo>
                <a:cubicBezTo>
                  <a:pt x="1472" y="532"/>
                  <a:pt x="1442" y="636"/>
                  <a:pt x="1439" y="766"/>
                </a:cubicBezTo>
                <a:lnTo>
                  <a:pt x="1757" y="766"/>
                </a:lnTo>
                <a:lnTo>
                  <a:pt x="1757" y="1424"/>
                </a:lnTo>
                <a:close/>
                <a:moveTo>
                  <a:pt x="658" y="1424"/>
                </a:moveTo>
                <a:lnTo>
                  <a:pt x="658" y="1424"/>
                </a:lnTo>
                <a:lnTo>
                  <a:pt x="0" y="1424"/>
                </a:lnTo>
                <a:lnTo>
                  <a:pt x="0" y="953"/>
                </a:lnTo>
                <a:cubicBezTo>
                  <a:pt x="0" y="763"/>
                  <a:pt x="16" y="612"/>
                  <a:pt x="50" y="502"/>
                </a:cubicBezTo>
                <a:cubicBezTo>
                  <a:pt x="83" y="392"/>
                  <a:pt x="146" y="293"/>
                  <a:pt x="236" y="206"/>
                </a:cubicBezTo>
                <a:cubicBezTo>
                  <a:pt x="327" y="118"/>
                  <a:pt x="442" y="50"/>
                  <a:pt x="583" y="0"/>
                </a:cubicBezTo>
                <a:lnTo>
                  <a:pt x="712" y="271"/>
                </a:lnTo>
                <a:cubicBezTo>
                  <a:pt x="581" y="315"/>
                  <a:pt x="487" y="376"/>
                  <a:pt x="430" y="454"/>
                </a:cubicBezTo>
                <a:cubicBezTo>
                  <a:pt x="373" y="532"/>
                  <a:pt x="342" y="636"/>
                  <a:pt x="339" y="766"/>
                </a:cubicBezTo>
                <a:lnTo>
                  <a:pt x="658" y="766"/>
                </a:lnTo>
                <a:lnTo>
                  <a:pt x="658" y="1424"/>
                </a:lnTo>
                <a:close/>
              </a:path>
            </a:pathLst>
          </a:custGeom>
          <a:solidFill>
            <a:srgbClr val="FFFFFF"/>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dk1"/>
              </a:solidFill>
              <a:latin typeface="Arial"/>
              <a:ea typeface="Arial"/>
              <a:cs typeface="Arial"/>
              <a:sym typeface="Arial"/>
            </a:endParaRPr>
          </a:p>
        </p:txBody>
      </p:sp>
      <p:sp>
        <p:nvSpPr>
          <p:cNvPr id="496" name="Google Shape;496;p49"/>
          <p:cNvSpPr txBox="1"/>
          <p:nvPr/>
        </p:nvSpPr>
        <p:spPr>
          <a:xfrm>
            <a:off x="455293" y="4869180"/>
            <a:ext cx="3981900" cy="102900"/>
          </a:xfrm>
          <a:prstGeom prst="rect">
            <a:avLst/>
          </a:prstGeom>
          <a:no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Clr>
                <a:srgbClr val="000000"/>
              </a:buClr>
              <a:buSzPts val="700"/>
              <a:buFont typeface="Arial"/>
              <a:buNone/>
            </a:pPr>
            <a:r>
              <a:rPr lang="el-GR" sz="700" b="0" i="0" u="none" strike="noStrike" cap="none">
                <a:solidFill>
                  <a:schemeClr val="lt1"/>
                </a:solidFill>
                <a:latin typeface="Arial"/>
                <a:ea typeface="Arial"/>
                <a:cs typeface="Arial"/>
                <a:sym typeface="Arial"/>
              </a:rPr>
              <a:t>PwC</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matchingName="Quote 2 Red">
  <p:cSld name="Quote 2 Red">
    <p:bg>
      <p:bgPr>
        <a:solidFill>
          <a:srgbClr val="E0301E"/>
        </a:solidFill>
        <a:effectLst/>
      </p:bgPr>
    </p:bg>
    <p:spTree>
      <p:nvGrpSpPr>
        <p:cNvPr id="1" name="Shape 497"/>
        <p:cNvGrpSpPr/>
        <p:nvPr/>
      </p:nvGrpSpPr>
      <p:grpSpPr>
        <a:xfrm>
          <a:off x="0" y="0"/>
          <a:ext cx="0" cy="0"/>
          <a:chOff x="0" y="0"/>
          <a:chExt cx="0" cy="0"/>
        </a:xfrm>
      </p:grpSpPr>
      <p:sp>
        <p:nvSpPr>
          <p:cNvPr id="498" name="Google Shape;498;p50"/>
          <p:cNvSpPr txBox="1">
            <a:spLocks noGrp="1"/>
          </p:cNvSpPr>
          <p:nvPr>
            <p:ph type="body" idx="1"/>
          </p:nvPr>
        </p:nvSpPr>
        <p:spPr>
          <a:xfrm>
            <a:off x="457200" y="1577579"/>
            <a:ext cx="6949500" cy="3051600"/>
          </a:xfrm>
          <a:prstGeom prst="rect">
            <a:avLst/>
          </a:prstGeom>
          <a:noFill/>
          <a:ln>
            <a:noFill/>
          </a:ln>
        </p:spPr>
        <p:txBody>
          <a:bodyPr spcFirstLastPara="1" wrap="square" lIns="0" tIns="0" rIns="0" bIns="0" anchor="t" anchorCtr="0">
            <a:noAutofit/>
          </a:bodyPr>
          <a:lstStyle>
            <a:lvl1pPr marL="457200" marR="0" lvl="0" indent="-228600" algn="l">
              <a:lnSpc>
                <a:spcPct val="85000"/>
              </a:lnSpc>
              <a:spcBef>
                <a:spcPts val="0"/>
              </a:spcBef>
              <a:spcAft>
                <a:spcPts val="0"/>
              </a:spcAft>
              <a:buClr>
                <a:schemeClr val="lt1"/>
              </a:buClr>
              <a:buSzPts val="3200"/>
              <a:buFont typeface="Arial"/>
              <a:buNone/>
              <a:defRPr sz="3200" b="0" i="0" u="none" strike="noStrike" cap="none">
                <a:solidFill>
                  <a:schemeClr val="lt1"/>
                </a:solidFill>
                <a:latin typeface="Georgia"/>
                <a:ea typeface="Georgia"/>
                <a:cs typeface="Georgia"/>
                <a:sym typeface="Georgia"/>
              </a:defRPr>
            </a:lvl1pPr>
            <a:lvl2pPr marL="914400" marR="0" lvl="1" indent="-228600" algn="l">
              <a:lnSpc>
                <a:spcPct val="100000"/>
              </a:lnSpc>
              <a:spcBef>
                <a:spcPts val="1800"/>
              </a:spcBef>
              <a:spcAft>
                <a:spcPts val="0"/>
              </a:spcAft>
              <a:buClr>
                <a:schemeClr val="lt1"/>
              </a:buClr>
              <a:buSzPts val="1400"/>
              <a:buFont typeface="Arial"/>
              <a:buNone/>
              <a:defRPr sz="1400" b="1" i="0" u="none" strike="noStrike" cap="none">
                <a:solidFill>
                  <a:schemeClr val="lt1"/>
                </a:solidFill>
                <a:latin typeface="Arial"/>
                <a:ea typeface="Arial"/>
                <a:cs typeface="Arial"/>
                <a:sym typeface="Arial"/>
              </a:defRPr>
            </a:lvl2pPr>
            <a:lvl3pPr marL="1371600" marR="0" lvl="2" indent="-228600" algn="l">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3pPr>
            <a:lvl4pPr marL="1828800" marR="0" lvl="3" indent="-228600" algn="l">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4pPr>
            <a:lvl5pPr marL="2286000" marR="0" lvl="4" indent="-228600" algn="l">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5pPr>
            <a:lvl6pPr marL="2743200" marR="0" lvl="5" indent="-228600" algn="l">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6pPr>
            <a:lvl7pPr marL="3200400" marR="0" lvl="6" indent="-228600" algn="l">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7pPr>
            <a:lvl8pPr marL="3657600" marR="0" lvl="7" indent="-228600" algn="l">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8pPr>
            <a:lvl9pPr marL="4114800" marR="0" lvl="8" indent="-228600" algn="l">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9pPr>
          </a:lstStyle>
          <a:p>
            <a:endParaRPr/>
          </a:p>
        </p:txBody>
      </p:sp>
      <p:sp>
        <p:nvSpPr>
          <p:cNvPr id="499" name="Google Shape;499;p50"/>
          <p:cNvSpPr txBox="1">
            <a:spLocks noGrp="1"/>
          </p:cNvSpPr>
          <p:nvPr>
            <p:ph type="sldNum" idx="12"/>
          </p:nvPr>
        </p:nvSpPr>
        <p:spPr>
          <a:xfrm>
            <a:off x="6126163" y="4869180"/>
            <a:ext cx="2560500" cy="102900"/>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700"/>
              <a:buFont typeface="Arial"/>
              <a:buNone/>
              <a:defRPr sz="7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00"/>
              <a:buFont typeface="Arial"/>
              <a:buNone/>
              <a:defRPr sz="7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00"/>
              <a:buFont typeface="Arial"/>
              <a:buNone/>
              <a:defRPr sz="7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00"/>
              <a:buFont typeface="Arial"/>
              <a:buNone/>
              <a:defRPr sz="7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00"/>
              <a:buFont typeface="Arial"/>
              <a:buNone/>
              <a:defRPr sz="7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00"/>
              <a:buFont typeface="Arial"/>
              <a:buNone/>
              <a:defRPr sz="7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00"/>
              <a:buFont typeface="Arial"/>
              <a:buNone/>
              <a:defRPr sz="7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00"/>
              <a:buFont typeface="Arial"/>
              <a:buNone/>
              <a:defRPr sz="7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00"/>
              <a:buFont typeface="Arial"/>
              <a:buNone/>
              <a:defRPr sz="7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l-GR"/>
              <a:t>‹#›</a:t>
            </a:fld>
            <a:endParaRPr/>
          </a:p>
        </p:txBody>
      </p:sp>
      <p:sp>
        <p:nvSpPr>
          <p:cNvPr id="500" name="Google Shape;500;p50"/>
          <p:cNvSpPr/>
          <p:nvPr/>
        </p:nvSpPr>
        <p:spPr>
          <a:xfrm>
            <a:off x="457200" y="943881"/>
            <a:ext cx="731522" cy="427720"/>
          </a:xfrm>
          <a:custGeom>
            <a:avLst/>
            <a:gdLst/>
            <a:ahLst/>
            <a:cxnLst/>
            <a:rect l="l" t="t" r="r" b="b"/>
            <a:pathLst>
              <a:path w="1811" h="1424" extrusionOk="0">
                <a:moveTo>
                  <a:pt x="1757" y="1424"/>
                </a:moveTo>
                <a:lnTo>
                  <a:pt x="1757" y="1424"/>
                </a:lnTo>
                <a:lnTo>
                  <a:pt x="1099" y="1424"/>
                </a:lnTo>
                <a:lnTo>
                  <a:pt x="1099" y="953"/>
                </a:lnTo>
                <a:cubicBezTo>
                  <a:pt x="1099" y="761"/>
                  <a:pt x="1115" y="610"/>
                  <a:pt x="1149" y="501"/>
                </a:cubicBezTo>
                <a:cubicBezTo>
                  <a:pt x="1183" y="392"/>
                  <a:pt x="1245" y="293"/>
                  <a:pt x="1337" y="206"/>
                </a:cubicBezTo>
                <a:cubicBezTo>
                  <a:pt x="1428" y="118"/>
                  <a:pt x="1543" y="50"/>
                  <a:pt x="1682" y="0"/>
                </a:cubicBezTo>
                <a:lnTo>
                  <a:pt x="1811" y="271"/>
                </a:lnTo>
                <a:cubicBezTo>
                  <a:pt x="1680" y="315"/>
                  <a:pt x="1586" y="376"/>
                  <a:pt x="1529" y="454"/>
                </a:cubicBezTo>
                <a:cubicBezTo>
                  <a:pt x="1472" y="532"/>
                  <a:pt x="1442" y="636"/>
                  <a:pt x="1439" y="766"/>
                </a:cubicBezTo>
                <a:lnTo>
                  <a:pt x="1757" y="766"/>
                </a:lnTo>
                <a:lnTo>
                  <a:pt x="1757" y="1424"/>
                </a:lnTo>
                <a:close/>
                <a:moveTo>
                  <a:pt x="658" y="1424"/>
                </a:moveTo>
                <a:lnTo>
                  <a:pt x="658" y="1424"/>
                </a:lnTo>
                <a:lnTo>
                  <a:pt x="0" y="1424"/>
                </a:lnTo>
                <a:lnTo>
                  <a:pt x="0" y="953"/>
                </a:lnTo>
                <a:cubicBezTo>
                  <a:pt x="0" y="763"/>
                  <a:pt x="16" y="612"/>
                  <a:pt x="50" y="502"/>
                </a:cubicBezTo>
                <a:cubicBezTo>
                  <a:pt x="83" y="392"/>
                  <a:pt x="146" y="293"/>
                  <a:pt x="236" y="206"/>
                </a:cubicBezTo>
                <a:cubicBezTo>
                  <a:pt x="327" y="118"/>
                  <a:pt x="442" y="50"/>
                  <a:pt x="583" y="0"/>
                </a:cubicBezTo>
                <a:lnTo>
                  <a:pt x="712" y="271"/>
                </a:lnTo>
                <a:cubicBezTo>
                  <a:pt x="581" y="315"/>
                  <a:pt x="487" y="376"/>
                  <a:pt x="430" y="454"/>
                </a:cubicBezTo>
                <a:cubicBezTo>
                  <a:pt x="373" y="532"/>
                  <a:pt x="342" y="636"/>
                  <a:pt x="339" y="766"/>
                </a:cubicBezTo>
                <a:lnTo>
                  <a:pt x="658" y="766"/>
                </a:lnTo>
                <a:lnTo>
                  <a:pt x="658" y="1424"/>
                </a:lnTo>
                <a:close/>
              </a:path>
            </a:pathLst>
          </a:custGeom>
          <a:solidFill>
            <a:srgbClr val="FFFFFF"/>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dk1"/>
              </a:solidFill>
              <a:latin typeface="Arial"/>
              <a:ea typeface="Arial"/>
              <a:cs typeface="Arial"/>
              <a:sym typeface="Arial"/>
            </a:endParaRPr>
          </a:p>
        </p:txBody>
      </p:sp>
      <p:sp>
        <p:nvSpPr>
          <p:cNvPr id="501" name="Google Shape;501;p50"/>
          <p:cNvSpPr txBox="1"/>
          <p:nvPr/>
        </p:nvSpPr>
        <p:spPr>
          <a:xfrm>
            <a:off x="455293" y="4869180"/>
            <a:ext cx="3981900" cy="102900"/>
          </a:xfrm>
          <a:prstGeom prst="rect">
            <a:avLst/>
          </a:prstGeom>
          <a:no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Clr>
                <a:srgbClr val="000000"/>
              </a:buClr>
              <a:buSzPts val="700"/>
              <a:buFont typeface="Arial"/>
              <a:buNone/>
            </a:pPr>
            <a:r>
              <a:rPr lang="el-GR" sz="700" b="0" i="0" u="none" strike="noStrike" cap="none">
                <a:solidFill>
                  <a:schemeClr val="lt1"/>
                </a:solidFill>
                <a:latin typeface="Arial"/>
                <a:ea typeface="Arial"/>
                <a:cs typeface="Arial"/>
                <a:sym typeface="Arial"/>
              </a:rPr>
              <a:t>PwC</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7"/>
        <p:cNvGrpSpPr/>
        <p:nvPr/>
      </p:nvGrpSpPr>
      <p:grpSpPr>
        <a:xfrm>
          <a:off x="0" y="0"/>
          <a:ext cx="0" cy="0"/>
          <a:chOff x="0" y="0"/>
          <a:chExt cx="0" cy="0"/>
        </a:xfrm>
      </p:grpSpPr>
      <p:sp>
        <p:nvSpPr>
          <p:cNvPr id="58" name="Google Shape;58;p93"/>
          <p:cNvSpPr txBox="1">
            <a:spLocks noGrp="1"/>
          </p:cNvSpPr>
          <p:nvPr>
            <p:ph type="title"/>
          </p:nvPr>
        </p:nvSpPr>
        <p:spPr>
          <a:xfrm>
            <a:off x="629841" y="342900"/>
            <a:ext cx="2949300" cy="12003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93"/>
          <p:cNvSpPr txBox="1">
            <a:spLocks noGrp="1"/>
          </p:cNvSpPr>
          <p:nvPr>
            <p:ph type="body" idx="1"/>
          </p:nvPr>
        </p:nvSpPr>
        <p:spPr>
          <a:xfrm>
            <a:off x="3887391" y="740569"/>
            <a:ext cx="4629300" cy="3655200"/>
          </a:xfrm>
          <a:prstGeom prst="rect">
            <a:avLst/>
          </a:prstGeom>
          <a:noFill/>
          <a:ln>
            <a:noFill/>
          </a:ln>
        </p:spPr>
        <p:txBody>
          <a:bodyPr spcFirstLastPara="1" wrap="square" lIns="91425" tIns="45700" rIns="91425" bIns="45700" anchor="t" anchorCtr="0">
            <a:no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0" name="Google Shape;60;p93"/>
          <p:cNvSpPr txBox="1">
            <a:spLocks noGrp="1"/>
          </p:cNvSpPr>
          <p:nvPr>
            <p:ph type="body" idx="2"/>
          </p:nvPr>
        </p:nvSpPr>
        <p:spPr>
          <a:xfrm>
            <a:off x="629841" y="1543050"/>
            <a:ext cx="2949300" cy="2858700"/>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1" name="Google Shape;61;p93"/>
          <p:cNvSpPr txBox="1">
            <a:spLocks noGrp="1"/>
          </p:cNvSpPr>
          <p:nvPr>
            <p:ph type="dt" idx="10"/>
          </p:nvPr>
        </p:nvSpPr>
        <p:spPr>
          <a:xfrm>
            <a:off x="628650" y="4767263"/>
            <a:ext cx="2057400" cy="2739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2" name="Google Shape;62;p93"/>
          <p:cNvSpPr txBox="1">
            <a:spLocks noGrp="1"/>
          </p:cNvSpPr>
          <p:nvPr>
            <p:ph type="ftr" idx="11"/>
          </p:nvPr>
        </p:nvSpPr>
        <p:spPr>
          <a:xfrm>
            <a:off x="3028950" y="4767263"/>
            <a:ext cx="3086100" cy="2739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93"/>
          <p:cNvSpPr txBox="1">
            <a:spLocks noGrp="1"/>
          </p:cNvSpPr>
          <p:nvPr>
            <p:ph type="sldNum" idx="12"/>
          </p:nvPr>
        </p:nvSpPr>
        <p:spPr>
          <a:xfrm>
            <a:off x="6457950" y="4767263"/>
            <a:ext cx="2057400" cy="273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l-GR"/>
              <a:t>‹#›</a:t>
            </a:fld>
            <a:endParaRPr/>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matchingName="Quote 2 Rose">
  <p:cSld name="Quote 2 Rose">
    <p:bg>
      <p:bgPr>
        <a:solidFill>
          <a:srgbClr val="D93954"/>
        </a:solidFill>
        <a:effectLst/>
      </p:bgPr>
    </p:bg>
    <p:spTree>
      <p:nvGrpSpPr>
        <p:cNvPr id="1" name="Shape 502"/>
        <p:cNvGrpSpPr/>
        <p:nvPr/>
      </p:nvGrpSpPr>
      <p:grpSpPr>
        <a:xfrm>
          <a:off x="0" y="0"/>
          <a:ext cx="0" cy="0"/>
          <a:chOff x="0" y="0"/>
          <a:chExt cx="0" cy="0"/>
        </a:xfrm>
      </p:grpSpPr>
      <p:sp>
        <p:nvSpPr>
          <p:cNvPr id="503" name="Google Shape;503;p51"/>
          <p:cNvSpPr txBox="1">
            <a:spLocks noGrp="1"/>
          </p:cNvSpPr>
          <p:nvPr>
            <p:ph type="body" idx="1"/>
          </p:nvPr>
        </p:nvSpPr>
        <p:spPr>
          <a:xfrm>
            <a:off x="457200" y="1577579"/>
            <a:ext cx="6949500" cy="3051600"/>
          </a:xfrm>
          <a:prstGeom prst="rect">
            <a:avLst/>
          </a:prstGeom>
          <a:noFill/>
          <a:ln>
            <a:noFill/>
          </a:ln>
        </p:spPr>
        <p:txBody>
          <a:bodyPr spcFirstLastPara="1" wrap="square" lIns="0" tIns="0" rIns="0" bIns="0" anchor="t" anchorCtr="0">
            <a:noAutofit/>
          </a:bodyPr>
          <a:lstStyle>
            <a:lvl1pPr marL="457200" marR="0" lvl="0" indent="-228600" algn="l">
              <a:lnSpc>
                <a:spcPct val="85000"/>
              </a:lnSpc>
              <a:spcBef>
                <a:spcPts val="0"/>
              </a:spcBef>
              <a:spcAft>
                <a:spcPts val="0"/>
              </a:spcAft>
              <a:buClr>
                <a:schemeClr val="lt1"/>
              </a:buClr>
              <a:buSzPts val="3200"/>
              <a:buFont typeface="Arial"/>
              <a:buNone/>
              <a:defRPr sz="3200" b="0" i="0" u="none" strike="noStrike" cap="none">
                <a:solidFill>
                  <a:schemeClr val="lt1"/>
                </a:solidFill>
                <a:latin typeface="Georgia"/>
                <a:ea typeface="Georgia"/>
                <a:cs typeface="Georgia"/>
                <a:sym typeface="Georgia"/>
              </a:defRPr>
            </a:lvl1pPr>
            <a:lvl2pPr marL="914400" marR="0" lvl="1" indent="-228600" algn="l">
              <a:lnSpc>
                <a:spcPct val="100000"/>
              </a:lnSpc>
              <a:spcBef>
                <a:spcPts val="1800"/>
              </a:spcBef>
              <a:spcAft>
                <a:spcPts val="0"/>
              </a:spcAft>
              <a:buClr>
                <a:schemeClr val="lt1"/>
              </a:buClr>
              <a:buSzPts val="1400"/>
              <a:buFont typeface="Arial"/>
              <a:buNone/>
              <a:defRPr sz="1400" b="1" i="0" u="none" strike="noStrike" cap="none">
                <a:solidFill>
                  <a:schemeClr val="lt1"/>
                </a:solidFill>
                <a:latin typeface="Arial"/>
                <a:ea typeface="Arial"/>
                <a:cs typeface="Arial"/>
                <a:sym typeface="Arial"/>
              </a:defRPr>
            </a:lvl2pPr>
            <a:lvl3pPr marL="1371600" marR="0" lvl="2" indent="-228600" algn="l">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3pPr>
            <a:lvl4pPr marL="1828800" marR="0" lvl="3" indent="-228600" algn="l">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4pPr>
            <a:lvl5pPr marL="2286000" marR="0" lvl="4" indent="-228600" algn="l">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5pPr>
            <a:lvl6pPr marL="2743200" marR="0" lvl="5" indent="-228600" algn="l">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6pPr>
            <a:lvl7pPr marL="3200400" marR="0" lvl="6" indent="-228600" algn="l">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7pPr>
            <a:lvl8pPr marL="3657600" marR="0" lvl="7" indent="-228600" algn="l">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8pPr>
            <a:lvl9pPr marL="4114800" marR="0" lvl="8" indent="-228600" algn="l">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9pPr>
          </a:lstStyle>
          <a:p>
            <a:endParaRPr/>
          </a:p>
        </p:txBody>
      </p:sp>
      <p:sp>
        <p:nvSpPr>
          <p:cNvPr id="504" name="Google Shape;504;p51"/>
          <p:cNvSpPr txBox="1">
            <a:spLocks noGrp="1"/>
          </p:cNvSpPr>
          <p:nvPr>
            <p:ph type="sldNum" idx="12"/>
          </p:nvPr>
        </p:nvSpPr>
        <p:spPr>
          <a:xfrm>
            <a:off x="6126163" y="4869180"/>
            <a:ext cx="2560500" cy="102900"/>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700"/>
              <a:buFont typeface="Arial"/>
              <a:buNone/>
              <a:defRPr sz="7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00"/>
              <a:buFont typeface="Arial"/>
              <a:buNone/>
              <a:defRPr sz="7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00"/>
              <a:buFont typeface="Arial"/>
              <a:buNone/>
              <a:defRPr sz="7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00"/>
              <a:buFont typeface="Arial"/>
              <a:buNone/>
              <a:defRPr sz="7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00"/>
              <a:buFont typeface="Arial"/>
              <a:buNone/>
              <a:defRPr sz="7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00"/>
              <a:buFont typeface="Arial"/>
              <a:buNone/>
              <a:defRPr sz="7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00"/>
              <a:buFont typeface="Arial"/>
              <a:buNone/>
              <a:defRPr sz="7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00"/>
              <a:buFont typeface="Arial"/>
              <a:buNone/>
              <a:defRPr sz="7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00"/>
              <a:buFont typeface="Arial"/>
              <a:buNone/>
              <a:defRPr sz="7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l-GR"/>
              <a:t>‹#›</a:t>
            </a:fld>
            <a:endParaRPr/>
          </a:p>
        </p:txBody>
      </p:sp>
      <p:sp>
        <p:nvSpPr>
          <p:cNvPr id="505" name="Google Shape;505;p51"/>
          <p:cNvSpPr/>
          <p:nvPr/>
        </p:nvSpPr>
        <p:spPr>
          <a:xfrm>
            <a:off x="457200" y="943881"/>
            <a:ext cx="731522" cy="427720"/>
          </a:xfrm>
          <a:custGeom>
            <a:avLst/>
            <a:gdLst/>
            <a:ahLst/>
            <a:cxnLst/>
            <a:rect l="l" t="t" r="r" b="b"/>
            <a:pathLst>
              <a:path w="1811" h="1424" extrusionOk="0">
                <a:moveTo>
                  <a:pt x="1757" y="1424"/>
                </a:moveTo>
                <a:lnTo>
                  <a:pt x="1757" y="1424"/>
                </a:lnTo>
                <a:lnTo>
                  <a:pt x="1099" y="1424"/>
                </a:lnTo>
                <a:lnTo>
                  <a:pt x="1099" y="953"/>
                </a:lnTo>
                <a:cubicBezTo>
                  <a:pt x="1099" y="761"/>
                  <a:pt x="1115" y="610"/>
                  <a:pt x="1149" y="501"/>
                </a:cubicBezTo>
                <a:cubicBezTo>
                  <a:pt x="1183" y="392"/>
                  <a:pt x="1245" y="293"/>
                  <a:pt x="1337" y="206"/>
                </a:cubicBezTo>
                <a:cubicBezTo>
                  <a:pt x="1428" y="118"/>
                  <a:pt x="1543" y="50"/>
                  <a:pt x="1682" y="0"/>
                </a:cubicBezTo>
                <a:lnTo>
                  <a:pt x="1811" y="271"/>
                </a:lnTo>
                <a:cubicBezTo>
                  <a:pt x="1680" y="315"/>
                  <a:pt x="1586" y="376"/>
                  <a:pt x="1529" y="454"/>
                </a:cubicBezTo>
                <a:cubicBezTo>
                  <a:pt x="1472" y="532"/>
                  <a:pt x="1442" y="636"/>
                  <a:pt x="1439" y="766"/>
                </a:cubicBezTo>
                <a:lnTo>
                  <a:pt x="1757" y="766"/>
                </a:lnTo>
                <a:lnTo>
                  <a:pt x="1757" y="1424"/>
                </a:lnTo>
                <a:close/>
                <a:moveTo>
                  <a:pt x="658" y="1424"/>
                </a:moveTo>
                <a:lnTo>
                  <a:pt x="658" y="1424"/>
                </a:lnTo>
                <a:lnTo>
                  <a:pt x="0" y="1424"/>
                </a:lnTo>
                <a:lnTo>
                  <a:pt x="0" y="953"/>
                </a:lnTo>
                <a:cubicBezTo>
                  <a:pt x="0" y="763"/>
                  <a:pt x="16" y="612"/>
                  <a:pt x="50" y="502"/>
                </a:cubicBezTo>
                <a:cubicBezTo>
                  <a:pt x="83" y="392"/>
                  <a:pt x="146" y="293"/>
                  <a:pt x="236" y="206"/>
                </a:cubicBezTo>
                <a:cubicBezTo>
                  <a:pt x="327" y="118"/>
                  <a:pt x="442" y="50"/>
                  <a:pt x="583" y="0"/>
                </a:cubicBezTo>
                <a:lnTo>
                  <a:pt x="712" y="271"/>
                </a:lnTo>
                <a:cubicBezTo>
                  <a:pt x="581" y="315"/>
                  <a:pt x="487" y="376"/>
                  <a:pt x="430" y="454"/>
                </a:cubicBezTo>
                <a:cubicBezTo>
                  <a:pt x="373" y="532"/>
                  <a:pt x="342" y="636"/>
                  <a:pt x="339" y="766"/>
                </a:cubicBezTo>
                <a:lnTo>
                  <a:pt x="658" y="766"/>
                </a:lnTo>
                <a:lnTo>
                  <a:pt x="658" y="1424"/>
                </a:lnTo>
                <a:close/>
              </a:path>
            </a:pathLst>
          </a:custGeom>
          <a:solidFill>
            <a:srgbClr val="FFFFFF"/>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dk1"/>
              </a:solidFill>
              <a:latin typeface="Arial"/>
              <a:ea typeface="Arial"/>
              <a:cs typeface="Arial"/>
              <a:sym typeface="Arial"/>
            </a:endParaRPr>
          </a:p>
        </p:txBody>
      </p:sp>
      <p:sp>
        <p:nvSpPr>
          <p:cNvPr id="506" name="Google Shape;506;p51"/>
          <p:cNvSpPr txBox="1"/>
          <p:nvPr/>
        </p:nvSpPr>
        <p:spPr>
          <a:xfrm>
            <a:off x="455293" y="4869180"/>
            <a:ext cx="3981900" cy="102900"/>
          </a:xfrm>
          <a:prstGeom prst="rect">
            <a:avLst/>
          </a:prstGeom>
          <a:no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Clr>
                <a:srgbClr val="000000"/>
              </a:buClr>
              <a:buSzPts val="700"/>
              <a:buFont typeface="Arial"/>
              <a:buNone/>
            </a:pPr>
            <a:r>
              <a:rPr lang="el-GR" sz="700" b="0" i="0" u="none" strike="noStrike" cap="none">
                <a:solidFill>
                  <a:schemeClr val="lt1"/>
                </a:solidFill>
                <a:latin typeface="Arial"/>
                <a:ea typeface="Arial"/>
                <a:cs typeface="Arial"/>
                <a:sym typeface="Arial"/>
              </a:rPr>
              <a:t>PwC</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matchingName="Quote 2 Grey">
  <p:cSld name="Quote 2 Grey">
    <p:bg>
      <p:bgPr>
        <a:solidFill>
          <a:srgbClr val="464646"/>
        </a:solidFill>
        <a:effectLst/>
      </p:bgPr>
    </p:bg>
    <p:spTree>
      <p:nvGrpSpPr>
        <p:cNvPr id="1" name="Shape 507"/>
        <p:cNvGrpSpPr/>
        <p:nvPr/>
      </p:nvGrpSpPr>
      <p:grpSpPr>
        <a:xfrm>
          <a:off x="0" y="0"/>
          <a:ext cx="0" cy="0"/>
          <a:chOff x="0" y="0"/>
          <a:chExt cx="0" cy="0"/>
        </a:xfrm>
      </p:grpSpPr>
      <p:sp>
        <p:nvSpPr>
          <p:cNvPr id="508" name="Google Shape;508;p52"/>
          <p:cNvSpPr txBox="1">
            <a:spLocks noGrp="1"/>
          </p:cNvSpPr>
          <p:nvPr>
            <p:ph type="body" idx="1"/>
          </p:nvPr>
        </p:nvSpPr>
        <p:spPr>
          <a:xfrm>
            <a:off x="457200" y="1577579"/>
            <a:ext cx="6949500" cy="3051600"/>
          </a:xfrm>
          <a:prstGeom prst="rect">
            <a:avLst/>
          </a:prstGeom>
          <a:noFill/>
          <a:ln>
            <a:noFill/>
          </a:ln>
        </p:spPr>
        <p:txBody>
          <a:bodyPr spcFirstLastPara="1" wrap="square" lIns="0" tIns="0" rIns="0" bIns="0" anchor="t" anchorCtr="0">
            <a:noAutofit/>
          </a:bodyPr>
          <a:lstStyle>
            <a:lvl1pPr marL="457200" marR="0" lvl="0" indent="-228600" algn="l">
              <a:lnSpc>
                <a:spcPct val="85000"/>
              </a:lnSpc>
              <a:spcBef>
                <a:spcPts val="0"/>
              </a:spcBef>
              <a:spcAft>
                <a:spcPts val="0"/>
              </a:spcAft>
              <a:buClr>
                <a:schemeClr val="lt1"/>
              </a:buClr>
              <a:buSzPts val="3200"/>
              <a:buFont typeface="Arial"/>
              <a:buNone/>
              <a:defRPr sz="3200" b="0" i="0" u="none" strike="noStrike" cap="none">
                <a:solidFill>
                  <a:schemeClr val="lt1"/>
                </a:solidFill>
                <a:latin typeface="Georgia"/>
                <a:ea typeface="Georgia"/>
                <a:cs typeface="Georgia"/>
                <a:sym typeface="Georgia"/>
              </a:defRPr>
            </a:lvl1pPr>
            <a:lvl2pPr marL="914400" marR="0" lvl="1" indent="-228600" algn="l">
              <a:lnSpc>
                <a:spcPct val="100000"/>
              </a:lnSpc>
              <a:spcBef>
                <a:spcPts val="1800"/>
              </a:spcBef>
              <a:spcAft>
                <a:spcPts val="0"/>
              </a:spcAft>
              <a:buClr>
                <a:schemeClr val="lt1"/>
              </a:buClr>
              <a:buSzPts val="1400"/>
              <a:buFont typeface="Arial"/>
              <a:buNone/>
              <a:defRPr sz="1400" b="1" i="0" u="none" strike="noStrike" cap="none">
                <a:solidFill>
                  <a:schemeClr val="lt1"/>
                </a:solidFill>
                <a:latin typeface="Arial"/>
                <a:ea typeface="Arial"/>
                <a:cs typeface="Arial"/>
                <a:sym typeface="Arial"/>
              </a:defRPr>
            </a:lvl2pPr>
            <a:lvl3pPr marL="1371600" marR="0" lvl="2" indent="-228600" algn="l">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3pPr>
            <a:lvl4pPr marL="1828800" marR="0" lvl="3" indent="-228600" algn="l">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4pPr>
            <a:lvl5pPr marL="2286000" marR="0" lvl="4" indent="-228600" algn="l">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5pPr>
            <a:lvl6pPr marL="2743200" marR="0" lvl="5" indent="-228600" algn="l">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6pPr>
            <a:lvl7pPr marL="3200400" marR="0" lvl="6" indent="-228600" algn="l">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7pPr>
            <a:lvl8pPr marL="3657600" marR="0" lvl="7" indent="-228600" algn="l">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8pPr>
            <a:lvl9pPr marL="4114800" marR="0" lvl="8" indent="-228600" algn="l">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9pPr>
          </a:lstStyle>
          <a:p>
            <a:endParaRPr/>
          </a:p>
        </p:txBody>
      </p:sp>
      <p:sp>
        <p:nvSpPr>
          <p:cNvPr id="509" name="Google Shape;509;p52"/>
          <p:cNvSpPr txBox="1">
            <a:spLocks noGrp="1"/>
          </p:cNvSpPr>
          <p:nvPr>
            <p:ph type="sldNum" idx="12"/>
          </p:nvPr>
        </p:nvSpPr>
        <p:spPr>
          <a:xfrm>
            <a:off x="6126163" y="4869180"/>
            <a:ext cx="2560500" cy="102900"/>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700"/>
              <a:buFont typeface="Arial"/>
              <a:buNone/>
              <a:defRPr sz="7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00"/>
              <a:buFont typeface="Arial"/>
              <a:buNone/>
              <a:defRPr sz="7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00"/>
              <a:buFont typeface="Arial"/>
              <a:buNone/>
              <a:defRPr sz="7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00"/>
              <a:buFont typeface="Arial"/>
              <a:buNone/>
              <a:defRPr sz="7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00"/>
              <a:buFont typeface="Arial"/>
              <a:buNone/>
              <a:defRPr sz="7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00"/>
              <a:buFont typeface="Arial"/>
              <a:buNone/>
              <a:defRPr sz="7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00"/>
              <a:buFont typeface="Arial"/>
              <a:buNone/>
              <a:defRPr sz="7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00"/>
              <a:buFont typeface="Arial"/>
              <a:buNone/>
              <a:defRPr sz="7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00"/>
              <a:buFont typeface="Arial"/>
              <a:buNone/>
              <a:defRPr sz="7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l-GR"/>
              <a:t>‹#›</a:t>
            </a:fld>
            <a:endParaRPr/>
          </a:p>
        </p:txBody>
      </p:sp>
      <p:sp>
        <p:nvSpPr>
          <p:cNvPr id="510" name="Google Shape;510;p52"/>
          <p:cNvSpPr/>
          <p:nvPr/>
        </p:nvSpPr>
        <p:spPr>
          <a:xfrm>
            <a:off x="457200" y="943881"/>
            <a:ext cx="731522" cy="427720"/>
          </a:xfrm>
          <a:custGeom>
            <a:avLst/>
            <a:gdLst/>
            <a:ahLst/>
            <a:cxnLst/>
            <a:rect l="l" t="t" r="r" b="b"/>
            <a:pathLst>
              <a:path w="1811" h="1424" extrusionOk="0">
                <a:moveTo>
                  <a:pt x="1757" y="1424"/>
                </a:moveTo>
                <a:lnTo>
                  <a:pt x="1757" y="1424"/>
                </a:lnTo>
                <a:lnTo>
                  <a:pt x="1099" y="1424"/>
                </a:lnTo>
                <a:lnTo>
                  <a:pt x="1099" y="953"/>
                </a:lnTo>
                <a:cubicBezTo>
                  <a:pt x="1099" y="761"/>
                  <a:pt x="1115" y="610"/>
                  <a:pt x="1149" y="501"/>
                </a:cubicBezTo>
                <a:cubicBezTo>
                  <a:pt x="1183" y="392"/>
                  <a:pt x="1245" y="293"/>
                  <a:pt x="1337" y="206"/>
                </a:cubicBezTo>
                <a:cubicBezTo>
                  <a:pt x="1428" y="118"/>
                  <a:pt x="1543" y="50"/>
                  <a:pt x="1682" y="0"/>
                </a:cubicBezTo>
                <a:lnTo>
                  <a:pt x="1811" y="271"/>
                </a:lnTo>
                <a:cubicBezTo>
                  <a:pt x="1680" y="315"/>
                  <a:pt x="1586" y="376"/>
                  <a:pt x="1529" y="454"/>
                </a:cubicBezTo>
                <a:cubicBezTo>
                  <a:pt x="1472" y="532"/>
                  <a:pt x="1442" y="636"/>
                  <a:pt x="1439" y="766"/>
                </a:cubicBezTo>
                <a:lnTo>
                  <a:pt x="1757" y="766"/>
                </a:lnTo>
                <a:lnTo>
                  <a:pt x="1757" y="1424"/>
                </a:lnTo>
                <a:close/>
                <a:moveTo>
                  <a:pt x="658" y="1424"/>
                </a:moveTo>
                <a:lnTo>
                  <a:pt x="658" y="1424"/>
                </a:lnTo>
                <a:lnTo>
                  <a:pt x="0" y="1424"/>
                </a:lnTo>
                <a:lnTo>
                  <a:pt x="0" y="953"/>
                </a:lnTo>
                <a:cubicBezTo>
                  <a:pt x="0" y="763"/>
                  <a:pt x="16" y="612"/>
                  <a:pt x="50" y="502"/>
                </a:cubicBezTo>
                <a:cubicBezTo>
                  <a:pt x="83" y="392"/>
                  <a:pt x="146" y="293"/>
                  <a:pt x="236" y="206"/>
                </a:cubicBezTo>
                <a:cubicBezTo>
                  <a:pt x="327" y="118"/>
                  <a:pt x="442" y="50"/>
                  <a:pt x="583" y="0"/>
                </a:cubicBezTo>
                <a:lnTo>
                  <a:pt x="712" y="271"/>
                </a:lnTo>
                <a:cubicBezTo>
                  <a:pt x="581" y="315"/>
                  <a:pt x="487" y="376"/>
                  <a:pt x="430" y="454"/>
                </a:cubicBezTo>
                <a:cubicBezTo>
                  <a:pt x="373" y="532"/>
                  <a:pt x="342" y="636"/>
                  <a:pt x="339" y="766"/>
                </a:cubicBezTo>
                <a:lnTo>
                  <a:pt x="658" y="766"/>
                </a:lnTo>
                <a:lnTo>
                  <a:pt x="658" y="1424"/>
                </a:lnTo>
                <a:close/>
              </a:path>
            </a:pathLst>
          </a:custGeom>
          <a:solidFill>
            <a:srgbClr val="FFFFFF"/>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dk1"/>
              </a:solidFill>
              <a:latin typeface="Arial"/>
              <a:ea typeface="Arial"/>
              <a:cs typeface="Arial"/>
              <a:sym typeface="Arial"/>
            </a:endParaRPr>
          </a:p>
        </p:txBody>
      </p:sp>
      <p:sp>
        <p:nvSpPr>
          <p:cNvPr id="511" name="Google Shape;511;p52"/>
          <p:cNvSpPr txBox="1"/>
          <p:nvPr/>
        </p:nvSpPr>
        <p:spPr>
          <a:xfrm>
            <a:off x="455293" y="4869180"/>
            <a:ext cx="3981900" cy="102900"/>
          </a:xfrm>
          <a:prstGeom prst="rect">
            <a:avLst/>
          </a:prstGeom>
          <a:no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Clr>
                <a:srgbClr val="000000"/>
              </a:buClr>
              <a:buSzPts val="700"/>
              <a:buFont typeface="Arial"/>
              <a:buNone/>
            </a:pPr>
            <a:r>
              <a:rPr lang="el-GR" sz="700" b="0" i="0" u="none" strike="noStrike" cap="none">
                <a:solidFill>
                  <a:schemeClr val="lt1"/>
                </a:solidFill>
                <a:latin typeface="Arial"/>
                <a:ea typeface="Arial"/>
                <a:cs typeface="Arial"/>
                <a:sym typeface="Arial"/>
              </a:rPr>
              <a:t>PwC</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matchingName="Quote 2">
  <p:cSld name="Quote 2">
    <p:spTree>
      <p:nvGrpSpPr>
        <p:cNvPr id="1" name="Shape 512"/>
        <p:cNvGrpSpPr/>
        <p:nvPr/>
      </p:nvGrpSpPr>
      <p:grpSpPr>
        <a:xfrm>
          <a:off x="0" y="0"/>
          <a:ext cx="0" cy="0"/>
          <a:chOff x="0" y="0"/>
          <a:chExt cx="0" cy="0"/>
        </a:xfrm>
      </p:grpSpPr>
      <p:sp>
        <p:nvSpPr>
          <p:cNvPr id="513" name="Google Shape;513;p53"/>
          <p:cNvSpPr txBox="1">
            <a:spLocks noGrp="1"/>
          </p:cNvSpPr>
          <p:nvPr>
            <p:ph type="body" idx="1"/>
          </p:nvPr>
        </p:nvSpPr>
        <p:spPr>
          <a:xfrm>
            <a:off x="457200" y="1577579"/>
            <a:ext cx="6949200" cy="3051600"/>
          </a:xfrm>
          <a:prstGeom prst="rect">
            <a:avLst/>
          </a:prstGeom>
          <a:noFill/>
          <a:ln>
            <a:noFill/>
          </a:ln>
        </p:spPr>
        <p:txBody>
          <a:bodyPr spcFirstLastPara="1" wrap="square" lIns="0" tIns="0" rIns="0" bIns="0" anchor="t" anchorCtr="0">
            <a:noAutofit/>
          </a:bodyPr>
          <a:lstStyle>
            <a:lvl1pPr marL="457200" marR="0" lvl="0" indent="-228600" algn="l">
              <a:lnSpc>
                <a:spcPct val="85000"/>
              </a:lnSpc>
              <a:spcBef>
                <a:spcPts val="0"/>
              </a:spcBef>
              <a:spcAft>
                <a:spcPts val="0"/>
              </a:spcAft>
              <a:buClr>
                <a:schemeClr val="dk1"/>
              </a:buClr>
              <a:buSzPts val="3200"/>
              <a:buFont typeface="Arial"/>
              <a:buNone/>
              <a:defRPr sz="3200" b="0" i="0" u="none" strike="noStrike" cap="none">
                <a:solidFill>
                  <a:schemeClr val="dk1"/>
                </a:solidFill>
                <a:latin typeface="Georgia"/>
                <a:ea typeface="Georgia"/>
                <a:cs typeface="Georgia"/>
                <a:sym typeface="Georgia"/>
              </a:defRPr>
            </a:lvl1pPr>
            <a:lvl2pPr marL="914400" marR="0" lvl="1" indent="-228600" algn="l">
              <a:lnSpc>
                <a:spcPct val="100000"/>
              </a:lnSpc>
              <a:spcBef>
                <a:spcPts val="1800"/>
              </a:spcBef>
              <a:spcAft>
                <a:spcPts val="0"/>
              </a:spcAft>
              <a:buClr>
                <a:schemeClr val="dk1"/>
              </a:buClr>
              <a:buSzPts val="1400"/>
              <a:buFont typeface="Arial"/>
              <a:buNone/>
              <a:defRPr sz="1400" b="1" i="0" u="none" strike="noStrike" cap="none">
                <a:solidFill>
                  <a:schemeClr val="dk1"/>
                </a:solidFill>
                <a:latin typeface="Arial"/>
                <a:ea typeface="Arial"/>
                <a:cs typeface="Arial"/>
                <a:sym typeface="Arial"/>
              </a:defRPr>
            </a:lvl2pPr>
            <a:lvl3pPr marL="1371600" marR="0" lvl="2" indent="-228600" algn="l">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L="1828800" marR="0" lvl="3" indent="-228600" algn="l">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L="2286000" marR="0" lvl="4" indent="-228600" algn="l">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L="2743200" marR="0" lvl="5" indent="-228600" algn="l">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6pPr>
            <a:lvl7pPr marL="3200400" marR="0" lvl="6" indent="-228600" algn="l">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7pPr>
            <a:lvl8pPr marL="3657600" marR="0" lvl="7" indent="-228600" algn="l">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8pPr>
            <a:lvl9pPr marL="4114800" marR="0" lvl="8" indent="-228600" algn="l">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9pPr>
          </a:lstStyle>
          <a:p>
            <a:endParaRPr/>
          </a:p>
        </p:txBody>
      </p:sp>
      <p:sp>
        <p:nvSpPr>
          <p:cNvPr id="514" name="Google Shape;514;p53"/>
          <p:cNvSpPr txBox="1">
            <a:spLocks noGrp="1"/>
          </p:cNvSpPr>
          <p:nvPr>
            <p:ph type="sldNum" idx="12"/>
          </p:nvPr>
        </p:nvSpPr>
        <p:spPr>
          <a:xfrm>
            <a:off x="6126163" y="4869180"/>
            <a:ext cx="2560500" cy="102900"/>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l-GR"/>
              <a:t>‹#›</a:t>
            </a:fld>
            <a:endParaRPr/>
          </a:p>
        </p:txBody>
      </p:sp>
      <p:sp>
        <p:nvSpPr>
          <p:cNvPr id="515" name="Google Shape;515;p53"/>
          <p:cNvSpPr/>
          <p:nvPr/>
        </p:nvSpPr>
        <p:spPr>
          <a:xfrm>
            <a:off x="457200" y="943881"/>
            <a:ext cx="731522" cy="427720"/>
          </a:xfrm>
          <a:custGeom>
            <a:avLst/>
            <a:gdLst/>
            <a:ahLst/>
            <a:cxnLst/>
            <a:rect l="l" t="t" r="r" b="b"/>
            <a:pathLst>
              <a:path w="1811" h="1424" extrusionOk="0">
                <a:moveTo>
                  <a:pt x="1757" y="1424"/>
                </a:moveTo>
                <a:lnTo>
                  <a:pt x="1757" y="1424"/>
                </a:lnTo>
                <a:lnTo>
                  <a:pt x="1099" y="1424"/>
                </a:lnTo>
                <a:lnTo>
                  <a:pt x="1099" y="953"/>
                </a:lnTo>
                <a:cubicBezTo>
                  <a:pt x="1099" y="761"/>
                  <a:pt x="1115" y="610"/>
                  <a:pt x="1149" y="501"/>
                </a:cubicBezTo>
                <a:cubicBezTo>
                  <a:pt x="1183" y="392"/>
                  <a:pt x="1245" y="293"/>
                  <a:pt x="1337" y="206"/>
                </a:cubicBezTo>
                <a:cubicBezTo>
                  <a:pt x="1428" y="118"/>
                  <a:pt x="1543" y="50"/>
                  <a:pt x="1682" y="0"/>
                </a:cubicBezTo>
                <a:lnTo>
                  <a:pt x="1811" y="271"/>
                </a:lnTo>
                <a:cubicBezTo>
                  <a:pt x="1680" y="315"/>
                  <a:pt x="1586" y="376"/>
                  <a:pt x="1529" y="454"/>
                </a:cubicBezTo>
                <a:cubicBezTo>
                  <a:pt x="1472" y="532"/>
                  <a:pt x="1442" y="636"/>
                  <a:pt x="1439" y="766"/>
                </a:cubicBezTo>
                <a:lnTo>
                  <a:pt x="1757" y="766"/>
                </a:lnTo>
                <a:lnTo>
                  <a:pt x="1757" y="1424"/>
                </a:lnTo>
                <a:close/>
                <a:moveTo>
                  <a:pt x="658" y="1424"/>
                </a:moveTo>
                <a:lnTo>
                  <a:pt x="658" y="1424"/>
                </a:lnTo>
                <a:lnTo>
                  <a:pt x="0" y="1424"/>
                </a:lnTo>
                <a:lnTo>
                  <a:pt x="0" y="953"/>
                </a:lnTo>
                <a:cubicBezTo>
                  <a:pt x="0" y="763"/>
                  <a:pt x="16" y="612"/>
                  <a:pt x="50" y="502"/>
                </a:cubicBezTo>
                <a:cubicBezTo>
                  <a:pt x="83" y="392"/>
                  <a:pt x="146" y="293"/>
                  <a:pt x="236" y="206"/>
                </a:cubicBezTo>
                <a:cubicBezTo>
                  <a:pt x="327" y="118"/>
                  <a:pt x="442" y="50"/>
                  <a:pt x="583" y="0"/>
                </a:cubicBezTo>
                <a:lnTo>
                  <a:pt x="712" y="271"/>
                </a:lnTo>
                <a:cubicBezTo>
                  <a:pt x="581" y="315"/>
                  <a:pt x="487" y="376"/>
                  <a:pt x="430" y="454"/>
                </a:cubicBezTo>
                <a:cubicBezTo>
                  <a:pt x="373" y="532"/>
                  <a:pt x="342" y="636"/>
                  <a:pt x="339" y="766"/>
                </a:cubicBezTo>
                <a:lnTo>
                  <a:pt x="658" y="766"/>
                </a:lnTo>
                <a:lnTo>
                  <a:pt x="658" y="1424"/>
                </a:lnTo>
                <a:close/>
              </a:path>
            </a:pathLst>
          </a:custGeom>
          <a:solidFill>
            <a:srgbClr val="000000"/>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dk1"/>
              </a:solidFill>
              <a:latin typeface="Arial"/>
              <a:ea typeface="Arial"/>
              <a:cs typeface="Arial"/>
              <a:sym typeface="Arial"/>
            </a:endParaRPr>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516"/>
        <p:cNvGrpSpPr/>
        <p:nvPr/>
      </p:nvGrpSpPr>
      <p:grpSpPr>
        <a:xfrm>
          <a:off x="0" y="0"/>
          <a:ext cx="0" cy="0"/>
          <a:chOff x="0" y="0"/>
          <a:chExt cx="0" cy="0"/>
        </a:xfrm>
      </p:grpSpPr>
      <p:sp>
        <p:nvSpPr>
          <p:cNvPr id="517" name="Google Shape;517;p54"/>
          <p:cNvSpPr txBox="1">
            <a:spLocks noGrp="1"/>
          </p:cNvSpPr>
          <p:nvPr>
            <p:ph type="body" idx="1"/>
          </p:nvPr>
        </p:nvSpPr>
        <p:spPr>
          <a:xfrm>
            <a:off x="457200" y="1577579"/>
            <a:ext cx="8229600" cy="3051600"/>
          </a:xfrm>
          <a:prstGeom prst="rect">
            <a:avLst/>
          </a:prstGeom>
          <a:noFill/>
          <a:ln>
            <a:noFill/>
          </a:ln>
        </p:spPr>
        <p:txBody>
          <a:bodyPr spcFirstLastPara="1" wrap="square" lIns="0" tIns="0" rIns="0" bIns="0" anchor="t" anchorCtr="0">
            <a:noAutofit/>
          </a:bodyPr>
          <a:lstStyle>
            <a:lvl1pPr marL="457200" marR="0" lvl="0" indent="-317500" algn="l">
              <a:lnSpc>
                <a:spcPct val="100000"/>
              </a:lnSpc>
              <a:spcBef>
                <a:spcPts val="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1pPr>
            <a:lvl2pPr marL="914400" marR="0" lvl="1" indent="-317500" algn="l">
              <a:lnSpc>
                <a:spcPct val="10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L="1371600" marR="0" lvl="2" indent="-317500" algn="l">
              <a:lnSpc>
                <a:spcPct val="10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3pPr>
            <a:lvl4pPr marL="1828800" marR="0" lvl="3" indent="-317500" algn="l">
              <a:lnSpc>
                <a:spcPct val="10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4pPr>
            <a:lvl5pPr marL="2286000" marR="0" lvl="4" indent="-317500" algn="l">
              <a:lnSpc>
                <a:spcPct val="10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5pPr>
            <a:lvl6pPr marL="2743200" marR="0" lvl="5" indent="-317500" algn="l">
              <a:lnSpc>
                <a:spcPct val="10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a:lnSpc>
                <a:spcPct val="10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a:lnSpc>
                <a:spcPct val="10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a:lnSpc>
                <a:spcPct val="100000"/>
              </a:lnSpc>
              <a:spcBef>
                <a:spcPts val="600"/>
              </a:spcBef>
              <a:spcAft>
                <a:spcPts val="60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sp>
        <p:nvSpPr>
          <p:cNvPr id="518" name="Google Shape;518;p54"/>
          <p:cNvSpPr txBox="1">
            <a:spLocks noGrp="1"/>
          </p:cNvSpPr>
          <p:nvPr>
            <p:ph type="sldNum" idx="12"/>
          </p:nvPr>
        </p:nvSpPr>
        <p:spPr>
          <a:xfrm>
            <a:off x="6126163" y="4869180"/>
            <a:ext cx="2560500" cy="102900"/>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l-GR"/>
              <a:t>‹#›</a:t>
            </a:fld>
            <a:endParaRPr/>
          </a:p>
        </p:txBody>
      </p:sp>
      <p:sp>
        <p:nvSpPr>
          <p:cNvPr id="519" name="Google Shape;519;p54"/>
          <p:cNvSpPr txBox="1">
            <a:spLocks noGrp="1"/>
          </p:cNvSpPr>
          <p:nvPr>
            <p:ph type="title"/>
          </p:nvPr>
        </p:nvSpPr>
        <p:spPr>
          <a:xfrm>
            <a:off x="457200" y="342900"/>
            <a:ext cx="8229600" cy="1028700"/>
          </a:xfrm>
          <a:prstGeom prst="rect">
            <a:avLst/>
          </a:prstGeom>
          <a:noFill/>
          <a:ln>
            <a:noFill/>
          </a:ln>
        </p:spPr>
        <p:txBody>
          <a:bodyPr spcFirstLastPara="1" wrap="square" lIns="0" tIns="0" rIns="0" bIns="0" anchor="t" anchorCtr="0">
            <a:noAutofit/>
          </a:bodyPr>
          <a:lstStyle>
            <a:lvl1pPr marR="0" lvl="0" algn="l">
              <a:lnSpc>
                <a:spcPct val="85000"/>
              </a:lnSpc>
              <a:spcBef>
                <a:spcPts val="0"/>
              </a:spcBef>
              <a:spcAft>
                <a:spcPts val="0"/>
              </a:spcAft>
              <a:buClr>
                <a:schemeClr val="dk1"/>
              </a:buClr>
              <a:buSzPts val="2800"/>
              <a:buFont typeface="Georgia"/>
              <a:buNone/>
              <a:defRPr sz="2800" b="0" i="0" u="none" strike="noStrike" cap="none">
                <a:solidFill>
                  <a:schemeClr val="dk1"/>
                </a:solidFill>
                <a:latin typeface="Georgia"/>
                <a:ea typeface="Georgia"/>
                <a:cs typeface="Georgia"/>
                <a:sym typeface="Georgia"/>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matchingName="Title and Content - Subtitle">
  <p:cSld name="Title and Content - Subtitle">
    <p:spTree>
      <p:nvGrpSpPr>
        <p:cNvPr id="1" name="Shape 520"/>
        <p:cNvGrpSpPr/>
        <p:nvPr/>
      </p:nvGrpSpPr>
      <p:grpSpPr>
        <a:xfrm>
          <a:off x="0" y="0"/>
          <a:ext cx="0" cy="0"/>
          <a:chOff x="0" y="0"/>
          <a:chExt cx="0" cy="0"/>
        </a:xfrm>
      </p:grpSpPr>
      <p:sp>
        <p:nvSpPr>
          <p:cNvPr id="521" name="Google Shape;521;p55"/>
          <p:cNvSpPr txBox="1">
            <a:spLocks noGrp="1"/>
          </p:cNvSpPr>
          <p:nvPr>
            <p:ph type="body" idx="1"/>
          </p:nvPr>
        </p:nvSpPr>
        <p:spPr>
          <a:xfrm>
            <a:off x="457199" y="1577579"/>
            <a:ext cx="8229600" cy="3051600"/>
          </a:xfrm>
          <a:prstGeom prst="rect">
            <a:avLst/>
          </a:prstGeom>
          <a:noFill/>
          <a:ln>
            <a:noFill/>
          </a:ln>
        </p:spPr>
        <p:txBody>
          <a:bodyPr spcFirstLastPara="1" wrap="square" lIns="0" tIns="0" rIns="0" bIns="0" anchor="t" anchorCtr="0">
            <a:noAutofit/>
          </a:bodyPr>
          <a:lstStyle>
            <a:lvl1pPr marL="457200" marR="0" lvl="0" indent="-317500" algn="l">
              <a:lnSpc>
                <a:spcPct val="100000"/>
              </a:lnSpc>
              <a:spcBef>
                <a:spcPts val="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1pPr>
            <a:lvl2pPr marL="914400" marR="0" lvl="1" indent="-317500" algn="l">
              <a:lnSpc>
                <a:spcPct val="10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L="1371600" marR="0" lvl="2" indent="-317500" algn="l">
              <a:lnSpc>
                <a:spcPct val="10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3pPr>
            <a:lvl4pPr marL="1828800" marR="0" lvl="3" indent="-317500" algn="l">
              <a:lnSpc>
                <a:spcPct val="10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4pPr>
            <a:lvl5pPr marL="2286000" marR="0" lvl="4" indent="-317500" algn="l">
              <a:lnSpc>
                <a:spcPct val="10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5pPr>
            <a:lvl6pPr marL="2743200" marR="0" lvl="5" indent="-317500" algn="l">
              <a:lnSpc>
                <a:spcPct val="10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a:lnSpc>
                <a:spcPct val="10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a:lnSpc>
                <a:spcPct val="10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a:lnSpc>
                <a:spcPct val="100000"/>
              </a:lnSpc>
              <a:spcBef>
                <a:spcPts val="600"/>
              </a:spcBef>
              <a:spcAft>
                <a:spcPts val="60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sp>
        <p:nvSpPr>
          <p:cNvPr id="522" name="Google Shape;522;p55"/>
          <p:cNvSpPr txBox="1">
            <a:spLocks noGrp="1"/>
          </p:cNvSpPr>
          <p:nvPr>
            <p:ph type="sldNum" idx="12"/>
          </p:nvPr>
        </p:nvSpPr>
        <p:spPr>
          <a:xfrm>
            <a:off x="6126163" y="4869180"/>
            <a:ext cx="2560500" cy="102900"/>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l-GR"/>
              <a:t>‹#›</a:t>
            </a:fld>
            <a:endParaRPr/>
          </a:p>
        </p:txBody>
      </p:sp>
      <p:sp>
        <p:nvSpPr>
          <p:cNvPr id="523" name="Google Shape;523;p55"/>
          <p:cNvSpPr txBox="1">
            <a:spLocks noGrp="1"/>
          </p:cNvSpPr>
          <p:nvPr>
            <p:ph type="subTitle" idx="2"/>
          </p:nvPr>
        </p:nvSpPr>
        <p:spPr>
          <a:xfrm>
            <a:off x="457199" y="685801"/>
            <a:ext cx="8229600" cy="685800"/>
          </a:xfrm>
          <a:prstGeom prst="rect">
            <a:avLst/>
          </a:prstGeom>
          <a:noFill/>
          <a:ln>
            <a:noFill/>
          </a:ln>
        </p:spPr>
        <p:txBody>
          <a:bodyPr spcFirstLastPara="1" wrap="square" lIns="0" tIns="0" rIns="0" bIns="0" anchor="t" anchorCtr="0">
            <a:noAutofit/>
          </a:bodyPr>
          <a:lstStyle>
            <a:lvl1pPr marR="0" lvl="0" algn="l">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1pPr>
            <a:lvl2pPr marR="0" lvl="1" algn="l">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R="0" lvl="2" algn="l">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R="0" lvl="3" algn="l">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R="0" lvl="4" algn="l">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R="0" lvl="5" algn="l">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6pPr>
            <a:lvl7pPr marR="0" lvl="6" algn="l">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7pPr>
            <a:lvl8pPr marR="0" lvl="7" algn="l">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8pPr>
            <a:lvl9pPr marR="0" lvl="8" algn="l">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9pPr>
          </a:lstStyle>
          <a:p>
            <a:endParaRPr/>
          </a:p>
        </p:txBody>
      </p:sp>
      <p:sp>
        <p:nvSpPr>
          <p:cNvPr id="524" name="Google Shape;524;p55"/>
          <p:cNvSpPr txBox="1">
            <a:spLocks noGrp="1"/>
          </p:cNvSpPr>
          <p:nvPr>
            <p:ph type="title"/>
          </p:nvPr>
        </p:nvSpPr>
        <p:spPr>
          <a:xfrm>
            <a:off x="457200" y="342900"/>
            <a:ext cx="8229600" cy="342900"/>
          </a:xfrm>
          <a:prstGeom prst="rect">
            <a:avLst/>
          </a:prstGeom>
          <a:noFill/>
          <a:ln>
            <a:noFill/>
          </a:ln>
        </p:spPr>
        <p:txBody>
          <a:bodyPr spcFirstLastPara="1" wrap="square" lIns="0" tIns="0" rIns="0" bIns="0" anchor="t" anchorCtr="0">
            <a:noAutofit/>
          </a:bodyPr>
          <a:lstStyle>
            <a:lvl1pPr marR="0" lvl="0" algn="l">
              <a:lnSpc>
                <a:spcPct val="85000"/>
              </a:lnSpc>
              <a:spcBef>
                <a:spcPts val="0"/>
              </a:spcBef>
              <a:spcAft>
                <a:spcPts val="0"/>
              </a:spcAft>
              <a:buClr>
                <a:schemeClr val="dk1"/>
              </a:buClr>
              <a:buSzPts val="2800"/>
              <a:buFont typeface="Georgia"/>
              <a:buNone/>
              <a:defRPr sz="2800" b="0" i="0" u="none" strike="noStrike" cap="none">
                <a:solidFill>
                  <a:schemeClr val="dk1"/>
                </a:solidFill>
                <a:latin typeface="Georgia"/>
                <a:ea typeface="Georgia"/>
                <a:cs typeface="Georgia"/>
                <a:sym typeface="Georgia"/>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matchingName="One Column Content">
  <p:cSld name="One Column Content">
    <p:spTree>
      <p:nvGrpSpPr>
        <p:cNvPr id="1" name="Shape 525"/>
        <p:cNvGrpSpPr/>
        <p:nvPr/>
      </p:nvGrpSpPr>
      <p:grpSpPr>
        <a:xfrm>
          <a:off x="0" y="0"/>
          <a:ext cx="0" cy="0"/>
          <a:chOff x="0" y="0"/>
          <a:chExt cx="0" cy="0"/>
        </a:xfrm>
      </p:grpSpPr>
      <p:sp>
        <p:nvSpPr>
          <p:cNvPr id="526" name="Google Shape;526;p56"/>
          <p:cNvSpPr txBox="1">
            <a:spLocks noGrp="1"/>
          </p:cNvSpPr>
          <p:nvPr>
            <p:ph type="body" idx="1"/>
          </p:nvPr>
        </p:nvSpPr>
        <p:spPr>
          <a:xfrm>
            <a:off x="457200" y="1577579"/>
            <a:ext cx="2560500" cy="3051600"/>
          </a:xfrm>
          <a:prstGeom prst="rect">
            <a:avLst/>
          </a:prstGeom>
          <a:noFill/>
          <a:ln>
            <a:noFill/>
          </a:ln>
        </p:spPr>
        <p:txBody>
          <a:bodyPr spcFirstLastPara="1" wrap="square" lIns="0" tIns="0" rIns="0" bIns="0" anchor="t" anchorCtr="0">
            <a:noAutofit/>
          </a:bodyPr>
          <a:lstStyle>
            <a:lvl1pPr marL="457200" marR="0" lvl="0" indent="-317500" algn="l">
              <a:lnSpc>
                <a:spcPct val="100000"/>
              </a:lnSpc>
              <a:spcBef>
                <a:spcPts val="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1pPr>
            <a:lvl2pPr marL="914400" marR="0" lvl="1" indent="-317500" algn="l">
              <a:lnSpc>
                <a:spcPct val="10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L="1371600" marR="0" lvl="2" indent="-317500" algn="l">
              <a:lnSpc>
                <a:spcPct val="10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3pPr>
            <a:lvl4pPr marL="1828800" marR="0" lvl="3" indent="-317500" algn="l">
              <a:lnSpc>
                <a:spcPct val="10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4pPr>
            <a:lvl5pPr marL="2286000" marR="0" lvl="4" indent="-317500" algn="l">
              <a:lnSpc>
                <a:spcPct val="10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5pPr>
            <a:lvl6pPr marL="2743200" marR="0" lvl="5" indent="-317500" algn="l">
              <a:lnSpc>
                <a:spcPct val="10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a:lnSpc>
                <a:spcPct val="10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a:lnSpc>
                <a:spcPct val="10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a:lnSpc>
                <a:spcPct val="100000"/>
              </a:lnSpc>
              <a:spcBef>
                <a:spcPts val="600"/>
              </a:spcBef>
              <a:spcAft>
                <a:spcPts val="60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sp>
        <p:nvSpPr>
          <p:cNvPr id="527" name="Google Shape;527;p56"/>
          <p:cNvSpPr txBox="1">
            <a:spLocks noGrp="1"/>
          </p:cNvSpPr>
          <p:nvPr>
            <p:ph type="sldNum" idx="12"/>
          </p:nvPr>
        </p:nvSpPr>
        <p:spPr>
          <a:xfrm>
            <a:off x="6126163" y="4869180"/>
            <a:ext cx="2560500" cy="102900"/>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l-GR"/>
              <a:t>‹#›</a:t>
            </a:fld>
            <a:endParaRPr/>
          </a:p>
        </p:txBody>
      </p:sp>
      <p:sp>
        <p:nvSpPr>
          <p:cNvPr id="528" name="Google Shape;528;p56"/>
          <p:cNvSpPr txBox="1">
            <a:spLocks noGrp="1"/>
          </p:cNvSpPr>
          <p:nvPr>
            <p:ph type="title"/>
          </p:nvPr>
        </p:nvSpPr>
        <p:spPr>
          <a:xfrm>
            <a:off x="457200" y="342900"/>
            <a:ext cx="8229600" cy="1028700"/>
          </a:xfrm>
          <a:prstGeom prst="rect">
            <a:avLst/>
          </a:prstGeom>
          <a:noFill/>
          <a:ln>
            <a:noFill/>
          </a:ln>
        </p:spPr>
        <p:txBody>
          <a:bodyPr spcFirstLastPara="1" wrap="square" lIns="0" tIns="0" rIns="0" bIns="0" anchor="t" anchorCtr="0">
            <a:noAutofit/>
          </a:bodyPr>
          <a:lstStyle>
            <a:lvl1pPr marR="0" lvl="0" algn="l">
              <a:lnSpc>
                <a:spcPct val="85000"/>
              </a:lnSpc>
              <a:spcBef>
                <a:spcPts val="0"/>
              </a:spcBef>
              <a:spcAft>
                <a:spcPts val="0"/>
              </a:spcAft>
              <a:buClr>
                <a:schemeClr val="dk1"/>
              </a:buClr>
              <a:buSzPts val="2800"/>
              <a:buFont typeface="Georgia"/>
              <a:buNone/>
              <a:defRPr sz="2800" b="0" i="0" u="none" strike="noStrike" cap="none">
                <a:solidFill>
                  <a:schemeClr val="dk1"/>
                </a:solidFill>
                <a:latin typeface="Georgia"/>
                <a:ea typeface="Georgia"/>
                <a:cs typeface="Georgia"/>
                <a:sym typeface="Georgia"/>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529"/>
        <p:cNvGrpSpPr/>
        <p:nvPr/>
      </p:nvGrpSpPr>
      <p:grpSpPr>
        <a:xfrm>
          <a:off x="0" y="0"/>
          <a:ext cx="0" cy="0"/>
          <a:chOff x="0" y="0"/>
          <a:chExt cx="0" cy="0"/>
        </a:xfrm>
      </p:grpSpPr>
      <p:sp>
        <p:nvSpPr>
          <p:cNvPr id="530" name="Google Shape;530;p57"/>
          <p:cNvSpPr txBox="1">
            <a:spLocks noGrp="1"/>
          </p:cNvSpPr>
          <p:nvPr>
            <p:ph type="body" idx="1"/>
          </p:nvPr>
        </p:nvSpPr>
        <p:spPr>
          <a:xfrm>
            <a:off x="457199" y="1577579"/>
            <a:ext cx="3979800" cy="3051600"/>
          </a:xfrm>
          <a:prstGeom prst="rect">
            <a:avLst/>
          </a:prstGeom>
          <a:noFill/>
          <a:ln>
            <a:noFill/>
          </a:ln>
        </p:spPr>
        <p:txBody>
          <a:bodyPr spcFirstLastPara="1" wrap="square" lIns="0" tIns="0" rIns="0" bIns="0" anchor="t" anchorCtr="0">
            <a:noAutofit/>
          </a:bodyPr>
          <a:lstStyle>
            <a:lvl1pPr marL="457200" marR="0" lvl="0" indent="-317500" algn="l">
              <a:lnSpc>
                <a:spcPct val="100000"/>
              </a:lnSpc>
              <a:spcBef>
                <a:spcPts val="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1pPr>
            <a:lvl2pPr marL="914400" marR="0" lvl="1" indent="-317500" algn="l">
              <a:lnSpc>
                <a:spcPct val="10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L="1371600" marR="0" lvl="2" indent="-317500" algn="l">
              <a:lnSpc>
                <a:spcPct val="10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3pPr>
            <a:lvl4pPr marL="1828800" marR="0" lvl="3" indent="-317500" algn="l">
              <a:lnSpc>
                <a:spcPct val="10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4pPr>
            <a:lvl5pPr marL="2286000" marR="0" lvl="4" indent="-317500" algn="l">
              <a:lnSpc>
                <a:spcPct val="10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5pPr>
            <a:lvl6pPr marL="2743200" marR="0" lvl="5" indent="-317500" algn="l">
              <a:lnSpc>
                <a:spcPct val="10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a:lnSpc>
                <a:spcPct val="10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a:lnSpc>
                <a:spcPct val="10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a:lnSpc>
                <a:spcPct val="100000"/>
              </a:lnSpc>
              <a:spcBef>
                <a:spcPts val="600"/>
              </a:spcBef>
              <a:spcAft>
                <a:spcPts val="60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sp>
        <p:nvSpPr>
          <p:cNvPr id="531" name="Google Shape;531;p57"/>
          <p:cNvSpPr txBox="1">
            <a:spLocks noGrp="1"/>
          </p:cNvSpPr>
          <p:nvPr>
            <p:ph type="body" idx="2"/>
          </p:nvPr>
        </p:nvSpPr>
        <p:spPr>
          <a:xfrm>
            <a:off x="4706938" y="1577579"/>
            <a:ext cx="3979800" cy="3051600"/>
          </a:xfrm>
          <a:prstGeom prst="rect">
            <a:avLst/>
          </a:prstGeom>
          <a:noFill/>
          <a:ln>
            <a:noFill/>
          </a:ln>
        </p:spPr>
        <p:txBody>
          <a:bodyPr spcFirstLastPara="1" wrap="square" lIns="0" tIns="0" rIns="0" bIns="0" anchor="t" anchorCtr="0">
            <a:noAutofit/>
          </a:bodyPr>
          <a:lstStyle>
            <a:lvl1pPr marL="457200" marR="0" lvl="0" indent="-317500" algn="l">
              <a:lnSpc>
                <a:spcPct val="100000"/>
              </a:lnSpc>
              <a:spcBef>
                <a:spcPts val="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1pPr>
            <a:lvl2pPr marL="914400" marR="0" lvl="1" indent="-317500" algn="l">
              <a:lnSpc>
                <a:spcPct val="10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L="1371600" marR="0" lvl="2" indent="-317500" algn="l">
              <a:lnSpc>
                <a:spcPct val="10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3pPr>
            <a:lvl4pPr marL="1828800" marR="0" lvl="3" indent="-317500" algn="l">
              <a:lnSpc>
                <a:spcPct val="10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4pPr>
            <a:lvl5pPr marL="2286000" marR="0" lvl="4" indent="-317500" algn="l">
              <a:lnSpc>
                <a:spcPct val="10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5pPr>
            <a:lvl6pPr marL="2743200" marR="0" lvl="5" indent="-317500" algn="l">
              <a:lnSpc>
                <a:spcPct val="10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a:lnSpc>
                <a:spcPct val="10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a:lnSpc>
                <a:spcPct val="10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a:lnSpc>
                <a:spcPct val="100000"/>
              </a:lnSpc>
              <a:spcBef>
                <a:spcPts val="600"/>
              </a:spcBef>
              <a:spcAft>
                <a:spcPts val="60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sp>
        <p:nvSpPr>
          <p:cNvPr id="532" name="Google Shape;532;p57"/>
          <p:cNvSpPr txBox="1">
            <a:spLocks noGrp="1"/>
          </p:cNvSpPr>
          <p:nvPr>
            <p:ph type="sldNum" idx="12"/>
          </p:nvPr>
        </p:nvSpPr>
        <p:spPr>
          <a:xfrm>
            <a:off x="6126163" y="4869180"/>
            <a:ext cx="2560500" cy="102900"/>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l-GR"/>
              <a:t>‹#›</a:t>
            </a:fld>
            <a:endParaRPr/>
          </a:p>
        </p:txBody>
      </p:sp>
      <p:sp>
        <p:nvSpPr>
          <p:cNvPr id="533" name="Google Shape;533;p57"/>
          <p:cNvSpPr txBox="1">
            <a:spLocks noGrp="1"/>
          </p:cNvSpPr>
          <p:nvPr>
            <p:ph type="title"/>
          </p:nvPr>
        </p:nvSpPr>
        <p:spPr>
          <a:xfrm>
            <a:off x="457200" y="342900"/>
            <a:ext cx="8229600" cy="1028700"/>
          </a:xfrm>
          <a:prstGeom prst="rect">
            <a:avLst/>
          </a:prstGeom>
          <a:noFill/>
          <a:ln>
            <a:noFill/>
          </a:ln>
        </p:spPr>
        <p:txBody>
          <a:bodyPr spcFirstLastPara="1" wrap="square" lIns="0" tIns="0" rIns="0" bIns="0" anchor="t" anchorCtr="0">
            <a:noAutofit/>
          </a:bodyPr>
          <a:lstStyle>
            <a:lvl1pPr marR="0" lvl="0" algn="l">
              <a:lnSpc>
                <a:spcPct val="85000"/>
              </a:lnSpc>
              <a:spcBef>
                <a:spcPts val="0"/>
              </a:spcBef>
              <a:spcAft>
                <a:spcPts val="0"/>
              </a:spcAft>
              <a:buClr>
                <a:schemeClr val="dk1"/>
              </a:buClr>
              <a:buSzPts val="2800"/>
              <a:buFont typeface="Georgia"/>
              <a:buNone/>
              <a:defRPr sz="2800" b="0" i="0" u="none" strike="noStrike" cap="none">
                <a:solidFill>
                  <a:schemeClr val="dk1"/>
                </a:solidFill>
                <a:latin typeface="Georgia"/>
                <a:ea typeface="Georgia"/>
                <a:cs typeface="Georgia"/>
                <a:sym typeface="Georgia"/>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matchingName="Three Content">
  <p:cSld name="Three Content">
    <p:spTree>
      <p:nvGrpSpPr>
        <p:cNvPr id="1" name="Shape 534"/>
        <p:cNvGrpSpPr/>
        <p:nvPr/>
      </p:nvGrpSpPr>
      <p:grpSpPr>
        <a:xfrm>
          <a:off x="0" y="0"/>
          <a:ext cx="0" cy="0"/>
          <a:chOff x="0" y="0"/>
          <a:chExt cx="0" cy="0"/>
        </a:xfrm>
      </p:grpSpPr>
      <p:sp>
        <p:nvSpPr>
          <p:cNvPr id="535" name="Google Shape;535;p58"/>
          <p:cNvSpPr txBox="1">
            <a:spLocks noGrp="1"/>
          </p:cNvSpPr>
          <p:nvPr>
            <p:ph type="body" idx="1"/>
          </p:nvPr>
        </p:nvSpPr>
        <p:spPr>
          <a:xfrm>
            <a:off x="457200" y="1577579"/>
            <a:ext cx="2560500" cy="3051600"/>
          </a:xfrm>
          <a:prstGeom prst="rect">
            <a:avLst/>
          </a:prstGeom>
          <a:noFill/>
          <a:ln>
            <a:noFill/>
          </a:ln>
        </p:spPr>
        <p:txBody>
          <a:bodyPr spcFirstLastPara="1" wrap="square" lIns="0" tIns="0" rIns="0" bIns="0" anchor="t" anchorCtr="0">
            <a:noAutofit/>
          </a:bodyPr>
          <a:lstStyle>
            <a:lvl1pPr marL="457200" marR="0" lvl="0" indent="-317500" algn="l">
              <a:lnSpc>
                <a:spcPct val="100000"/>
              </a:lnSpc>
              <a:spcBef>
                <a:spcPts val="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1pPr>
            <a:lvl2pPr marL="914400" marR="0" lvl="1" indent="-317500" algn="l">
              <a:lnSpc>
                <a:spcPct val="10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L="1371600" marR="0" lvl="2" indent="-317500" algn="l">
              <a:lnSpc>
                <a:spcPct val="10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3pPr>
            <a:lvl4pPr marL="1828800" marR="0" lvl="3" indent="-317500" algn="l">
              <a:lnSpc>
                <a:spcPct val="10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4pPr>
            <a:lvl5pPr marL="2286000" marR="0" lvl="4" indent="-317500" algn="l">
              <a:lnSpc>
                <a:spcPct val="10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5pPr>
            <a:lvl6pPr marL="2743200" marR="0" lvl="5" indent="-317500" algn="l">
              <a:lnSpc>
                <a:spcPct val="10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a:lnSpc>
                <a:spcPct val="10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a:lnSpc>
                <a:spcPct val="10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a:lnSpc>
                <a:spcPct val="100000"/>
              </a:lnSpc>
              <a:spcBef>
                <a:spcPts val="600"/>
              </a:spcBef>
              <a:spcAft>
                <a:spcPts val="60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sp>
        <p:nvSpPr>
          <p:cNvPr id="536" name="Google Shape;536;p58"/>
          <p:cNvSpPr txBox="1">
            <a:spLocks noGrp="1"/>
          </p:cNvSpPr>
          <p:nvPr>
            <p:ph type="body" idx="2"/>
          </p:nvPr>
        </p:nvSpPr>
        <p:spPr>
          <a:xfrm>
            <a:off x="3292475" y="1577579"/>
            <a:ext cx="2559000" cy="3051600"/>
          </a:xfrm>
          <a:prstGeom prst="rect">
            <a:avLst/>
          </a:prstGeom>
          <a:noFill/>
          <a:ln>
            <a:noFill/>
          </a:ln>
        </p:spPr>
        <p:txBody>
          <a:bodyPr spcFirstLastPara="1" wrap="square" lIns="0" tIns="0" rIns="0" bIns="0" anchor="t" anchorCtr="0">
            <a:noAutofit/>
          </a:bodyPr>
          <a:lstStyle>
            <a:lvl1pPr marL="457200" marR="0" lvl="0" indent="-317500" algn="l">
              <a:lnSpc>
                <a:spcPct val="100000"/>
              </a:lnSpc>
              <a:spcBef>
                <a:spcPts val="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1pPr>
            <a:lvl2pPr marL="914400" marR="0" lvl="1" indent="-317500" algn="l">
              <a:lnSpc>
                <a:spcPct val="10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L="1371600" marR="0" lvl="2" indent="-317500" algn="l">
              <a:lnSpc>
                <a:spcPct val="10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3pPr>
            <a:lvl4pPr marL="1828800" marR="0" lvl="3" indent="-317500" algn="l">
              <a:lnSpc>
                <a:spcPct val="10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4pPr>
            <a:lvl5pPr marL="2286000" marR="0" lvl="4" indent="-317500" algn="l">
              <a:lnSpc>
                <a:spcPct val="10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5pPr>
            <a:lvl6pPr marL="2743200" marR="0" lvl="5" indent="-317500" algn="l">
              <a:lnSpc>
                <a:spcPct val="10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a:lnSpc>
                <a:spcPct val="10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a:lnSpc>
                <a:spcPct val="10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a:lnSpc>
                <a:spcPct val="100000"/>
              </a:lnSpc>
              <a:spcBef>
                <a:spcPts val="600"/>
              </a:spcBef>
              <a:spcAft>
                <a:spcPts val="60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sp>
        <p:nvSpPr>
          <p:cNvPr id="537" name="Google Shape;537;p58"/>
          <p:cNvSpPr txBox="1">
            <a:spLocks noGrp="1"/>
          </p:cNvSpPr>
          <p:nvPr>
            <p:ph type="body" idx="3"/>
          </p:nvPr>
        </p:nvSpPr>
        <p:spPr>
          <a:xfrm>
            <a:off x="6126163" y="1577579"/>
            <a:ext cx="2560500" cy="3051600"/>
          </a:xfrm>
          <a:prstGeom prst="rect">
            <a:avLst/>
          </a:prstGeom>
          <a:noFill/>
          <a:ln>
            <a:noFill/>
          </a:ln>
        </p:spPr>
        <p:txBody>
          <a:bodyPr spcFirstLastPara="1" wrap="square" lIns="0" tIns="0" rIns="0" bIns="0" anchor="t" anchorCtr="0">
            <a:noAutofit/>
          </a:bodyPr>
          <a:lstStyle>
            <a:lvl1pPr marL="457200" marR="0" lvl="0" indent="-317500" algn="l">
              <a:lnSpc>
                <a:spcPct val="100000"/>
              </a:lnSpc>
              <a:spcBef>
                <a:spcPts val="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1pPr>
            <a:lvl2pPr marL="914400" marR="0" lvl="1" indent="-317500" algn="l">
              <a:lnSpc>
                <a:spcPct val="10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L="1371600" marR="0" lvl="2" indent="-317500" algn="l">
              <a:lnSpc>
                <a:spcPct val="10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3pPr>
            <a:lvl4pPr marL="1828800" marR="0" lvl="3" indent="-317500" algn="l">
              <a:lnSpc>
                <a:spcPct val="10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4pPr>
            <a:lvl5pPr marL="2286000" marR="0" lvl="4" indent="-317500" algn="l">
              <a:lnSpc>
                <a:spcPct val="10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5pPr>
            <a:lvl6pPr marL="2743200" marR="0" lvl="5" indent="-317500" algn="l">
              <a:lnSpc>
                <a:spcPct val="10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a:lnSpc>
                <a:spcPct val="10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a:lnSpc>
                <a:spcPct val="10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a:lnSpc>
                <a:spcPct val="100000"/>
              </a:lnSpc>
              <a:spcBef>
                <a:spcPts val="600"/>
              </a:spcBef>
              <a:spcAft>
                <a:spcPts val="60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sp>
        <p:nvSpPr>
          <p:cNvPr id="538" name="Google Shape;538;p58"/>
          <p:cNvSpPr txBox="1">
            <a:spLocks noGrp="1"/>
          </p:cNvSpPr>
          <p:nvPr>
            <p:ph type="sldNum" idx="12"/>
          </p:nvPr>
        </p:nvSpPr>
        <p:spPr>
          <a:xfrm>
            <a:off x="6126163" y="4869180"/>
            <a:ext cx="2560500" cy="102900"/>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l-GR"/>
              <a:t>‹#›</a:t>
            </a:fld>
            <a:endParaRPr/>
          </a:p>
        </p:txBody>
      </p:sp>
      <p:sp>
        <p:nvSpPr>
          <p:cNvPr id="539" name="Google Shape;539;p58"/>
          <p:cNvSpPr txBox="1">
            <a:spLocks noGrp="1"/>
          </p:cNvSpPr>
          <p:nvPr>
            <p:ph type="title"/>
          </p:nvPr>
        </p:nvSpPr>
        <p:spPr>
          <a:xfrm>
            <a:off x="457200" y="342900"/>
            <a:ext cx="8229600" cy="1028700"/>
          </a:xfrm>
          <a:prstGeom prst="rect">
            <a:avLst/>
          </a:prstGeom>
          <a:noFill/>
          <a:ln>
            <a:noFill/>
          </a:ln>
        </p:spPr>
        <p:txBody>
          <a:bodyPr spcFirstLastPara="1" wrap="square" lIns="0" tIns="0" rIns="0" bIns="0" anchor="t" anchorCtr="0">
            <a:noAutofit/>
          </a:bodyPr>
          <a:lstStyle>
            <a:lvl1pPr marR="0" lvl="0" algn="l">
              <a:lnSpc>
                <a:spcPct val="85000"/>
              </a:lnSpc>
              <a:spcBef>
                <a:spcPts val="0"/>
              </a:spcBef>
              <a:spcAft>
                <a:spcPts val="0"/>
              </a:spcAft>
              <a:buClr>
                <a:schemeClr val="dk1"/>
              </a:buClr>
              <a:buSzPts val="2800"/>
              <a:buFont typeface="Georgia"/>
              <a:buNone/>
              <a:defRPr sz="2800" b="0" i="0" u="none" strike="noStrike" cap="none">
                <a:solidFill>
                  <a:schemeClr val="dk1"/>
                </a:solidFill>
                <a:latin typeface="Georgia"/>
                <a:ea typeface="Georgia"/>
                <a:cs typeface="Georgia"/>
                <a:sym typeface="Georgia"/>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matchingName="Four Content">
  <p:cSld name="Four Content">
    <p:spTree>
      <p:nvGrpSpPr>
        <p:cNvPr id="1" name="Shape 540"/>
        <p:cNvGrpSpPr/>
        <p:nvPr/>
      </p:nvGrpSpPr>
      <p:grpSpPr>
        <a:xfrm>
          <a:off x="0" y="0"/>
          <a:ext cx="0" cy="0"/>
          <a:chOff x="0" y="0"/>
          <a:chExt cx="0" cy="0"/>
        </a:xfrm>
      </p:grpSpPr>
      <p:sp>
        <p:nvSpPr>
          <p:cNvPr id="541" name="Google Shape;541;p59"/>
          <p:cNvSpPr txBox="1">
            <a:spLocks noGrp="1"/>
          </p:cNvSpPr>
          <p:nvPr>
            <p:ph type="body" idx="1"/>
          </p:nvPr>
        </p:nvSpPr>
        <p:spPr>
          <a:xfrm>
            <a:off x="457200" y="1577579"/>
            <a:ext cx="1847100" cy="3051600"/>
          </a:xfrm>
          <a:prstGeom prst="rect">
            <a:avLst/>
          </a:prstGeom>
          <a:noFill/>
          <a:ln>
            <a:noFill/>
          </a:ln>
        </p:spPr>
        <p:txBody>
          <a:bodyPr spcFirstLastPara="1" wrap="square" lIns="0" tIns="0" rIns="0" bIns="0" anchor="t" anchorCtr="0">
            <a:noAutofit/>
          </a:bodyPr>
          <a:lstStyle>
            <a:lvl1pPr marL="457200" marR="0" lvl="0" indent="-317500" algn="l">
              <a:lnSpc>
                <a:spcPct val="100000"/>
              </a:lnSpc>
              <a:spcBef>
                <a:spcPts val="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1pPr>
            <a:lvl2pPr marL="914400" marR="0" lvl="1" indent="-317500" algn="l">
              <a:lnSpc>
                <a:spcPct val="10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L="1371600" marR="0" lvl="2" indent="-317500" algn="l">
              <a:lnSpc>
                <a:spcPct val="10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3pPr>
            <a:lvl4pPr marL="1828800" marR="0" lvl="3" indent="-317500" algn="l">
              <a:lnSpc>
                <a:spcPct val="10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4pPr>
            <a:lvl5pPr marL="2286000" marR="0" lvl="4" indent="-317500" algn="l">
              <a:lnSpc>
                <a:spcPct val="10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5pPr>
            <a:lvl6pPr marL="2743200" marR="0" lvl="5" indent="-317500" algn="l">
              <a:lnSpc>
                <a:spcPct val="10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a:lnSpc>
                <a:spcPct val="10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a:lnSpc>
                <a:spcPct val="10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a:lnSpc>
                <a:spcPct val="100000"/>
              </a:lnSpc>
              <a:spcBef>
                <a:spcPts val="600"/>
              </a:spcBef>
              <a:spcAft>
                <a:spcPts val="60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sp>
        <p:nvSpPr>
          <p:cNvPr id="542" name="Google Shape;542;p59"/>
          <p:cNvSpPr txBox="1">
            <a:spLocks noGrp="1"/>
          </p:cNvSpPr>
          <p:nvPr>
            <p:ph type="body" idx="2"/>
          </p:nvPr>
        </p:nvSpPr>
        <p:spPr>
          <a:xfrm>
            <a:off x="2584704" y="1577579"/>
            <a:ext cx="1847100" cy="3051600"/>
          </a:xfrm>
          <a:prstGeom prst="rect">
            <a:avLst/>
          </a:prstGeom>
          <a:noFill/>
          <a:ln>
            <a:noFill/>
          </a:ln>
        </p:spPr>
        <p:txBody>
          <a:bodyPr spcFirstLastPara="1" wrap="square" lIns="0" tIns="0" rIns="0" bIns="0" anchor="t" anchorCtr="0">
            <a:noAutofit/>
          </a:bodyPr>
          <a:lstStyle>
            <a:lvl1pPr marL="457200" marR="0" lvl="0" indent="-317500" algn="l">
              <a:lnSpc>
                <a:spcPct val="100000"/>
              </a:lnSpc>
              <a:spcBef>
                <a:spcPts val="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1pPr>
            <a:lvl2pPr marL="914400" marR="0" lvl="1" indent="-317500" algn="l">
              <a:lnSpc>
                <a:spcPct val="10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L="1371600" marR="0" lvl="2" indent="-317500" algn="l">
              <a:lnSpc>
                <a:spcPct val="10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3pPr>
            <a:lvl4pPr marL="1828800" marR="0" lvl="3" indent="-317500" algn="l">
              <a:lnSpc>
                <a:spcPct val="10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4pPr>
            <a:lvl5pPr marL="2286000" marR="0" lvl="4" indent="-317500" algn="l">
              <a:lnSpc>
                <a:spcPct val="10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5pPr>
            <a:lvl6pPr marL="2743200" marR="0" lvl="5" indent="-317500" algn="l">
              <a:lnSpc>
                <a:spcPct val="10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a:lnSpc>
                <a:spcPct val="10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a:lnSpc>
                <a:spcPct val="10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a:lnSpc>
                <a:spcPct val="100000"/>
              </a:lnSpc>
              <a:spcBef>
                <a:spcPts val="600"/>
              </a:spcBef>
              <a:spcAft>
                <a:spcPts val="60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sp>
        <p:nvSpPr>
          <p:cNvPr id="543" name="Google Shape;543;p59"/>
          <p:cNvSpPr txBox="1">
            <a:spLocks noGrp="1"/>
          </p:cNvSpPr>
          <p:nvPr>
            <p:ph type="body" idx="3"/>
          </p:nvPr>
        </p:nvSpPr>
        <p:spPr>
          <a:xfrm>
            <a:off x="4712208" y="1577579"/>
            <a:ext cx="1847100" cy="3051600"/>
          </a:xfrm>
          <a:prstGeom prst="rect">
            <a:avLst/>
          </a:prstGeom>
          <a:noFill/>
          <a:ln>
            <a:noFill/>
          </a:ln>
        </p:spPr>
        <p:txBody>
          <a:bodyPr spcFirstLastPara="1" wrap="square" lIns="0" tIns="0" rIns="0" bIns="0" anchor="t" anchorCtr="0">
            <a:noAutofit/>
          </a:bodyPr>
          <a:lstStyle>
            <a:lvl1pPr marL="457200" marR="0" lvl="0" indent="-317500" algn="l">
              <a:lnSpc>
                <a:spcPct val="100000"/>
              </a:lnSpc>
              <a:spcBef>
                <a:spcPts val="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1pPr>
            <a:lvl2pPr marL="914400" marR="0" lvl="1" indent="-317500" algn="l">
              <a:lnSpc>
                <a:spcPct val="10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L="1371600" marR="0" lvl="2" indent="-317500" algn="l">
              <a:lnSpc>
                <a:spcPct val="10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3pPr>
            <a:lvl4pPr marL="1828800" marR="0" lvl="3" indent="-317500" algn="l">
              <a:lnSpc>
                <a:spcPct val="10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4pPr>
            <a:lvl5pPr marL="2286000" marR="0" lvl="4" indent="-317500" algn="l">
              <a:lnSpc>
                <a:spcPct val="10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5pPr>
            <a:lvl6pPr marL="2743200" marR="0" lvl="5" indent="-317500" algn="l">
              <a:lnSpc>
                <a:spcPct val="10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a:lnSpc>
                <a:spcPct val="10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a:lnSpc>
                <a:spcPct val="10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a:lnSpc>
                <a:spcPct val="100000"/>
              </a:lnSpc>
              <a:spcBef>
                <a:spcPts val="600"/>
              </a:spcBef>
              <a:spcAft>
                <a:spcPts val="60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sp>
        <p:nvSpPr>
          <p:cNvPr id="544" name="Google Shape;544;p59"/>
          <p:cNvSpPr txBox="1">
            <a:spLocks noGrp="1"/>
          </p:cNvSpPr>
          <p:nvPr>
            <p:ph type="body" idx="4"/>
          </p:nvPr>
        </p:nvSpPr>
        <p:spPr>
          <a:xfrm>
            <a:off x="6839712" y="1577579"/>
            <a:ext cx="1847100" cy="3051600"/>
          </a:xfrm>
          <a:prstGeom prst="rect">
            <a:avLst/>
          </a:prstGeom>
          <a:noFill/>
          <a:ln>
            <a:noFill/>
          </a:ln>
        </p:spPr>
        <p:txBody>
          <a:bodyPr spcFirstLastPara="1" wrap="square" lIns="0" tIns="0" rIns="0" bIns="0" anchor="t" anchorCtr="0">
            <a:noAutofit/>
          </a:bodyPr>
          <a:lstStyle>
            <a:lvl1pPr marL="457200" marR="0" lvl="0" indent="-317500" algn="l">
              <a:lnSpc>
                <a:spcPct val="100000"/>
              </a:lnSpc>
              <a:spcBef>
                <a:spcPts val="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1pPr>
            <a:lvl2pPr marL="914400" marR="0" lvl="1" indent="-317500" algn="l">
              <a:lnSpc>
                <a:spcPct val="10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L="1371600" marR="0" lvl="2" indent="-317500" algn="l">
              <a:lnSpc>
                <a:spcPct val="10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3pPr>
            <a:lvl4pPr marL="1828800" marR="0" lvl="3" indent="-317500" algn="l">
              <a:lnSpc>
                <a:spcPct val="10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4pPr>
            <a:lvl5pPr marL="2286000" marR="0" lvl="4" indent="-317500" algn="l">
              <a:lnSpc>
                <a:spcPct val="10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5pPr>
            <a:lvl6pPr marL="2743200" marR="0" lvl="5" indent="-317500" algn="l">
              <a:lnSpc>
                <a:spcPct val="10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a:lnSpc>
                <a:spcPct val="10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a:lnSpc>
                <a:spcPct val="10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a:lnSpc>
                <a:spcPct val="100000"/>
              </a:lnSpc>
              <a:spcBef>
                <a:spcPts val="600"/>
              </a:spcBef>
              <a:spcAft>
                <a:spcPts val="60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sp>
        <p:nvSpPr>
          <p:cNvPr id="545" name="Google Shape;545;p59"/>
          <p:cNvSpPr txBox="1">
            <a:spLocks noGrp="1"/>
          </p:cNvSpPr>
          <p:nvPr>
            <p:ph type="sldNum" idx="12"/>
          </p:nvPr>
        </p:nvSpPr>
        <p:spPr>
          <a:xfrm>
            <a:off x="6126163" y="4869180"/>
            <a:ext cx="2560500" cy="102900"/>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l-GR"/>
              <a:t>‹#›</a:t>
            </a:fld>
            <a:endParaRPr/>
          </a:p>
        </p:txBody>
      </p:sp>
      <p:sp>
        <p:nvSpPr>
          <p:cNvPr id="546" name="Google Shape;546;p59"/>
          <p:cNvSpPr txBox="1">
            <a:spLocks noGrp="1"/>
          </p:cNvSpPr>
          <p:nvPr>
            <p:ph type="title"/>
          </p:nvPr>
        </p:nvSpPr>
        <p:spPr>
          <a:xfrm>
            <a:off x="457200" y="342900"/>
            <a:ext cx="8229600" cy="1028700"/>
          </a:xfrm>
          <a:prstGeom prst="rect">
            <a:avLst/>
          </a:prstGeom>
          <a:noFill/>
          <a:ln>
            <a:noFill/>
          </a:ln>
        </p:spPr>
        <p:txBody>
          <a:bodyPr spcFirstLastPara="1" wrap="square" lIns="0" tIns="0" rIns="0" bIns="0" anchor="t" anchorCtr="0">
            <a:noAutofit/>
          </a:bodyPr>
          <a:lstStyle>
            <a:lvl1pPr marR="0" lvl="0" algn="l">
              <a:lnSpc>
                <a:spcPct val="85000"/>
              </a:lnSpc>
              <a:spcBef>
                <a:spcPts val="0"/>
              </a:spcBef>
              <a:spcAft>
                <a:spcPts val="0"/>
              </a:spcAft>
              <a:buClr>
                <a:schemeClr val="dk1"/>
              </a:buClr>
              <a:buSzPts val="2800"/>
              <a:buFont typeface="Georgia"/>
              <a:buNone/>
              <a:defRPr sz="2800" b="0" i="0" u="none" strike="noStrike" cap="none">
                <a:solidFill>
                  <a:schemeClr val="dk1"/>
                </a:solidFill>
                <a:latin typeface="Georgia"/>
                <a:ea typeface="Georgia"/>
                <a:cs typeface="Georgia"/>
                <a:sym typeface="Georgia"/>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matchingName="Five Content">
  <p:cSld name="Five Content">
    <p:spTree>
      <p:nvGrpSpPr>
        <p:cNvPr id="1" name="Shape 547"/>
        <p:cNvGrpSpPr/>
        <p:nvPr/>
      </p:nvGrpSpPr>
      <p:grpSpPr>
        <a:xfrm>
          <a:off x="0" y="0"/>
          <a:ext cx="0" cy="0"/>
          <a:chOff x="0" y="0"/>
          <a:chExt cx="0" cy="0"/>
        </a:xfrm>
      </p:grpSpPr>
      <p:sp>
        <p:nvSpPr>
          <p:cNvPr id="548" name="Google Shape;548;p60"/>
          <p:cNvSpPr txBox="1">
            <a:spLocks noGrp="1"/>
          </p:cNvSpPr>
          <p:nvPr>
            <p:ph type="body" idx="1"/>
          </p:nvPr>
        </p:nvSpPr>
        <p:spPr>
          <a:xfrm>
            <a:off x="457200" y="1577579"/>
            <a:ext cx="1463100" cy="3051600"/>
          </a:xfrm>
          <a:prstGeom prst="rect">
            <a:avLst/>
          </a:prstGeom>
          <a:noFill/>
          <a:ln>
            <a:noFill/>
          </a:ln>
        </p:spPr>
        <p:txBody>
          <a:bodyPr spcFirstLastPara="1" wrap="square" lIns="0" tIns="0" rIns="0" bIns="0" anchor="t" anchorCtr="0">
            <a:noAutofit/>
          </a:bodyPr>
          <a:lstStyle>
            <a:lvl1pPr marL="457200" marR="0" lvl="0" indent="-304800" algn="l">
              <a:lnSpc>
                <a:spcPct val="100000"/>
              </a:lnSpc>
              <a:spcBef>
                <a:spcPts val="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1pPr>
            <a:lvl2pPr marL="914400" marR="0" lvl="1" indent="-304800" algn="l">
              <a:lnSpc>
                <a:spcPct val="100000"/>
              </a:lnSpc>
              <a:spcBef>
                <a:spcPts val="6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2pPr>
            <a:lvl3pPr marL="1371600" marR="0" lvl="2" indent="-304800" algn="l">
              <a:lnSpc>
                <a:spcPct val="100000"/>
              </a:lnSpc>
              <a:spcBef>
                <a:spcPts val="6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3pPr>
            <a:lvl4pPr marL="1828800" marR="0" lvl="3" indent="-304800" algn="l">
              <a:lnSpc>
                <a:spcPct val="100000"/>
              </a:lnSpc>
              <a:spcBef>
                <a:spcPts val="6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4pPr>
            <a:lvl5pPr marL="2286000" marR="0" lvl="4" indent="-304800" algn="l">
              <a:lnSpc>
                <a:spcPct val="100000"/>
              </a:lnSpc>
              <a:spcBef>
                <a:spcPts val="6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L="2743200" marR="0" lvl="5" indent="-304800" algn="l">
              <a:lnSpc>
                <a:spcPct val="100000"/>
              </a:lnSpc>
              <a:spcBef>
                <a:spcPts val="6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a:lnSpc>
                <a:spcPct val="100000"/>
              </a:lnSpc>
              <a:spcBef>
                <a:spcPts val="6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a:lnSpc>
                <a:spcPct val="100000"/>
              </a:lnSpc>
              <a:spcBef>
                <a:spcPts val="6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a:lnSpc>
                <a:spcPct val="100000"/>
              </a:lnSpc>
              <a:spcBef>
                <a:spcPts val="600"/>
              </a:spcBef>
              <a:spcAft>
                <a:spcPts val="60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549" name="Google Shape;549;p60"/>
          <p:cNvSpPr txBox="1">
            <a:spLocks noGrp="1"/>
          </p:cNvSpPr>
          <p:nvPr>
            <p:ph type="body" idx="2"/>
          </p:nvPr>
        </p:nvSpPr>
        <p:spPr>
          <a:xfrm>
            <a:off x="2148840" y="1577579"/>
            <a:ext cx="1463100" cy="3051600"/>
          </a:xfrm>
          <a:prstGeom prst="rect">
            <a:avLst/>
          </a:prstGeom>
          <a:noFill/>
          <a:ln>
            <a:noFill/>
          </a:ln>
        </p:spPr>
        <p:txBody>
          <a:bodyPr spcFirstLastPara="1" wrap="square" lIns="0" tIns="0" rIns="0" bIns="0" anchor="t" anchorCtr="0">
            <a:noAutofit/>
          </a:bodyPr>
          <a:lstStyle>
            <a:lvl1pPr marL="457200" marR="0" lvl="0" indent="-304800" algn="l">
              <a:lnSpc>
                <a:spcPct val="100000"/>
              </a:lnSpc>
              <a:spcBef>
                <a:spcPts val="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1pPr>
            <a:lvl2pPr marL="914400" marR="0" lvl="1" indent="-304800" algn="l">
              <a:lnSpc>
                <a:spcPct val="100000"/>
              </a:lnSpc>
              <a:spcBef>
                <a:spcPts val="6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2pPr>
            <a:lvl3pPr marL="1371600" marR="0" lvl="2" indent="-304800" algn="l">
              <a:lnSpc>
                <a:spcPct val="100000"/>
              </a:lnSpc>
              <a:spcBef>
                <a:spcPts val="6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3pPr>
            <a:lvl4pPr marL="1828800" marR="0" lvl="3" indent="-304800" algn="l">
              <a:lnSpc>
                <a:spcPct val="100000"/>
              </a:lnSpc>
              <a:spcBef>
                <a:spcPts val="6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4pPr>
            <a:lvl5pPr marL="2286000" marR="0" lvl="4" indent="-304800" algn="l">
              <a:lnSpc>
                <a:spcPct val="100000"/>
              </a:lnSpc>
              <a:spcBef>
                <a:spcPts val="6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L="2743200" marR="0" lvl="5" indent="-304800" algn="l">
              <a:lnSpc>
                <a:spcPct val="100000"/>
              </a:lnSpc>
              <a:spcBef>
                <a:spcPts val="6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a:lnSpc>
                <a:spcPct val="100000"/>
              </a:lnSpc>
              <a:spcBef>
                <a:spcPts val="6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a:lnSpc>
                <a:spcPct val="100000"/>
              </a:lnSpc>
              <a:spcBef>
                <a:spcPts val="6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a:lnSpc>
                <a:spcPct val="100000"/>
              </a:lnSpc>
              <a:spcBef>
                <a:spcPts val="600"/>
              </a:spcBef>
              <a:spcAft>
                <a:spcPts val="60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550" name="Google Shape;550;p60"/>
          <p:cNvSpPr txBox="1">
            <a:spLocks noGrp="1"/>
          </p:cNvSpPr>
          <p:nvPr>
            <p:ph type="body" idx="3"/>
          </p:nvPr>
        </p:nvSpPr>
        <p:spPr>
          <a:xfrm>
            <a:off x="3840480" y="1577579"/>
            <a:ext cx="1463100" cy="3051600"/>
          </a:xfrm>
          <a:prstGeom prst="rect">
            <a:avLst/>
          </a:prstGeom>
          <a:noFill/>
          <a:ln>
            <a:noFill/>
          </a:ln>
        </p:spPr>
        <p:txBody>
          <a:bodyPr spcFirstLastPara="1" wrap="square" lIns="0" tIns="0" rIns="0" bIns="0" anchor="t" anchorCtr="0">
            <a:noAutofit/>
          </a:bodyPr>
          <a:lstStyle>
            <a:lvl1pPr marL="457200" marR="0" lvl="0" indent="-304800" algn="l">
              <a:lnSpc>
                <a:spcPct val="100000"/>
              </a:lnSpc>
              <a:spcBef>
                <a:spcPts val="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1pPr>
            <a:lvl2pPr marL="914400" marR="0" lvl="1" indent="-304800" algn="l">
              <a:lnSpc>
                <a:spcPct val="100000"/>
              </a:lnSpc>
              <a:spcBef>
                <a:spcPts val="6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2pPr>
            <a:lvl3pPr marL="1371600" marR="0" lvl="2" indent="-304800" algn="l">
              <a:lnSpc>
                <a:spcPct val="100000"/>
              </a:lnSpc>
              <a:spcBef>
                <a:spcPts val="6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3pPr>
            <a:lvl4pPr marL="1828800" marR="0" lvl="3" indent="-304800" algn="l">
              <a:lnSpc>
                <a:spcPct val="100000"/>
              </a:lnSpc>
              <a:spcBef>
                <a:spcPts val="6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4pPr>
            <a:lvl5pPr marL="2286000" marR="0" lvl="4" indent="-304800" algn="l">
              <a:lnSpc>
                <a:spcPct val="100000"/>
              </a:lnSpc>
              <a:spcBef>
                <a:spcPts val="6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L="2743200" marR="0" lvl="5" indent="-304800" algn="l">
              <a:lnSpc>
                <a:spcPct val="100000"/>
              </a:lnSpc>
              <a:spcBef>
                <a:spcPts val="6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a:lnSpc>
                <a:spcPct val="100000"/>
              </a:lnSpc>
              <a:spcBef>
                <a:spcPts val="6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a:lnSpc>
                <a:spcPct val="100000"/>
              </a:lnSpc>
              <a:spcBef>
                <a:spcPts val="6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a:lnSpc>
                <a:spcPct val="100000"/>
              </a:lnSpc>
              <a:spcBef>
                <a:spcPts val="600"/>
              </a:spcBef>
              <a:spcAft>
                <a:spcPts val="60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551" name="Google Shape;551;p60"/>
          <p:cNvSpPr txBox="1">
            <a:spLocks noGrp="1"/>
          </p:cNvSpPr>
          <p:nvPr>
            <p:ph type="body" idx="4"/>
          </p:nvPr>
        </p:nvSpPr>
        <p:spPr>
          <a:xfrm>
            <a:off x="5532120" y="1577579"/>
            <a:ext cx="1463100" cy="3051600"/>
          </a:xfrm>
          <a:prstGeom prst="rect">
            <a:avLst/>
          </a:prstGeom>
          <a:noFill/>
          <a:ln>
            <a:noFill/>
          </a:ln>
        </p:spPr>
        <p:txBody>
          <a:bodyPr spcFirstLastPara="1" wrap="square" lIns="0" tIns="0" rIns="0" bIns="0" anchor="t" anchorCtr="0">
            <a:noAutofit/>
          </a:bodyPr>
          <a:lstStyle>
            <a:lvl1pPr marL="457200" marR="0" lvl="0" indent="-304800" algn="l">
              <a:lnSpc>
                <a:spcPct val="100000"/>
              </a:lnSpc>
              <a:spcBef>
                <a:spcPts val="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1pPr>
            <a:lvl2pPr marL="914400" marR="0" lvl="1" indent="-304800" algn="l">
              <a:lnSpc>
                <a:spcPct val="100000"/>
              </a:lnSpc>
              <a:spcBef>
                <a:spcPts val="6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2pPr>
            <a:lvl3pPr marL="1371600" marR="0" lvl="2" indent="-304800" algn="l">
              <a:lnSpc>
                <a:spcPct val="100000"/>
              </a:lnSpc>
              <a:spcBef>
                <a:spcPts val="6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3pPr>
            <a:lvl4pPr marL="1828800" marR="0" lvl="3" indent="-304800" algn="l">
              <a:lnSpc>
                <a:spcPct val="100000"/>
              </a:lnSpc>
              <a:spcBef>
                <a:spcPts val="6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4pPr>
            <a:lvl5pPr marL="2286000" marR="0" lvl="4" indent="-304800" algn="l">
              <a:lnSpc>
                <a:spcPct val="100000"/>
              </a:lnSpc>
              <a:spcBef>
                <a:spcPts val="6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L="2743200" marR="0" lvl="5" indent="-304800" algn="l">
              <a:lnSpc>
                <a:spcPct val="100000"/>
              </a:lnSpc>
              <a:spcBef>
                <a:spcPts val="6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a:lnSpc>
                <a:spcPct val="100000"/>
              </a:lnSpc>
              <a:spcBef>
                <a:spcPts val="6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a:lnSpc>
                <a:spcPct val="100000"/>
              </a:lnSpc>
              <a:spcBef>
                <a:spcPts val="6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a:lnSpc>
                <a:spcPct val="100000"/>
              </a:lnSpc>
              <a:spcBef>
                <a:spcPts val="600"/>
              </a:spcBef>
              <a:spcAft>
                <a:spcPts val="60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552" name="Google Shape;552;p60"/>
          <p:cNvSpPr txBox="1">
            <a:spLocks noGrp="1"/>
          </p:cNvSpPr>
          <p:nvPr>
            <p:ph type="body" idx="5"/>
          </p:nvPr>
        </p:nvSpPr>
        <p:spPr>
          <a:xfrm>
            <a:off x="7223760" y="1577579"/>
            <a:ext cx="1463100" cy="3051600"/>
          </a:xfrm>
          <a:prstGeom prst="rect">
            <a:avLst/>
          </a:prstGeom>
          <a:noFill/>
          <a:ln>
            <a:noFill/>
          </a:ln>
        </p:spPr>
        <p:txBody>
          <a:bodyPr spcFirstLastPara="1" wrap="square" lIns="0" tIns="0" rIns="0" bIns="0" anchor="t" anchorCtr="0">
            <a:noAutofit/>
          </a:bodyPr>
          <a:lstStyle>
            <a:lvl1pPr marL="457200" marR="0" lvl="0" indent="-304800" algn="l">
              <a:lnSpc>
                <a:spcPct val="100000"/>
              </a:lnSpc>
              <a:spcBef>
                <a:spcPts val="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1pPr>
            <a:lvl2pPr marL="914400" marR="0" lvl="1" indent="-304800" algn="l">
              <a:lnSpc>
                <a:spcPct val="100000"/>
              </a:lnSpc>
              <a:spcBef>
                <a:spcPts val="6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2pPr>
            <a:lvl3pPr marL="1371600" marR="0" lvl="2" indent="-304800" algn="l">
              <a:lnSpc>
                <a:spcPct val="100000"/>
              </a:lnSpc>
              <a:spcBef>
                <a:spcPts val="6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3pPr>
            <a:lvl4pPr marL="1828800" marR="0" lvl="3" indent="-304800" algn="l">
              <a:lnSpc>
                <a:spcPct val="100000"/>
              </a:lnSpc>
              <a:spcBef>
                <a:spcPts val="6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4pPr>
            <a:lvl5pPr marL="2286000" marR="0" lvl="4" indent="-304800" algn="l">
              <a:lnSpc>
                <a:spcPct val="100000"/>
              </a:lnSpc>
              <a:spcBef>
                <a:spcPts val="6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L="2743200" marR="0" lvl="5" indent="-304800" algn="l">
              <a:lnSpc>
                <a:spcPct val="100000"/>
              </a:lnSpc>
              <a:spcBef>
                <a:spcPts val="6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a:lnSpc>
                <a:spcPct val="100000"/>
              </a:lnSpc>
              <a:spcBef>
                <a:spcPts val="6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a:lnSpc>
                <a:spcPct val="100000"/>
              </a:lnSpc>
              <a:spcBef>
                <a:spcPts val="6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a:lnSpc>
                <a:spcPct val="100000"/>
              </a:lnSpc>
              <a:spcBef>
                <a:spcPts val="600"/>
              </a:spcBef>
              <a:spcAft>
                <a:spcPts val="60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553" name="Google Shape;553;p60"/>
          <p:cNvSpPr txBox="1">
            <a:spLocks noGrp="1"/>
          </p:cNvSpPr>
          <p:nvPr>
            <p:ph type="sldNum" idx="12"/>
          </p:nvPr>
        </p:nvSpPr>
        <p:spPr>
          <a:xfrm>
            <a:off x="6126163" y="4869180"/>
            <a:ext cx="2560500" cy="102900"/>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l-GR"/>
              <a:t>‹#›</a:t>
            </a:fld>
            <a:endParaRPr/>
          </a:p>
        </p:txBody>
      </p:sp>
      <p:sp>
        <p:nvSpPr>
          <p:cNvPr id="554" name="Google Shape;554;p60"/>
          <p:cNvSpPr txBox="1">
            <a:spLocks noGrp="1"/>
          </p:cNvSpPr>
          <p:nvPr>
            <p:ph type="title"/>
          </p:nvPr>
        </p:nvSpPr>
        <p:spPr>
          <a:xfrm>
            <a:off x="457200" y="342900"/>
            <a:ext cx="8229600" cy="1028700"/>
          </a:xfrm>
          <a:prstGeom prst="rect">
            <a:avLst/>
          </a:prstGeom>
          <a:noFill/>
          <a:ln>
            <a:noFill/>
          </a:ln>
        </p:spPr>
        <p:txBody>
          <a:bodyPr spcFirstLastPara="1" wrap="square" lIns="0" tIns="0" rIns="0" bIns="0" anchor="t" anchorCtr="0">
            <a:noAutofit/>
          </a:bodyPr>
          <a:lstStyle>
            <a:lvl1pPr marR="0" lvl="0" algn="l">
              <a:lnSpc>
                <a:spcPct val="85000"/>
              </a:lnSpc>
              <a:spcBef>
                <a:spcPts val="0"/>
              </a:spcBef>
              <a:spcAft>
                <a:spcPts val="0"/>
              </a:spcAft>
              <a:buClr>
                <a:schemeClr val="dk1"/>
              </a:buClr>
              <a:buSzPts val="2800"/>
              <a:buFont typeface="Georgia"/>
              <a:buNone/>
              <a:defRPr sz="2800" b="0" i="0" u="none" strike="noStrike" cap="none">
                <a:solidFill>
                  <a:schemeClr val="dk1"/>
                </a:solidFill>
                <a:latin typeface="Georgia"/>
                <a:ea typeface="Georgia"/>
                <a:cs typeface="Georgia"/>
                <a:sym typeface="Georgia"/>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5" Type="http://schemas.openxmlformats.org/officeDocument/2006/relationships/slideLayout" Target="../slideLayouts/slideLayout5.xml"/><Relationship Id="rId61" Type="http://schemas.openxmlformats.org/officeDocument/2006/relationships/theme" Target="../theme/theme1.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6" Type="http://schemas.openxmlformats.org/officeDocument/2006/relationships/slideLayout" Target="../slideLayouts/slideLayout86.xml"/><Relationship Id="rId21" Type="http://schemas.openxmlformats.org/officeDocument/2006/relationships/slideLayout" Target="../slideLayouts/slideLayout81.xml"/><Relationship Id="rId34" Type="http://schemas.openxmlformats.org/officeDocument/2006/relationships/slideLayout" Target="../slideLayouts/slideLayout94.xml"/><Relationship Id="rId42" Type="http://schemas.openxmlformats.org/officeDocument/2006/relationships/slideLayout" Target="../slideLayouts/slideLayout102.xml"/><Relationship Id="rId47" Type="http://schemas.openxmlformats.org/officeDocument/2006/relationships/slideLayout" Target="../slideLayouts/slideLayout107.xml"/><Relationship Id="rId50" Type="http://schemas.openxmlformats.org/officeDocument/2006/relationships/slideLayout" Target="../slideLayouts/slideLayout110.xml"/><Relationship Id="rId55" Type="http://schemas.openxmlformats.org/officeDocument/2006/relationships/slideLayout" Target="../slideLayouts/slideLayout115.xml"/><Relationship Id="rId63" Type="http://schemas.openxmlformats.org/officeDocument/2006/relationships/slideLayout" Target="../slideLayouts/slideLayout123.xml"/><Relationship Id="rId68" Type="http://schemas.openxmlformats.org/officeDocument/2006/relationships/theme" Target="../theme/theme2.xml"/><Relationship Id="rId7" Type="http://schemas.openxmlformats.org/officeDocument/2006/relationships/slideLayout" Target="../slideLayouts/slideLayout67.xml"/><Relationship Id="rId2" Type="http://schemas.openxmlformats.org/officeDocument/2006/relationships/slideLayout" Target="../slideLayouts/slideLayout62.xml"/><Relationship Id="rId16" Type="http://schemas.openxmlformats.org/officeDocument/2006/relationships/slideLayout" Target="../slideLayouts/slideLayout76.xml"/><Relationship Id="rId29" Type="http://schemas.openxmlformats.org/officeDocument/2006/relationships/slideLayout" Target="../slideLayouts/slideLayout89.xml"/><Relationship Id="rId11" Type="http://schemas.openxmlformats.org/officeDocument/2006/relationships/slideLayout" Target="../slideLayouts/slideLayout71.xml"/><Relationship Id="rId24" Type="http://schemas.openxmlformats.org/officeDocument/2006/relationships/slideLayout" Target="../slideLayouts/slideLayout84.xml"/><Relationship Id="rId32" Type="http://schemas.openxmlformats.org/officeDocument/2006/relationships/slideLayout" Target="../slideLayouts/slideLayout92.xml"/><Relationship Id="rId37" Type="http://schemas.openxmlformats.org/officeDocument/2006/relationships/slideLayout" Target="../slideLayouts/slideLayout97.xml"/><Relationship Id="rId40" Type="http://schemas.openxmlformats.org/officeDocument/2006/relationships/slideLayout" Target="../slideLayouts/slideLayout100.xml"/><Relationship Id="rId45" Type="http://schemas.openxmlformats.org/officeDocument/2006/relationships/slideLayout" Target="../slideLayouts/slideLayout105.xml"/><Relationship Id="rId53" Type="http://schemas.openxmlformats.org/officeDocument/2006/relationships/slideLayout" Target="../slideLayouts/slideLayout113.xml"/><Relationship Id="rId58" Type="http://schemas.openxmlformats.org/officeDocument/2006/relationships/slideLayout" Target="../slideLayouts/slideLayout118.xml"/><Relationship Id="rId66" Type="http://schemas.openxmlformats.org/officeDocument/2006/relationships/slideLayout" Target="../slideLayouts/slideLayout126.xml"/><Relationship Id="rId5" Type="http://schemas.openxmlformats.org/officeDocument/2006/relationships/slideLayout" Target="../slideLayouts/slideLayout65.xml"/><Relationship Id="rId61" Type="http://schemas.openxmlformats.org/officeDocument/2006/relationships/slideLayout" Target="../slideLayouts/slideLayout121.xml"/><Relationship Id="rId19" Type="http://schemas.openxmlformats.org/officeDocument/2006/relationships/slideLayout" Target="../slideLayouts/slideLayout79.xml"/><Relationship Id="rId14" Type="http://schemas.openxmlformats.org/officeDocument/2006/relationships/slideLayout" Target="../slideLayouts/slideLayout74.xml"/><Relationship Id="rId22" Type="http://schemas.openxmlformats.org/officeDocument/2006/relationships/slideLayout" Target="../slideLayouts/slideLayout82.xml"/><Relationship Id="rId27" Type="http://schemas.openxmlformats.org/officeDocument/2006/relationships/slideLayout" Target="../slideLayouts/slideLayout87.xml"/><Relationship Id="rId30" Type="http://schemas.openxmlformats.org/officeDocument/2006/relationships/slideLayout" Target="../slideLayouts/slideLayout90.xml"/><Relationship Id="rId35" Type="http://schemas.openxmlformats.org/officeDocument/2006/relationships/slideLayout" Target="../slideLayouts/slideLayout95.xml"/><Relationship Id="rId43" Type="http://schemas.openxmlformats.org/officeDocument/2006/relationships/slideLayout" Target="../slideLayouts/slideLayout103.xml"/><Relationship Id="rId48" Type="http://schemas.openxmlformats.org/officeDocument/2006/relationships/slideLayout" Target="../slideLayouts/slideLayout108.xml"/><Relationship Id="rId56" Type="http://schemas.openxmlformats.org/officeDocument/2006/relationships/slideLayout" Target="../slideLayouts/slideLayout116.xml"/><Relationship Id="rId64" Type="http://schemas.openxmlformats.org/officeDocument/2006/relationships/slideLayout" Target="../slideLayouts/slideLayout124.xml"/><Relationship Id="rId8" Type="http://schemas.openxmlformats.org/officeDocument/2006/relationships/slideLayout" Target="../slideLayouts/slideLayout68.xml"/><Relationship Id="rId51" Type="http://schemas.openxmlformats.org/officeDocument/2006/relationships/slideLayout" Target="../slideLayouts/slideLayout111.xml"/><Relationship Id="rId3" Type="http://schemas.openxmlformats.org/officeDocument/2006/relationships/slideLayout" Target="../slideLayouts/slideLayout63.xml"/><Relationship Id="rId12" Type="http://schemas.openxmlformats.org/officeDocument/2006/relationships/slideLayout" Target="../slideLayouts/slideLayout72.xml"/><Relationship Id="rId17" Type="http://schemas.openxmlformats.org/officeDocument/2006/relationships/slideLayout" Target="../slideLayouts/slideLayout77.xml"/><Relationship Id="rId25" Type="http://schemas.openxmlformats.org/officeDocument/2006/relationships/slideLayout" Target="../slideLayouts/slideLayout85.xml"/><Relationship Id="rId33" Type="http://schemas.openxmlformats.org/officeDocument/2006/relationships/slideLayout" Target="../slideLayouts/slideLayout93.xml"/><Relationship Id="rId38" Type="http://schemas.openxmlformats.org/officeDocument/2006/relationships/slideLayout" Target="../slideLayouts/slideLayout98.xml"/><Relationship Id="rId46" Type="http://schemas.openxmlformats.org/officeDocument/2006/relationships/slideLayout" Target="../slideLayouts/slideLayout106.xml"/><Relationship Id="rId59" Type="http://schemas.openxmlformats.org/officeDocument/2006/relationships/slideLayout" Target="../slideLayouts/slideLayout119.xml"/><Relationship Id="rId67" Type="http://schemas.openxmlformats.org/officeDocument/2006/relationships/slideLayout" Target="../slideLayouts/slideLayout127.xml"/><Relationship Id="rId20" Type="http://schemas.openxmlformats.org/officeDocument/2006/relationships/slideLayout" Target="../slideLayouts/slideLayout80.xml"/><Relationship Id="rId41" Type="http://schemas.openxmlformats.org/officeDocument/2006/relationships/slideLayout" Target="../slideLayouts/slideLayout101.xml"/><Relationship Id="rId54" Type="http://schemas.openxmlformats.org/officeDocument/2006/relationships/slideLayout" Target="../slideLayouts/slideLayout114.xml"/><Relationship Id="rId62" Type="http://schemas.openxmlformats.org/officeDocument/2006/relationships/slideLayout" Target="../slideLayouts/slideLayout122.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5" Type="http://schemas.openxmlformats.org/officeDocument/2006/relationships/slideLayout" Target="../slideLayouts/slideLayout75.xml"/><Relationship Id="rId23" Type="http://schemas.openxmlformats.org/officeDocument/2006/relationships/slideLayout" Target="../slideLayouts/slideLayout83.xml"/><Relationship Id="rId28" Type="http://schemas.openxmlformats.org/officeDocument/2006/relationships/slideLayout" Target="../slideLayouts/slideLayout88.xml"/><Relationship Id="rId36" Type="http://schemas.openxmlformats.org/officeDocument/2006/relationships/slideLayout" Target="../slideLayouts/slideLayout96.xml"/><Relationship Id="rId49" Type="http://schemas.openxmlformats.org/officeDocument/2006/relationships/slideLayout" Target="../slideLayouts/slideLayout109.xml"/><Relationship Id="rId57" Type="http://schemas.openxmlformats.org/officeDocument/2006/relationships/slideLayout" Target="../slideLayouts/slideLayout117.xml"/><Relationship Id="rId10" Type="http://schemas.openxmlformats.org/officeDocument/2006/relationships/slideLayout" Target="../slideLayouts/slideLayout70.xml"/><Relationship Id="rId31" Type="http://schemas.openxmlformats.org/officeDocument/2006/relationships/slideLayout" Target="../slideLayouts/slideLayout91.xml"/><Relationship Id="rId44" Type="http://schemas.openxmlformats.org/officeDocument/2006/relationships/slideLayout" Target="../slideLayouts/slideLayout104.xml"/><Relationship Id="rId52" Type="http://schemas.openxmlformats.org/officeDocument/2006/relationships/slideLayout" Target="../slideLayouts/slideLayout112.xml"/><Relationship Id="rId60" Type="http://schemas.openxmlformats.org/officeDocument/2006/relationships/slideLayout" Target="../slideLayouts/slideLayout120.xml"/><Relationship Id="rId65" Type="http://schemas.openxmlformats.org/officeDocument/2006/relationships/slideLayout" Target="../slideLayouts/slideLayout125.xml"/><Relationship Id="rId4" Type="http://schemas.openxmlformats.org/officeDocument/2006/relationships/slideLayout" Target="../slideLayouts/slideLayout64.xml"/><Relationship Id="rId9" Type="http://schemas.openxmlformats.org/officeDocument/2006/relationships/slideLayout" Target="../slideLayouts/slideLayout69.xml"/><Relationship Id="rId13" Type="http://schemas.openxmlformats.org/officeDocument/2006/relationships/slideLayout" Target="../slideLayouts/slideLayout73.xml"/><Relationship Id="rId18" Type="http://schemas.openxmlformats.org/officeDocument/2006/relationships/slideLayout" Target="../slideLayouts/slideLayout78.xml"/><Relationship Id="rId39" Type="http://schemas.openxmlformats.org/officeDocument/2006/relationships/slideLayout" Target="../slideLayouts/slideLayout99.xml"/></Relationships>
</file>

<file path=ppt/slideMasters/_rels/slideMaster3.xml.rels><?xml version="1.0" encoding="UTF-8" standalone="yes"?>
<Relationships xmlns="http://schemas.openxmlformats.org/package/2006/relationships"><Relationship Id="rId26" Type="http://schemas.openxmlformats.org/officeDocument/2006/relationships/slideLayout" Target="../slideLayouts/slideLayout153.xml"/><Relationship Id="rId21" Type="http://schemas.openxmlformats.org/officeDocument/2006/relationships/slideLayout" Target="../slideLayouts/slideLayout148.xml"/><Relationship Id="rId42" Type="http://schemas.openxmlformats.org/officeDocument/2006/relationships/slideLayout" Target="../slideLayouts/slideLayout169.xml"/><Relationship Id="rId47" Type="http://schemas.openxmlformats.org/officeDocument/2006/relationships/slideLayout" Target="../slideLayouts/slideLayout174.xml"/><Relationship Id="rId63" Type="http://schemas.openxmlformats.org/officeDocument/2006/relationships/slideLayout" Target="../slideLayouts/slideLayout190.xml"/><Relationship Id="rId68" Type="http://schemas.openxmlformats.org/officeDocument/2006/relationships/slideLayout" Target="../slideLayouts/slideLayout195.xml"/><Relationship Id="rId7" Type="http://schemas.openxmlformats.org/officeDocument/2006/relationships/slideLayout" Target="../slideLayouts/slideLayout134.xml"/><Relationship Id="rId71" Type="http://schemas.openxmlformats.org/officeDocument/2006/relationships/image" Target="../media/image3.png"/><Relationship Id="rId2" Type="http://schemas.openxmlformats.org/officeDocument/2006/relationships/slideLayout" Target="../slideLayouts/slideLayout129.xml"/><Relationship Id="rId16" Type="http://schemas.openxmlformats.org/officeDocument/2006/relationships/slideLayout" Target="../slideLayouts/slideLayout143.xml"/><Relationship Id="rId29" Type="http://schemas.openxmlformats.org/officeDocument/2006/relationships/slideLayout" Target="../slideLayouts/slideLayout156.xml"/><Relationship Id="rId11" Type="http://schemas.openxmlformats.org/officeDocument/2006/relationships/slideLayout" Target="../slideLayouts/slideLayout138.xml"/><Relationship Id="rId24" Type="http://schemas.openxmlformats.org/officeDocument/2006/relationships/slideLayout" Target="../slideLayouts/slideLayout151.xml"/><Relationship Id="rId32" Type="http://schemas.openxmlformats.org/officeDocument/2006/relationships/slideLayout" Target="../slideLayouts/slideLayout159.xml"/><Relationship Id="rId37" Type="http://schemas.openxmlformats.org/officeDocument/2006/relationships/slideLayout" Target="../slideLayouts/slideLayout164.xml"/><Relationship Id="rId40" Type="http://schemas.openxmlformats.org/officeDocument/2006/relationships/slideLayout" Target="../slideLayouts/slideLayout167.xml"/><Relationship Id="rId45" Type="http://schemas.openxmlformats.org/officeDocument/2006/relationships/slideLayout" Target="../slideLayouts/slideLayout172.xml"/><Relationship Id="rId53" Type="http://schemas.openxmlformats.org/officeDocument/2006/relationships/slideLayout" Target="../slideLayouts/slideLayout180.xml"/><Relationship Id="rId58" Type="http://schemas.openxmlformats.org/officeDocument/2006/relationships/slideLayout" Target="../slideLayouts/slideLayout185.xml"/><Relationship Id="rId66" Type="http://schemas.openxmlformats.org/officeDocument/2006/relationships/slideLayout" Target="../slideLayouts/slideLayout193.xml"/><Relationship Id="rId5" Type="http://schemas.openxmlformats.org/officeDocument/2006/relationships/slideLayout" Target="../slideLayouts/slideLayout132.xml"/><Relationship Id="rId61" Type="http://schemas.openxmlformats.org/officeDocument/2006/relationships/slideLayout" Target="../slideLayouts/slideLayout188.xml"/><Relationship Id="rId19" Type="http://schemas.openxmlformats.org/officeDocument/2006/relationships/slideLayout" Target="../slideLayouts/slideLayout146.xml"/><Relationship Id="rId14" Type="http://schemas.openxmlformats.org/officeDocument/2006/relationships/slideLayout" Target="../slideLayouts/slideLayout141.xml"/><Relationship Id="rId22" Type="http://schemas.openxmlformats.org/officeDocument/2006/relationships/slideLayout" Target="../slideLayouts/slideLayout149.xml"/><Relationship Id="rId27" Type="http://schemas.openxmlformats.org/officeDocument/2006/relationships/slideLayout" Target="../slideLayouts/slideLayout154.xml"/><Relationship Id="rId30" Type="http://schemas.openxmlformats.org/officeDocument/2006/relationships/slideLayout" Target="../slideLayouts/slideLayout157.xml"/><Relationship Id="rId35" Type="http://schemas.openxmlformats.org/officeDocument/2006/relationships/slideLayout" Target="../slideLayouts/slideLayout162.xml"/><Relationship Id="rId43" Type="http://schemas.openxmlformats.org/officeDocument/2006/relationships/slideLayout" Target="../slideLayouts/slideLayout170.xml"/><Relationship Id="rId48" Type="http://schemas.openxmlformats.org/officeDocument/2006/relationships/slideLayout" Target="../slideLayouts/slideLayout175.xml"/><Relationship Id="rId56" Type="http://schemas.openxmlformats.org/officeDocument/2006/relationships/slideLayout" Target="../slideLayouts/slideLayout183.xml"/><Relationship Id="rId64" Type="http://schemas.openxmlformats.org/officeDocument/2006/relationships/slideLayout" Target="../slideLayouts/slideLayout191.xml"/><Relationship Id="rId69" Type="http://schemas.openxmlformats.org/officeDocument/2006/relationships/slideLayout" Target="../slideLayouts/slideLayout196.xml"/><Relationship Id="rId8" Type="http://schemas.openxmlformats.org/officeDocument/2006/relationships/slideLayout" Target="../slideLayouts/slideLayout135.xml"/><Relationship Id="rId51" Type="http://schemas.openxmlformats.org/officeDocument/2006/relationships/slideLayout" Target="../slideLayouts/slideLayout178.xml"/><Relationship Id="rId3" Type="http://schemas.openxmlformats.org/officeDocument/2006/relationships/slideLayout" Target="../slideLayouts/slideLayout130.xml"/><Relationship Id="rId12" Type="http://schemas.openxmlformats.org/officeDocument/2006/relationships/slideLayout" Target="../slideLayouts/slideLayout139.xml"/><Relationship Id="rId17" Type="http://schemas.openxmlformats.org/officeDocument/2006/relationships/slideLayout" Target="../slideLayouts/slideLayout144.xml"/><Relationship Id="rId25" Type="http://schemas.openxmlformats.org/officeDocument/2006/relationships/slideLayout" Target="../slideLayouts/slideLayout152.xml"/><Relationship Id="rId33" Type="http://schemas.openxmlformats.org/officeDocument/2006/relationships/slideLayout" Target="../slideLayouts/slideLayout160.xml"/><Relationship Id="rId38" Type="http://schemas.openxmlformats.org/officeDocument/2006/relationships/slideLayout" Target="../slideLayouts/slideLayout165.xml"/><Relationship Id="rId46" Type="http://schemas.openxmlformats.org/officeDocument/2006/relationships/slideLayout" Target="../slideLayouts/slideLayout173.xml"/><Relationship Id="rId59" Type="http://schemas.openxmlformats.org/officeDocument/2006/relationships/slideLayout" Target="../slideLayouts/slideLayout186.xml"/><Relationship Id="rId67" Type="http://schemas.openxmlformats.org/officeDocument/2006/relationships/slideLayout" Target="../slideLayouts/slideLayout194.xml"/><Relationship Id="rId20" Type="http://schemas.openxmlformats.org/officeDocument/2006/relationships/slideLayout" Target="../slideLayouts/slideLayout147.xml"/><Relationship Id="rId41" Type="http://schemas.openxmlformats.org/officeDocument/2006/relationships/slideLayout" Target="../slideLayouts/slideLayout168.xml"/><Relationship Id="rId54" Type="http://schemas.openxmlformats.org/officeDocument/2006/relationships/slideLayout" Target="../slideLayouts/slideLayout181.xml"/><Relationship Id="rId62" Type="http://schemas.openxmlformats.org/officeDocument/2006/relationships/slideLayout" Target="../slideLayouts/slideLayout189.xml"/><Relationship Id="rId70" Type="http://schemas.openxmlformats.org/officeDocument/2006/relationships/theme" Target="../theme/theme3.xml"/><Relationship Id="rId1" Type="http://schemas.openxmlformats.org/officeDocument/2006/relationships/slideLayout" Target="../slideLayouts/slideLayout128.xml"/><Relationship Id="rId6" Type="http://schemas.openxmlformats.org/officeDocument/2006/relationships/slideLayout" Target="../slideLayouts/slideLayout133.xml"/><Relationship Id="rId15" Type="http://schemas.openxmlformats.org/officeDocument/2006/relationships/slideLayout" Target="../slideLayouts/slideLayout142.xml"/><Relationship Id="rId23" Type="http://schemas.openxmlformats.org/officeDocument/2006/relationships/slideLayout" Target="../slideLayouts/slideLayout150.xml"/><Relationship Id="rId28" Type="http://schemas.openxmlformats.org/officeDocument/2006/relationships/slideLayout" Target="../slideLayouts/slideLayout155.xml"/><Relationship Id="rId36" Type="http://schemas.openxmlformats.org/officeDocument/2006/relationships/slideLayout" Target="../slideLayouts/slideLayout163.xml"/><Relationship Id="rId49" Type="http://schemas.openxmlformats.org/officeDocument/2006/relationships/slideLayout" Target="../slideLayouts/slideLayout176.xml"/><Relationship Id="rId57" Type="http://schemas.openxmlformats.org/officeDocument/2006/relationships/slideLayout" Target="../slideLayouts/slideLayout184.xml"/><Relationship Id="rId10" Type="http://schemas.openxmlformats.org/officeDocument/2006/relationships/slideLayout" Target="../slideLayouts/slideLayout137.xml"/><Relationship Id="rId31" Type="http://schemas.openxmlformats.org/officeDocument/2006/relationships/slideLayout" Target="../slideLayouts/slideLayout158.xml"/><Relationship Id="rId44" Type="http://schemas.openxmlformats.org/officeDocument/2006/relationships/slideLayout" Target="../slideLayouts/slideLayout171.xml"/><Relationship Id="rId52" Type="http://schemas.openxmlformats.org/officeDocument/2006/relationships/slideLayout" Target="../slideLayouts/slideLayout179.xml"/><Relationship Id="rId60" Type="http://schemas.openxmlformats.org/officeDocument/2006/relationships/slideLayout" Target="../slideLayouts/slideLayout187.xml"/><Relationship Id="rId65" Type="http://schemas.openxmlformats.org/officeDocument/2006/relationships/slideLayout" Target="../slideLayouts/slideLayout192.xml"/><Relationship Id="rId4" Type="http://schemas.openxmlformats.org/officeDocument/2006/relationships/slideLayout" Target="../slideLayouts/slideLayout131.xml"/><Relationship Id="rId9" Type="http://schemas.openxmlformats.org/officeDocument/2006/relationships/slideLayout" Target="../slideLayouts/slideLayout136.xml"/><Relationship Id="rId13" Type="http://schemas.openxmlformats.org/officeDocument/2006/relationships/slideLayout" Target="../slideLayouts/slideLayout140.xml"/><Relationship Id="rId18" Type="http://schemas.openxmlformats.org/officeDocument/2006/relationships/slideLayout" Target="../slideLayouts/slideLayout145.xml"/><Relationship Id="rId39" Type="http://schemas.openxmlformats.org/officeDocument/2006/relationships/slideLayout" Target="../slideLayouts/slideLayout166.xml"/><Relationship Id="rId34" Type="http://schemas.openxmlformats.org/officeDocument/2006/relationships/slideLayout" Target="../slideLayouts/slideLayout161.xml"/><Relationship Id="rId50" Type="http://schemas.openxmlformats.org/officeDocument/2006/relationships/slideLayout" Target="../slideLayouts/slideLayout177.xml"/><Relationship Id="rId55" Type="http://schemas.openxmlformats.org/officeDocument/2006/relationships/slideLayout" Target="../slideLayouts/slideLayout18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3"/>
          <p:cNvSpPr txBox="1">
            <a:spLocks noGrp="1"/>
          </p:cNvSpPr>
          <p:nvPr>
            <p:ph type="title"/>
          </p:nvPr>
        </p:nvSpPr>
        <p:spPr>
          <a:xfrm>
            <a:off x="628650" y="273844"/>
            <a:ext cx="7886700" cy="994200"/>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3"/>
          <p:cNvSpPr txBox="1">
            <a:spLocks noGrp="1"/>
          </p:cNvSpPr>
          <p:nvPr>
            <p:ph type="body" idx="1"/>
          </p:nvPr>
        </p:nvSpPr>
        <p:spPr>
          <a:xfrm>
            <a:off x="628650" y="1369219"/>
            <a:ext cx="7886700" cy="32634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3"/>
          <p:cNvSpPr txBox="1">
            <a:spLocks noGrp="1"/>
          </p:cNvSpPr>
          <p:nvPr>
            <p:ph type="dt" idx="10"/>
          </p:nvPr>
        </p:nvSpPr>
        <p:spPr>
          <a:xfrm>
            <a:off x="628650" y="4767263"/>
            <a:ext cx="2057400" cy="2739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3"/>
          <p:cNvSpPr txBox="1">
            <a:spLocks noGrp="1"/>
          </p:cNvSpPr>
          <p:nvPr>
            <p:ph type="ftr" idx="11"/>
          </p:nvPr>
        </p:nvSpPr>
        <p:spPr>
          <a:xfrm>
            <a:off x="3028950" y="4767263"/>
            <a:ext cx="3086100" cy="2739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3"/>
          <p:cNvSpPr txBox="1">
            <a:spLocks noGrp="1"/>
          </p:cNvSpPr>
          <p:nvPr>
            <p:ph type="sldNum" idx="12"/>
          </p:nvPr>
        </p:nvSpPr>
        <p:spPr>
          <a:xfrm>
            <a:off x="6457950" y="4767263"/>
            <a:ext cx="2057400" cy="273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l-GR"/>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 id="2147483680" r:id="rId32"/>
    <p:sldLayoutId id="2147483681" r:id="rId33"/>
    <p:sldLayoutId id="2147483682" r:id="rId34"/>
    <p:sldLayoutId id="2147483683" r:id="rId35"/>
    <p:sldLayoutId id="2147483684" r:id="rId36"/>
    <p:sldLayoutId id="2147483685" r:id="rId37"/>
    <p:sldLayoutId id="2147483686" r:id="rId38"/>
    <p:sldLayoutId id="2147483687" r:id="rId39"/>
    <p:sldLayoutId id="2147483688" r:id="rId40"/>
    <p:sldLayoutId id="2147483689" r:id="rId41"/>
    <p:sldLayoutId id="2147483690" r:id="rId42"/>
    <p:sldLayoutId id="2147483691" r:id="rId43"/>
    <p:sldLayoutId id="2147483692" r:id="rId44"/>
    <p:sldLayoutId id="2147483693" r:id="rId45"/>
    <p:sldLayoutId id="2147483694" r:id="rId46"/>
    <p:sldLayoutId id="2147483695" r:id="rId47"/>
    <p:sldLayoutId id="2147483696" r:id="rId48"/>
    <p:sldLayoutId id="2147483697" r:id="rId49"/>
    <p:sldLayoutId id="2147483698" r:id="rId50"/>
    <p:sldLayoutId id="2147483699" r:id="rId51"/>
    <p:sldLayoutId id="2147483700" r:id="rId52"/>
    <p:sldLayoutId id="2147483701" r:id="rId53"/>
    <p:sldLayoutId id="2147483702" r:id="rId54"/>
    <p:sldLayoutId id="2147483703" r:id="rId55"/>
    <p:sldLayoutId id="2147483704" r:id="rId56"/>
    <p:sldLayoutId id="2147483705" r:id="rId57"/>
    <p:sldLayoutId id="2147483706" r:id="rId58"/>
    <p:sldLayoutId id="2147483707" r:id="rId59"/>
    <p:sldLayoutId id="2147483708" r:id="rId60"/>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47"/>
        <p:cNvGrpSpPr/>
        <p:nvPr/>
      </p:nvGrpSpPr>
      <p:grpSpPr>
        <a:xfrm>
          <a:off x="0" y="0"/>
          <a:ext cx="0" cy="0"/>
          <a:chOff x="0" y="0"/>
          <a:chExt cx="0" cy="0"/>
        </a:xfrm>
      </p:grpSpPr>
      <p:sp>
        <p:nvSpPr>
          <p:cNvPr id="348" name="Google Shape;348;p18"/>
          <p:cNvSpPr txBox="1">
            <a:spLocks noGrp="1"/>
          </p:cNvSpPr>
          <p:nvPr>
            <p:ph type="title"/>
          </p:nvPr>
        </p:nvSpPr>
        <p:spPr>
          <a:xfrm>
            <a:off x="457200" y="342900"/>
            <a:ext cx="8229600" cy="1028700"/>
          </a:xfrm>
          <a:prstGeom prst="rect">
            <a:avLst/>
          </a:prstGeom>
          <a:noFill/>
          <a:ln>
            <a:noFill/>
          </a:ln>
        </p:spPr>
        <p:txBody>
          <a:bodyPr spcFirstLastPara="1" wrap="square" lIns="0" tIns="0" rIns="0" bIns="0" anchor="t" anchorCtr="0">
            <a:noAutofit/>
          </a:bodyPr>
          <a:lstStyle>
            <a:lvl1pPr marR="0" lvl="0" algn="l" rtl="0">
              <a:lnSpc>
                <a:spcPct val="85000"/>
              </a:lnSpc>
              <a:spcBef>
                <a:spcPts val="0"/>
              </a:spcBef>
              <a:spcAft>
                <a:spcPts val="0"/>
              </a:spcAft>
              <a:buClr>
                <a:schemeClr val="dk1"/>
              </a:buClr>
              <a:buSzPts val="2800"/>
              <a:buFont typeface="Georgia"/>
              <a:buNone/>
              <a:defRPr sz="2800" b="0" i="0" u="none" strike="noStrike" cap="none">
                <a:solidFill>
                  <a:schemeClr val="dk1"/>
                </a:solidFill>
                <a:latin typeface="Georgia"/>
                <a:ea typeface="Georgia"/>
                <a:cs typeface="Georgia"/>
                <a:sym typeface="Georgi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349" name="Google Shape;349;p18"/>
          <p:cNvSpPr txBox="1">
            <a:spLocks noGrp="1"/>
          </p:cNvSpPr>
          <p:nvPr>
            <p:ph type="body" idx="1"/>
          </p:nvPr>
        </p:nvSpPr>
        <p:spPr>
          <a:xfrm>
            <a:off x="457200" y="1577340"/>
            <a:ext cx="8229600" cy="3051900"/>
          </a:xfrm>
          <a:prstGeom prst="rect">
            <a:avLst/>
          </a:prstGeom>
          <a:noFill/>
          <a:ln>
            <a:noFill/>
          </a:ln>
        </p:spPr>
        <p:txBody>
          <a:bodyPr spcFirstLastPara="1" wrap="square" lIns="0" tIns="0" rIns="0" bIns="0" anchor="t" anchorCtr="0">
            <a:noAutofit/>
          </a:bodyPr>
          <a:lstStyle>
            <a:lvl1pPr marL="457200" marR="0" lvl="0" indent="-317500" algn="l" rtl="0">
              <a:lnSpc>
                <a:spcPct val="100000"/>
              </a:lnSpc>
              <a:spcBef>
                <a:spcPts val="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1pPr>
            <a:lvl2pPr marL="914400" marR="0" lvl="1" indent="-317500" algn="l" rtl="0">
              <a:lnSpc>
                <a:spcPct val="10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L="1371600" marR="0" lvl="2" indent="-317500" algn="l" rtl="0">
              <a:lnSpc>
                <a:spcPct val="10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3pPr>
            <a:lvl4pPr marL="1828800" marR="0" lvl="3" indent="-317500" algn="l" rtl="0">
              <a:lnSpc>
                <a:spcPct val="10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4pPr>
            <a:lvl5pPr marL="2286000" marR="0" lvl="4" indent="-317500" algn="l" rtl="0">
              <a:lnSpc>
                <a:spcPct val="10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5pPr>
            <a:lvl6pPr marL="2743200" marR="0" lvl="5" indent="-317500" algn="l" rtl="0">
              <a:lnSpc>
                <a:spcPct val="10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rtl="0">
              <a:lnSpc>
                <a:spcPct val="10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rtl="0">
              <a:lnSpc>
                <a:spcPct val="10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rtl="0">
              <a:lnSpc>
                <a:spcPct val="100000"/>
              </a:lnSpc>
              <a:spcBef>
                <a:spcPts val="600"/>
              </a:spcBef>
              <a:spcAft>
                <a:spcPts val="60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sp>
        <p:nvSpPr>
          <p:cNvPr id="350" name="Google Shape;350;p18"/>
          <p:cNvSpPr txBox="1">
            <a:spLocks noGrp="1"/>
          </p:cNvSpPr>
          <p:nvPr>
            <p:ph type="sldNum" idx="12"/>
          </p:nvPr>
        </p:nvSpPr>
        <p:spPr>
          <a:xfrm>
            <a:off x="6126163" y="4869180"/>
            <a:ext cx="2560500" cy="102900"/>
          </a:xfrm>
          <a:prstGeom prst="rect">
            <a:avLst/>
          </a:prstGeom>
          <a:noFill/>
          <a:ln>
            <a:noFill/>
          </a:ln>
        </p:spPr>
        <p:txBody>
          <a:bodyPr spcFirstLastPara="1" wrap="square" lIns="0" tIns="0" rIns="0" bIns="0" anchor="b" anchorCtr="0">
            <a:noAutofit/>
          </a:bodyPr>
          <a:lstStyle>
            <a:lvl1pPr marL="0" marR="0" lvl="0" indent="0" algn="r" rtl="0">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l-GR"/>
              <a:t>‹#›</a:t>
            </a:fld>
            <a:endParaRPr/>
          </a:p>
        </p:txBody>
      </p:sp>
    </p:spTree>
  </p:cSld>
  <p:clrMap bg1="lt1" tx1="dk1" bg2="dk2" tx2="lt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 id="2147483721" r:id="rId12"/>
    <p:sldLayoutId id="2147483722" r:id="rId13"/>
    <p:sldLayoutId id="2147483723" r:id="rId14"/>
    <p:sldLayoutId id="2147483724" r:id="rId15"/>
    <p:sldLayoutId id="2147483725" r:id="rId16"/>
    <p:sldLayoutId id="2147483726" r:id="rId17"/>
    <p:sldLayoutId id="2147483727" r:id="rId18"/>
    <p:sldLayoutId id="2147483728" r:id="rId19"/>
    <p:sldLayoutId id="2147483729" r:id="rId20"/>
    <p:sldLayoutId id="2147483730" r:id="rId21"/>
    <p:sldLayoutId id="2147483731" r:id="rId22"/>
    <p:sldLayoutId id="2147483732" r:id="rId23"/>
    <p:sldLayoutId id="2147483733" r:id="rId24"/>
    <p:sldLayoutId id="2147483734" r:id="rId25"/>
    <p:sldLayoutId id="2147483735" r:id="rId26"/>
    <p:sldLayoutId id="2147483736" r:id="rId27"/>
    <p:sldLayoutId id="2147483737" r:id="rId28"/>
    <p:sldLayoutId id="2147483738" r:id="rId29"/>
    <p:sldLayoutId id="2147483739" r:id="rId30"/>
    <p:sldLayoutId id="2147483740" r:id="rId31"/>
    <p:sldLayoutId id="2147483741" r:id="rId32"/>
    <p:sldLayoutId id="2147483742" r:id="rId33"/>
    <p:sldLayoutId id="2147483743" r:id="rId34"/>
    <p:sldLayoutId id="2147483744" r:id="rId35"/>
    <p:sldLayoutId id="2147483745" r:id="rId36"/>
    <p:sldLayoutId id="2147483746" r:id="rId37"/>
    <p:sldLayoutId id="2147483747" r:id="rId38"/>
    <p:sldLayoutId id="2147483748" r:id="rId39"/>
    <p:sldLayoutId id="2147483749" r:id="rId40"/>
    <p:sldLayoutId id="2147483750" r:id="rId41"/>
    <p:sldLayoutId id="2147483751" r:id="rId42"/>
    <p:sldLayoutId id="2147483752" r:id="rId43"/>
    <p:sldLayoutId id="2147483753" r:id="rId44"/>
    <p:sldLayoutId id="2147483754" r:id="rId45"/>
    <p:sldLayoutId id="2147483755" r:id="rId46"/>
    <p:sldLayoutId id="2147483756" r:id="rId47"/>
    <p:sldLayoutId id="2147483757" r:id="rId48"/>
    <p:sldLayoutId id="2147483758" r:id="rId49"/>
    <p:sldLayoutId id="2147483759" r:id="rId50"/>
    <p:sldLayoutId id="2147483760" r:id="rId51"/>
    <p:sldLayoutId id="2147483761" r:id="rId52"/>
    <p:sldLayoutId id="2147483762" r:id="rId53"/>
    <p:sldLayoutId id="2147483763" r:id="rId54"/>
    <p:sldLayoutId id="2147483764" r:id="rId55"/>
    <p:sldLayoutId id="2147483765" r:id="rId56"/>
    <p:sldLayoutId id="2147483766" r:id="rId57"/>
    <p:sldLayoutId id="2147483767" r:id="rId58"/>
    <p:sldLayoutId id="2147483768" r:id="rId59"/>
    <p:sldLayoutId id="2147483769" r:id="rId60"/>
    <p:sldLayoutId id="2147483770" r:id="rId61"/>
    <p:sldLayoutId id="2147483771" r:id="rId62"/>
    <p:sldLayoutId id="2147483772" r:id="rId63"/>
    <p:sldLayoutId id="2147483773" r:id="rId64"/>
    <p:sldLayoutId id="2147483774" r:id="rId65"/>
    <p:sldLayoutId id="2147483775" r:id="rId66"/>
    <p:sldLayoutId id="2147483776" r:id="rId67"/>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2880">
          <p15:clr>
            <a:srgbClr val="F26B43"/>
          </p15:clr>
        </p15:guide>
        <p15:guide id="2" pos="288">
          <p15:clr>
            <a:srgbClr val="F26B43"/>
          </p15:clr>
        </p15:guide>
        <p15:guide id="3" pos="5472">
          <p15:clr>
            <a:srgbClr val="F26B43"/>
          </p15:clr>
        </p15:guide>
        <p15:guide id="4" pos="2965">
          <p15:clr>
            <a:srgbClr val="F26B43"/>
          </p15:clr>
        </p15:guide>
        <p15:guide id="5" pos="2795">
          <p15:clr>
            <a:srgbClr val="F26B43"/>
          </p15:clr>
        </p15:guide>
        <p15:guide id="6" orient="horz" pos="2916">
          <p15:clr>
            <a:srgbClr val="F26B43"/>
          </p15:clr>
        </p15:guide>
        <p15:guide id="7" pos="2074">
          <p15:clr>
            <a:srgbClr val="F26B43"/>
          </p15:clr>
        </p15:guide>
        <p15:guide id="8" pos="1901">
          <p15:clr>
            <a:srgbClr val="F26B43"/>
          </p15:clr>
        </p15:guide>
        <p15:guide id="9" pos="3686">
          <p15:clr>
            <a:srgbClr val="F26B43"/>
          </p15:clr>
        </p15:guide>
        <p15:guide id="10" pos="3859">
          <p15:clr>
            <a:srgbClr val="F26B43"/>
          </p15:clr>
        </p15:guide>
        <p15:guide id="11" orient="horz" pos="1620">
          <p15:clr>
            <a:srgbClr val="F26B43"/>
          </p15:clr>
        </p15:guide>
        <p15:guide id="12" orient="horz" pos="994">
          <p15:clr>
            <a:srgbClr val="F26B43"/>
          </p15:clr>
        </p15:guide>
        <p15:guide id="13" orient="horz" pos="864">
          <p15:clr>
            <a:srgbClr val="F26B43"/>
          </p15:clr>
        </p15:guide>
        <p15:guide id="14" orient="horz" pos="216">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730"/>
        <p:cNvGrpSpPr/>
        <p:nvPr/>
      </p:nvGrpSpPr>
      <p:grpSpPr>
        <a:xfrm>
          <a:off x="0" y="0"/>
          <a:ext cx="0" cy="0"/>
          <a:chOff x="0" y="0"/>
          <a:chExt cx="0" cy="0"/>
        </a:xfrm>
      </p:grpSpPr>
      <p:pic>
        <p:nvPicPr>
          <p:cNvPr id="731" name="Google Shape;731;p21"/>
          <p:cNvPicPr preferRelativeResize="0"/>
          <p:nvPr/>
        </p:nvPicPr>
        <p:blipFill rotWithShape="1">
          <a:blip r:embed="rId71">
            <a:alphaModFix/>
          </a:blip>
          <a:srcRect/>
          <a:stretch/>
        </p:blipFill>
        <p:spPr>
          <a:xfrm>
            <a:off x="1588" y="1588"/>
            <a:ext cx="1588" cy="1588"/>
          </a:xfrm>
          <a:prstGeom prst="rect">
            <a:avLst/>
          </a:prstGeom>
          <a:noFill/>
          <a:ln>
            <a:noFill/>
          </a:ln>
        </p:spPr>
      </p:pic>
      <p:sp>
        <p:nvSpPr>
          <p:cNvPr id="732" name="Google Shape;732;p21"/>
          <p:cNvSpPr txBox="1">
            <a:spLocks noGrp="1"/>
          </p:cNvSpPr>
          <p:nvPr>
            <p:ph type="title"/>
          </p:nvPr>
        </p:nvSpPr>
        <p:spPr>
          <a:xfrm>
            <a:off x="457200" y="342900"/>
            <a:ext cx="8229600" cy="1028700"/>
          </a:xfrm>
          <a:prstGeom prst="rect">
            <a:avLst/>
          </a:prstGeom>
          <a:noFill/>
          <a:ln>
            <a:noFill/>
          </a:ln>
        </p:spPr>
        <p:txBody>
          <a:bodyPr spcFirstLastPara="1" wrap="square" lIns="0" tIns="0" rIns="0" bIns="0" anchor="t" anchorCtr="0">
            <a:noAutofit/>
          </a:bodyPr>
          <a:lstStyle>
            <a:lvl1pPr marR="0" lvl="0" algn="l" rtl="0">
              <a:lnSpc>
                <a:spcPct val="85000"/>
              </a:lnSpc>
              <a:spcBef>
                <a:spcPts val="0"/>
              </a:spcBef>
              <a:spcAft>
                <a:spcPts val="0"/>
              </a:spcAft>
              <a:buClr>
                <a:schemeClr val="dk1"/>
              </a:buClr>
              <a:buSzPts val="2800"/>
              <a:buFont typeface="Georgia"/>
              <a:buNone/>
              <a:defRPr sz="2800" b="0" i="0" u="none" strike="noStrike" cap="none">
                <a:solidFill>
                  <a:schemeClr val="dk1"/>
                </a:solidFill>
                <a:latin typeface="Georgia"/>
                <a:ea typeface="Georgia"/>
                <a:cs typeface="Georgia"/>
                <a:sym typeface="Georgi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33" name="Google Shape;733;p21"/>
          <p:cNvSpPr txBox="1">
            <a:spLocks noGrp="1"/>
          </p:cNvSpPr>
          <p:nvPr>
            <p:ph type="body" idx="1"/>
          </p:nvPr>
        </p:nvSpPr>
        <p:spPr>
          <a:xfrm>
            <a:off x="457200" y="1577340"/>
            <a:ext cx="8229600" cy="3051900"/>
          </a:xfrm>
          <a:prstGeom prst="rect">
            <a:avLst/>
          </a:prstGeom>
          <a:noFill/>
          <a:ln>
            <a:noFill/>
          </a:ln>
        </p:spPr>
        <p:txBody>
          <a:bodyPr spcFirstLastPara="1" wrap="square" lIns="0" tIns="0" rIns="0" bIns="0" anchor="t" anchorCtr="0">
            <a:noAutofit/>
          </a:bodyPr>
          <a:lstStyle>
            <a:lvl1pPr marL="457200" marR="0" lvl="0" indent="-317500" algn="l" rtl="0">
              <a:lnSpc>
                <a:spcPct val="100000"/>
              </a:lnSpc>
              <a:spcBef>
                <a:spcPts val="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1pPr>
            <a:lvl2pPr marL="914400" marR="0" lvl="1" indent="-317500" algn="l" rtl="0">
              <a:lnSpc>
                <a:spcPct val="10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L="1371600" marR="0" lvl="2" indent="-317500" algn="l" rtl="0">
              <a:lnSpc>
                <a:spcPct val="10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3pPr>
            <a:lvl4pPr marL="1828800" marR="0" lvl="3" indent="-317500" algn="l" rtl="0">
              <a:lnSpc>
                <a:spcPct val="10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4pPr>
            <a:lvl5pPr marL="2286000" marR="0" lvl="4" indent="-317500" algn="l" rtl="0">
              <a:lnSpc>
                <a:spcPct val="10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5pPr>
            <a:lvl6pPr marL="2743200" marR="0" lvl="5" indent="-317500" algn="l" rtl="0">
              <a:lnSpc>
                <a:spcPct val="10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rtl="0">
              <a:lnSpc>
                <a:spcPct val="10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rtl="0">
              <a:lnSpc>
                <a:spcPct val="10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rtl="0">
              <a:lnSpc>
                <a:spcPct val="100000"/>
              </a:lnSpc>
              <a:spcBef>
                <a:spcPts val="600"/>
              </a:spcBef>
              <a:spcAft>
                <a:spcPts val="60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sp>
        <p:nvSpPr>
          <p:cNvPr id="734" name="Google Shape;734;p21"/>
          <p:cNvSpPr txBox="1">
            <a:spLocks noGrp="1"/>
          </p:cNvSpPr>
          <p:nvPr>
            <p:ph type="sldNum" idx="12"/>
          </p:nvPr>
        </p:nvSpPr>
        <p:spPr>
          <a:xfrm>
            <a:off x="6126163" y="4869180"/>
            <a:ext cx="2560500" cy="102900"/>
          </a:xfrm>
          <a:prstGeom prst="rect">
            <a:avLst/>
          </a:prstGeom>
          <a:noFill/>
          <a:ln>
            <a:noFill/>
          </a:ln>
        </p:spPr>
        <p:txBody>
          <a:bodyPr spcFirstLastPara="1" wrap="square" lIns="0" tIns="0" rIns="0" bIns="0" anchor="b" anchorCtr="0">
            <a:noAutofit/>
          </a:bodyPr>
          <a:lstStyle>
            <a:lvl1pPr marL="0" marR="0" lvl="0" indent="0" algn="r" rtl="0">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l-GR"/>
              <a:t>‹#›</a:t>
            </a:fld>
            <a:endParaRPr/>
          </a:p>
        </p:txBody>
      </p:sp>
    </p:spTree>
  </p:cSld>
  <p:clrMap bg1="lt1" tx1="dk1" bg2="dk2" tx2="lt2" accent1="accent1" accent2="accent2" accent3="accent3" accent4="accent4" accent5="accent5" accent6="accent6" hlink="hlink" folHlink="folHlink"/>
  <p:sldLayoutIdLst>
    <p:sldLayoutId id="2147483778" r:id="rId1"/>
    <p:sldLayoutId id="2147483779" r:id="rId2"/>
    <p:sldLayoutId id="2147483780" r:id="rId3"/>
    <p:sldLayoutId id="2147483781" r:id="rId4"/>
    <p:sldLayoutId id="2147483782" r:id="rId5"/>
    <p:sldLayoutId id="2147483783" r:id="rId6"/>
    <p:sldLayoutId id="2147483784" r:id="rId7"/>
    <p:sldLayoutId id="2147483785" r:id="rId8"/>
    <p:sldLayoutId id="2147483786" r:id="rId9"/>
    <p:sldLayoutId id="2147483787" r:id="rId10"/>
    <p:sldLayoutId id="2147483788" r:id="rId11"/>
    <p:sldLayoutId id="2147483789" r:id="rId12"/>
    <p:sldLayoutId id="2147483790" r:id="rId13"/>
    <p:sldLayoutId id="2147483791" r:id="rId14"/>
    <p:sldLayoutId id="2147483792" r:id="rId15"/>
    <p:sldLayoutId id="2147483793" r:id="rId16"/>
    <p:sldLayoutId id="2147483794" r:id="rId17"/>
    <p:sldLayoutId id="2147483795" r:id="rId18"/>
    <p:sldLayoutId id="2147483796" r:id="rId19"/>
    <p:sldLayoutId id="2147483797" r:id="rId20"/>
    <p:sldLayoutId id="2147483798" r:id="rId21"/>
    <p:sldLayoutId id="2147483799" r:id="rId22"/>
    <p:sldLayoutId id="2147483800" r:id="rId23"/>
    <p:sldLayoutId id="2147483801" r:id="rId24"/>
    <p:sldLayoutId id="2147483802" r:id="rId25"/>
    <p:sldLayoutId id="2147483803" r:id="rId26"/>
    <p:sldLayoutId id="2147483804" r:id="rId27"/>
    <p:sldLayoutId id="2147483805" r:id="rId28"/>
    <p:sldLayoutId id="2147483806" r:id="rId29"/>
    <p:sldLayoutId id="2147483807" r:id="rId30"/>
    <p:sldLayoutId id="2147483808" r:id="rId31"/>
    <p:sldLayoutId id="2147483809" r:id="rId32"/>
    <p:sldLayoutId id="2147483810" r:id="rId33"/>
    <p:sldLayoutId id="2147483811" r:id="rId34"/>
    <p:sldLayoutId id="2147483812" r:id="rId35"/>
    <p:sldLayoutId id="2147483813" r:id="rId36"/>
    <p:sldLayoutId id="2147483814" r:id="rId37"/>
    <p:sldLayoutId id="2147483815" r:id="rId38"/>
    <p:sldLayoutId id="2147483816" r:id="rId39"/>
    <p:sldLayoutId id="2147483817" r:id="rId40"/>
    <p:sldLayoutId id="2147483818" r:id="rId41"/>
    <p:sldLayoutId id="2147483819" r:id="rId42"/>
    <p:sldLayoutId id="2147483820" r:id="rId43"/>
    <p:sldLayoutId id="2147483821" r:id="rId44"/>
    <p:sldLayoutId id="2147483822" r:id="rId45"/>
    <p:sldLayoutId id="2147483823" r:id="rId46"/>
    <p:sldLayoutId id="2147483824" r:id="rId47"/>
    <p:sldLayoutId id="2147483825" r:id="rId48"/>
    <p:sldLayoutId id="2147483826" r:id="rId49"/>
    <p:sldLayoutId id="2147483827" r:id="rId50"/>
    <p:sldLayoutId id="2147483828" r:id="rId51"/>
    <p:sldLayoutId id="2147483829" r:id="rId52"/>
    <p:sldLayoutId id="2147483830" r:id="rId53"/>
    <p:sldLayoutId id="2147483831" r:id="rId54"/>
    <p:sldLayoutId id="2147483832" r:id="rId55"/>
    <p:sldLayoutId id="2147483833" r:id="rId56"/>
    <p:sldLayoutId id="2147483834" r:id="rId57"/>
    <p:sldLayoutId id="2147483835" r:id="rId58"/>
    <p:sldLayoutId id="2147483836" r:id="rId59"/>
    <p:sldLayoutId id="2147483837" r:id="rId60"/>
    <p:sldLayoutId id="2147483838" r:id="rId61"/>
    <p:sldLayoutId id="2147483839" r:id="rId62"/>
    <p:sldLayoutId id="2147483840" r:id="rId63"/>
    <p:sldLayoutId id="2147483841" r:id="rId64"/>
    <p:sldLayoutId id="2147483842" r:id="rId65"/>
    <p:sldLayoutId id="2147483843" r:id="rId66"/>
    <p:sldLayoutId id="2147483844" r:id="rId67"/>
    <p:sldLayoutId id="2147483845" r:id="rId68"/>
    <p:sldLayoutId id="2147483846" r:id="rId69"/>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2880">
          <p15:clr>
            <a:srgbClr val="F26B43"/>
          </p15:clr>
        </p15:guide>
        <p15:guide id="2" pos="288">
          <p15:clr>
            <a:srgbClr val="F26B43"/>
          </p15:clr>
        </p15:guide>
        <p15:guide id="3" pos="5472">
          <p15:clr>
            <a:srgbClr val="F26B43"/>
          </p15:clr>
        </p15:guide>
        <p15:guide id="4" pos="2965">
          <p15:clr>
            <a:srgbClr val="F26B43"/>
          </p15:clr>
        </p15:guide>
        <p15:guide id="5" pos="2795">
          <p15:clr>
            <a:srgbClr val="F26B43"/>
          </p15:clr>
        </p15:guide>
        <p15:guide id="6" orient="horz" pos="2916">
          <p15:clr>
            <a:srgbClr val="F26B43"/>
          </p15:clr>
        </p15:guide>
        <p15:guide id="7" pos="2074">
          <p15:clr>
            <a:srgbClr val="F26B43"/>
          </p15:clr>
        </p15:guide>
        <p15:guide id="8" pos="1901">
          <p15:clr>
            <a:srgbClr val="F26B43"/>
          </p15:clr>
        </p15:guide>
        <p15:guide id="9" pos="3686">
          <p15:clr>
            <a:srgbClr val="F26B43"/>
          </p15:clr>
        </p15:guide>
        <p15:guide id="10" pos="3859">
          <p15:clr>
            <a:srgbClr val="F26B43"/>
          </p15:clr>
        </p15:guide>
        <p15:guide id="11" orient="horz" pos="1620">
          <p15:clr>
            <a:srgbClr val="F26B43"/>
          </p15:clr>
        </p15:guide>
        <p15:guide id="12" orient="horz" pos="994">
          <p15:clr>
            <a:srgbClr val="F26B43"/>
          </p15:clr>
        </p15:guide>
        <p15:guide id="13" orient="horz" pos="864">
          <p15:clr>
            <a:srgbClr val="F26B43"/>
          </p15:clr>
        </p15:guide>
        <p15:guide id="14" orient="horz" pos="216">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12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3.xml"/></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9.jp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hyperlink" Target="https://hangouts.google.com/?action=chat&amp;pn=%2B306947661177&amp;hl=en&amp;authuser=0"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6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128"/>
        <p:cNvGrpSpPr/>
        <p:nvPr/>
      </p:nvGrpSpPr>
      <p:grpSpPr>
        <a:xfrm>
          <a:off x="0" y="0"/>
          <a:ext cx="0" cy="0"/>
          <a:chOff x="0" y="0"/>
          <a:chExt cx="0" cy="0"/>
        </a:xfrm>
      </p:grpSpPr>
      <p:sp>
        <p:nvSpPr>
          <p:cNvPr id="1129" name="Google Shape;1129;p1"/>
          <p:cNvSpPr txBox="1">
            <a:spLocks noGrp="1"/>
          </p:cNvSpPr>
          <p:nvPr>
            <p:ph type="sldNum" idx="12"/>
          </p:nvPr>
        </p:nvSpPr>
        <p:spPr>
          <a:xfrm>
            <a:off x="4622900" y="3651885"/>
            <a:ext cx="1986000" cy="77100"/>
          </a:xfrm>
          <a:prstGeom prst="rect">
            <a:avLst/>
          </a:prstGeom>
          <a:noFill/>
          <a:ln>
            <a:noFill/>
          </a:ln>
        </p:spPr>
        <p:txBody>
          <a:bodyPr spcFirstLastPara="1" wrap="square" lIns="0" tIns="0" rIns="0" bIns="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l-GR"/>
              <a:t>1</a:t>
            </a:fld>
            <a:endParaRPr/>
          </a:p>
        </p:txBody>
      </p:sp>
      <p:pic>
        <p:nvPicPr>
          <p:cNvPr id="1130" name="Google Shape;1130;p1"/>
          <p:cNvPicPr preferRelativeResize="0"/>
          <p:nvPr/>
        </p:nvPicPr>
        <p:blipFill rotWithShape="1">
          <a:blip r:embed="rId3">
            <a:alphaModFix/>
          </a:blip>
          <a:srcRect l="9" r="8"/>
          <a:stretch/>
        </p:blipFill>
        <p:spPr>
          <a:xfrm>
            <a:off x="0" y="-487"/>
            <a:ext cx="9143995" cy="5144475"/>
          </a:xfrm>
          <a:prstGeom prst="rect">
            <a:avLst/>
          </a:prstGeom>
          <a:noFill/>
          <a:ln>
            <a:noFill/>
          </a:ln>
        </p:spPr>
      </p:pic>
      <p:sp>
        <p:nvSpPr>
          <p:cNvPr id="1131" name="Google Shape;1131;p1"/>
          <p:cNvSpPr txBox="1"/>
          <p:nvPr/>
        </p:nvSpPr>
        <p:spPr>
          <a:xfrm>
            <a:off x="587775" y="735575"/>
            <a:ext cx="4819800" cy="2465400"/>
          </a:xfrm>
          <a:prstGeom prst="rect">
            <a:avLst/>
          </a:prstGeom>
          <a:solidFill>
            <a:srgbClr val="FFFFFF"/>
          </a:solidFill>
          <a:ln>
            <a:noFill/>
          </a:ln>
        </p:spPr>
        <p:txBody>
          <a:bodyPr spcFirstLastPara="1" wrap="square" lIns="91425" tIns="91425" rIns="91425" bIns="91425" anchor="t" anchorCtr="0">
            <a:noAutofit/>
          </a:bodyPr>
          <a:lstStyle/>
          <a:p>
            <a:pPr marL="57150" marR="0" lvl="0" indent="0" algn="l" rtl="0">
              <a:lnSpc>
                <a:spcPct val="100000"/>
              </a:lnSpc>
              <a:spcBef>
                <a:spcPts val="0"/>
              </a:spcBef>
              <a:spcAft>
                <a:spcPts val="0"/>
              </a:spcAft>
              <a:buClr>
                <a:srgbClr val="000000"/>
              </a:buClr>
              <a:buSzPts val="1700"/>
              <a:buFont typeface="Arial"/>
              <a:buNone/>
            </a:pPr>
            <a:r>
              <a:rPr lang="el-GR" sz="2900" b="0" i="0" u="none" strike="noStrike" cap="none">
                <a:solidFill>
                  <a:schemeClr val="dk1"/>
                </a:solidFill>
                <a:latin typeface="Georgia"/>
                <a:ea typeface="Georgia"/>
                <a:cs typeface="Georgia"/>
                <a:sym typeface="Georgia"/>
              </a:rPr>
              <a:t>Επικείμενες αλλαγές</a:t>
            </a:r>
            <a:endParaRPr sz="1900"/>
          </a:p>
          <a:p>
            <a:pPr marL="57150" marR="0" lvl="0" indent="0" algn="l" rtl="0">
              <a:lnSpc>
                <a:spcPct val="100000"/>
              </a:lnSpc>
              <a:spcBef>
                <a:spcPts val="0"/>
              </a:spcBef>
              <a:spcAft>
                <a:spcPts val="0"/>
              </a:spcAft>
              <a:buClr>
                <a:srgbClr val="000000"/>
              </a:buClr>
              <a:buSzPts val="1700"/>
              <a:buFont typeface="Arial"/>
              <a:buNone/>
            </a:pPr>
            <a:r>
              <a:rPr lang="el-GR" sz="2900" b="0" i="0" u="none" strike="noStrike" cap="none">
                <a:solidFill>
                  <a:schemeClr val="dk1"/>
                </a:solidFill>
                <a:latin typeface="Georgia"/>
                <a:ea typeface="Georgia"/>
                <a:cs typeface="Georgia"/>
                <a:sym typeface="Georgia"/>
              </a:rPr>
              <a:t>στους κανόνες ΦΠΑ </a:t>
            </a:r>
            <a:endParaRPr sz="1900"/>
          </a:p>
          <a:p>
            <a:pPr marL="57150" marR="0" lvl="0" indent="0" algn="l" rtl="0">
              <a:lnSpc>
                <a:spcPct val="100000"/>
              </a:lnSpc>
              <a:spcBef>
                <a:spcPts val="0"/>
              </a:spcBef>
              <a:spcAft>
                <a:spcPts val="0"/>
              </a:spcAft>
              <a:buClr>
                <a:srgbClr val="000000"/>
              </a:buClr>
              <a:buSzPts val="1700"/>
              <a:buFont typeface="Arial"/>
              <a:buNone/>
            </a:pPr>
            <a:r>
              <a:rPr lang="el-GR" sz="2900" b="0" i="0" u="none" strike="noStrike" cap="none">
                <a:solidFill>
                  <a:schemeClr val="dk1"/>
                </a:solidFill>
                <a:latin typeface="Georgia"/>
                <a:ea typeface="Georgia"/>
                <a:cs typeface="Georgia"/>
                <a:sym typeface="Georgia"/>
              </a:rPr>
              <a:t>για το e-commerce</a:t>
            </a:r>
            <a:endParaRPr sz="2900" b="0" i="0" u="none" strike="noStrike" cap="none">
              <a:solidFill>
                <a:schemeClr val="dk1"/>
              </a:solidFill>
              <a:latin typeface="Georgia"/>
              <a:ea typeface="Georgia"/>
              <a:cs typeface="Georgia"/>
              <a:sym typeface="Georgia"/>
            </a:endParaRPr>
          </a:p>
          <a:p>
            <a:pPr marL="57150" marR="0" lvl="0" indent="0" algn="l" rtl="0">
              <a:lnSpc>
                <a:spcPct val="100000"/>
              </a:lnSpc>
              <a:spcBef>
                <a:spcPts val="0"/>
              </a:spcBef>
              <a:spcAft>
                <a:spcPts val="0"/>
              </a:spcAft>
              <a:buClr>
                <a:srgbClr val="000000"/>
              </a:buClr>
              <a:buSzPts val="1700"/>
              <a:buFont typeface="Arial"/>
              <a:buNone/>
            </a:pPr>
            <a:endParaRPr sz="1700" b="0" i="0" u="none" strike="noStrike" cap="none">
              <a:solidFill>
                <a:srgbClr val="000000"/>
              </a:solidFill>
              <a:latin typeface="Georgia"/>
              <a:ea typeface="Georgia"/>
              <a:cs typeface="Georgia"/>
              <a:sym typeface="Georgia"/>
            </a:endParaRPr>
          </a:p>
          <a:p>
            <a:pPr marL="57150" marR="0" lvl="0" indent="0" algn="l" rtl="0">
              <a:lnSpc>
                <a:spcPct val="100000"/>
              </a:lnSpc>
              <a:spcBef>
                <a:spcPts val="0"/>
              </a:spcBef>
              <a:spcAft>
                <a:spcPts val="0"/>
              </a:spcAft>
              <a:buNone/>
            </a:pPr>
            <a:r>
              <a:rPr lang="el-GR" sz="1100" b="0" i="0" u="none" strike="noStrike" cap="none">
                <a:solidFill>
                  <a:srgbClr val="000000"/>
                </a:solidFill>
                <a:latin typeface="Arial"/>
                <a:ea typeface="Arial"/>
                <a:cs typeface="Arial"/>
                <a:sym typeface="Arial"/>
              </a:rPr>
              <a:t>Από 1ης Ιουλίου 2021, αναμένεται μια σειρά νομοθετικών αλλαγών στο κομμάτι του ΦΠΑ, οι οποίες θα έχουν αντίκτυπο στις επιχειρήσεις που ασχολούνται με το ηλεκτρονικό εμπόριο και τη διασυνοριακή παροχή υπηρεσιών σε καταναλωτές</a:t>
            </a:r>
            <a:endParaRPr/>
          </a:p>
          <a:p>
            <a:pPr marL="57150" marR="0" lvl="0" indent="0" algn="l" rtl="0">
              <a:lnSpc>
                <a:spcPct val="100000"/>
              </a:lnSpc>
              <a:spcBef>
                <a:spcPts val="0"/>
              </a:spcBef>
              <a:spcAft>
                <a:spcPts val="0"/>
              </a:spcAft>
              <a:buClr>
                <a:srgbClr val="000000"/>
              </a:buClr>
              <a:buSzPts val="1700"/>
              <a:buFont typeface="Arial"/>
              <a:buNone/>
            </a:pPr>
            <a:endParaRPr sz="1700" b="0" i="0" u="none" strike="noStrike" cap="none">
              <a:solidFill>
                <a:srgbClr val="000000"/>
              </a:solidFill>
              <a:latin typeface="Georgia"/>
              <a:ea typeface="Georgia"/>
              <a:cs typeface="Georgia"/>
              <a:sym typeface="Georgia"/>
            </a:endParaRPr>
          </a:p>
        </p:txBody>
      </p:sp>
      <p:pic>
        <p:nvPicPr>
          <p:cNvPr id="1132" name="Google Shape;1132;p1"/>
          <p:cNvPicPr preferRelativeResize="0"/>
          <p:nvPr/>
        </p:nvPicPr>
        <p:blipFill>
          <a:blip r:embed="rId4">
            <a:alphaModFix/>
          </a:blip>
          <a:stretch>
            <a:fillRect/>
          </a:stretch>
        </p:blipFill>
        <p:spPr>
          <a:xfrm>
            <a:off x="197171" y="3728975"/>
            <a:ext cx="1284351" cy="1086299"/>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06"/>
        <p:cNvGrpSpPr/>
        <p:nvPr/>
      </p:nvGrpSpPr>
      <p:grpSpPr>
        <a:xfrm>
          <a:off x="0" y="0"/>
          <a:ext cx="0" cy="0"/>
          <a:chOff x="0" y="0"/>
          <a:chExt cx="0" cy="0"/>
        </a:xfrm>
      </p:grpSpPr>
      <p:sp>
        <p:nvSpPr>
          <p:cNvPr id="1207" name="Google Shape;1207;p10"/>
          <p:cNvSpPr txBox="1">
            <a:spLocks noGrp="1"/>
          </p:cNvSpPr>
          <p:nvPr>
            <p:ph type="body" idx="4294967295"/>
          </p:nvPr>
        </p:nvSpPr>
        <p:spPr>
          <a:xfrm>
            <a:off x="457200" y="0"/>
            <a:ext cx="3429000" cy="5143500"/>
          </a:xfrm>
          <a:prstGeom prst="rect">
            <a:avLst/>
          </a:prstGeom>
          <a:noFill/>
          <a:ln>
            <a:noFill/>
          </a:ln>
        </p:spPr>
        <p:txBody>
          <a:bodyPr spcFirstLastPara="1" wrap="square" lIns="0" tIns="0" rIns="0" bIns="0" anchor="ctr" anchorCtr="0">
            <a:noAutofit/>
          </a:bodyPr>
          <a:lstStyle/>
          <a:p>
            <a:pPr marL="0" marR="0" lvl="0" indent="0" algn="l" rtl="0">
              <a:lnSpc>
                <a:spcPct val="95000"/>
              </a:lnSpc>
              <a:spcBef>
                <a:spcPts val="0"/>
              </a:spcBef>
              <a:spcAft>
                <a:spcPts val="0"/>
              </a:spcAft>
              <a:buClr>
                <a:schemeClr val="lt1"/>
              </a:buClr>
              <a:buSzPts val="45000"/>
              <a:buFont typeface="Arial"/>
              <a:buNone/>
            </a:pPr>
            <a:r>
              <a:rPr lang="el-GR" sz="45000">
                <a:solidFill>
                  <a:srgbClr val="FFFFFF"/>
                </a:solidFill>
              </a:rPr>
              <a:t>3</a:t>
            </a:r>
            <a:endParaRPr sz="3200">
              <a:solidFill>
                <a:srgbClr val="FFFFFF"/>
              </a:solidFill>
            </a:endParaRPr>
          </a:p>
        </p:txBody>
      </p:sp>
      <p:sp>
        <p:nvSpPr>
          <p:cNvPr id="1208" name="Google Shape;1208;p10"/>
          <p:cNvSpPr/>
          <p:nvPr/>
        </p:nvSpPr>
        <p:spPr>
          <a:xfrm>
            <a:off x="5647300" y="0"/>
            <a:ext cx="3505200" cy="1436400"/>
          </a:xfrm>
          <a:prstGeom prst="rect">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209" name="Google Shape;1209;p10"/>
          <p:cNvPicPr preferRelativeResize="0"/>
          <p:nvPr/>
        </p:nvPicPr>
        <p:blipFill rotWithShape="1">
          <a:blip r:embed="rId3">
            <a:alphaModFix/>
          </a:blip>
          <a:srcRect r="4140"/>
          <a:stretch/>
        </p:blipFill>
        <p:spPr>
          <a:xfrm>
            <a:off x="4482075" y="2305950"/>
            <a:ext cx="4670425" cy="2831400"/>
          </a:xfrm>
          <a:prstGeom prst="rect">
            <a:avLst/>
          </a:prstGeom>
          <a:noFill/>
          <a:ln>
            <a:noFill/>
          </a:ln>
        </p:spPr>
      </p:pic>
      <p:grpSp>
        <p:nvGrpSpPr>
          <p:cNvPr id="1210" name="Google Shape;1210;p10"/>
          <p:cNvGrpSpPr/>
          <p:nvPr/>
        </p:nvGrpSpPr>
        <p:grpSpPr>
          <a:xfrm>
            <a:off x="3818621" y="-39"/>
            <a:ext cx="5332606" cy="2305909"/>
            <a:chOff x="2707750" y="1328550"/>
            <a:chExt cx="4834200" cy="1053600"/>
          </a:xfrm>
        </p:grpSpPr>
        <p:sp>
          <p:nvSpPr>
            <p:cNvPr id="1211" name="Google Shape;1211;p10"/>
            <p:cNvSpPr txBox="1"/>
            <p:nvPr/>
          </p:nvSpPr>
          <p:spPr>
            <a:xfrm>
              <a:off x="2707750" y="1328550"/>
              <a:ext cx="4834200" cy="1053600"/>
            </a:xfrm>
            <a:prstGeom prst="rect">
              <a:avLst/>
            </a:prstGeom>
            <a:solidFill>
              <a:srgbClr val="464646"/>
            </a:solidFill>
            <a:ln w="9525" cap="flat" cmpd="sng">
              <a:solidFill>
                <a:srgbClr val="464646"/>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1212" name="Google Shape;1212;p10"/>
            <p:cNvSpPr txBox="1"/>
            <p:nvPr/>
          </p:nvSpPr>
          <p:spPr>
            <a:xfrm>
              <a:off x="2930399" y="1571784"/>
              <a:ext cx="4605000" cy="496200"/>
            </a:xfrm>
            <a:prstGeom prst="rect">
              <a:avLst/>
            </a:prstGeom>
            <a:noFill/>
            <a:ln>
              <a:noFill/>
            </a:ln>
          </p:spPr>
          <p:txBody>
            <a:bodyPr spcFirstLastPara="1" wrap="square" lIns="91425" tIns="91425" rIns="91425" bIns="91425" anchor="t" anchorCtr="0">
              <a:noAutofit/>
            </a:bodyPr>
            <a:lstStyle/>
            <a:p>
              <a:pPr marL="0" marR="101947" lvl="0" indent="0" algn="l" rtl="0">
                <a:lnSpc>
                  <a:spcPct val="100000"/>
                </a:lnSpc>
                <a:spcBef>
                  <a:spcPts val="0"/>
                </a:spcBef>
                <a:spcAft>
                  <a:spcPts val="0"/>
                </a:spcAft>
                <a:buClr>
                  <a:schemeClr val="dk1"/>
                </a:buClr>
                <a:buSzPts val="1100"/>
                <a:buFont typeface="Arial"/>
                <a:buNone/>
              </a:pPr>
              <a:r>
                <a:rPr lang="el-GR" sz="2400" b="0" i="0" u="none" strike="noStrike" cap="none">
                  <a:solidFill>
                    <a:srgbClr val="FFFFFF"/>
                  </a:solidFill>
                  <a:latin typeface="Arial"/>
                  <a:ea typeface="Arial"/>
                  <a:cs typeface="Arial"/>
                  <a:sym typeface="Arial"/>
                </a:rPr>
                <a:t>Τι αλλάζει για τις συναλλαγές μέσω ηλεκτρονικής πλατφόρμας</a:t>
              </a:r>
              <a:endParaRPr sz="3300" b="0" i="0" u="none" strike="noStrike" cap="none">
                <a:solidFill>
                  <a:srgbClr val="FFFFFF"/>
                </a:solidFill>
                <a:latin typeface="Arial"/>
                <a:ea typeface="Arial"/>
                <a:cs typeface="Arial"/>
                <a:sym typeface="Arial"/>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16"/>
        <p:cNvGrpSpPr/>
        <p:nvPr/>
      </p:nvGrpSpPr>
      <p:grpSpPr>
        <a:xfrm>
          <a:off x="0" y="0"/>
          <a:ext cx="0" cy="0"/>
          <a:chOff x="0" y="0"/>
          <a:chExt cx="0" cy="0"/>
        </a:xfrm>
      </p:grpSpPr>
      <p:sp>
        <p:nvSpPr>
          <p:cNvPr id="1217" name="Google Shape;1217;p11"/>
          <p:cNvSpPr txBox="1">
            <a:spLocks noGrp="1"/>
          </p:cNvSpPr>
          <p:nvPr>
            <p:ph type="sldNum" idx="12"/>
          </p:nvPr>
        </p:nvSpPr>
        <p:spPr>
          <a:xfrm>
            <a:off x="7488222" y="4869180"/>
            <a:ext cx="1323600" cy="102900"/>
          </a:xfrm>
          <a:prstGeom prst="rect">
            <a:avLst/>
          </a:prstGeom>
          <a:noFill/>
          <a:ln>
            <a:noFill/>
          </a:ln>
        </p:spPr>
        <p:txBody>
          <a:bodyPr spcFirstLastPara="1" wrap="square" lIns="0" tIns="0" rIns="0" bIns="0" anchor="b" anchorCtr="0">
            <a:noAutofit/>
          </a:bodyPr>
          <a:lstStyle/>
          <a:p>
            <a:pPr marL="0" lvl="0" indent="0" algn="r" rtl="0">
              <a:lnSpc>
                <a:spcPct val="100000"/>
              </a:lnSpc>
              <a:spcBef>
                <a:spcPts val="0"/>
              </a:spcBef>
              <a:spcAft>
                <a:spcPts val="0"/>
              </a:spcAft>
              <a:buSzPts val="600"/>
              <a:buNone/>
            </a:pPr>
            <a:fld id="{00000000-1234-1234-1234-123412341234}" type="slidenum">
              <a:rPr lang="el-GR"/>
              <a:t>11</a:t>
            </a:fld>
            <a:endParaRPr/>
          </a:p>
        </p:txBody>
      </p:sp>
      <p:sp>
        <p:nvSpPr>
          <p:cNvPr id="1218" name="Google Shape;1218;p11"/>
          <p:cNvSpPr txBox="1"/>
          <p:nvPr/>
        </p:nvSpPr>
        <p:spPr>
          <a:xfrm>
            <a:off x="0" y="-4889"/>
            <a:ext cx="9144000" cy="631179"/>
          </a:xfrm>
          <a:prstGeom prst="rect">
            <a:avLst/>
          </a:prstGeom>
          <a:solidFill>
            <a:srgbClr val="434343"/>
          </a:solidFill>
          <a:ln>
            <a:noFill/>
          </a:ln>
        </p:spPr>
        <p:txBody>
          <a:bodyPr spcFirstLastPara="1" wrap="square" lIns="0" tIns="0" rIns="0" bIns="0" anchor="ctr" anchorCtr="0">
            <a:noAutofit/>
          </a:bodyPr>
          <a:lstStyle/>
          <a:p>
            <a:pPr marL="179998" marR="0" lvl="0" indent="0" algn="l" rtl="0">
              <a:lnSpc>
                <a:spcPct val="85000"/>
              </a:lnSpc>
              <a:spcBef>
                <a:spcPts val="0"/>
              </a:spcBef>
              <a:spcAft>
                <a:spcPts val="0"/>
              </a:spcAft>
              <a:buNone/>
            </a:pPr>
            <a:r>
              <a:rPr lang="el-GR" sz="2000" b="0" i="0" u="none" strike="noStrike" cap="none">
                <a:solidFill>
                  <a:srgbClr val="FFFFFF"/>
                </a:solidFill>
                <a:latin typeface="Georgia"/>
                <a:ea typeface="Georgia"/>
                <a:cs typeface="Georgia"/>
                <a:sym typeface="Georgia"/>
              </a:rPr>
              <a:t>Επικείμενες αλλαγές στις συναλλαγές μέσω ηλεκτρονικής πλατφόρμας </a:t>
            </a:r>
            <a:endParaRPr/>
          </a:p>
        </p:txBody>
      </p:sp>
      <p:sp>
        <p:nvSpPr>
          <p:cNvPr id="1219" name="Google Shape;1219;p11"/>
          <p:cNvSpPr/>
          <p:nvPr/>
        </p:nvSpPr>
        <p:spPr>
          <a:xfrm>
            <a:off x="373196" y="804683"/>
            <a:ext cx="8144342" cy="4064497"/>
          </a:xfrm>
          <a:prstGeom prst="rect">
            <a:avLst/>
          </a:prstGeom>
          <a:noFill/>
          <a:ln>
            <a:noFill/>
          </a:ln>
        </p:spPr>
        <p:txBody>
          <a:bodyPr spcFirstLastPara="1" wrap="square" lIns="91425" tIns="45700" rIns="91425" bIns="45700" anchor="t" anchorCtr="0">
            <a:noAutofit/>
          </a:bodyPr>
          <a:lstStyle/>
          <a:p>
            <a:pPr marL="457200" marR="0" lvl="0" indent="-304800" algn="l" rtl="0">
              <a:lnSpc>
                <a:spcPct val="100000"/>
              </a:lnSpc>
              <a:spcBef>
                <a:spcPts val="400"/>
              </a:spcBef>
              <a:spcAft>
                <a:spcPts val="0"/>
              </a:spcAft>
              <a:buClr>
                <a:srgbClr val="000000"/>
              </a:buClr>
              <a:buSzPts val="1200"/>
              <a:buFont typeface="Arial"/>
              <a:buChar char="●"/>
            </a:pPr>
            <a:r>
              <a:rPr lang="el-GR" sz="1200" b="0" i="0" u="none" strike="noStrike" cap="none" dirty="0">
                <a:solidFill>
                  <a:srgbClr val="000000"/>
                </a:solidFill>
                <a:latin typeface="Arial"/>
                <a:ea typeface="Arial"/>
                <a:cs typeface="Arial"/>
                <a:sym typeface="Arial"/>
              </a:rPr>
              <a:t>Υπό προϋποθέσεις, οι ηλεκτρονικές πλατφόρμες που διευκολύνουν τις εξ αποστάσεως πωλήσεις αγαθών μεταξύ επιχειρήσεων και καταναλωτών εντός ΕΕ καθίστανται υπόχρεες για τον ΦΠΑ που αντιστοιχεί στις πωλήσεις αυτές</a:t>
            </a:r>
            <a:endParaRPr lang="en-US" sz="1200" b="0" i="0" u="none" strike="noStrike" cap="none" dirty="0">
              <a:solidFill>
                <a:srgbClr val="000000"/>
              </a:solidFill>
              <a:latin typeface="Arial"/>
              <a:ea typeface="Arial"/>
              <a:cs typeface="Arial"/>
              <a:sym typeface="Arial"/>
            </a:endParaRPr>
          </a:p>
          <a:p>
            <a:pPr marL="152400" marR="0" lvl="0" algn="l" rtl="0">
              <a:lnSpc>
                <a:spcPct val="100000"/>
              </a:lnSpc>
              <a:spcBef>
                <a:spcPts val="400"/>
              </a:spcBef>
              <a:spcAft>
                <a:spcPts val="0"/>
              </a:spcAft>
              <a:buClr>
                <a:srgbClr val="000000"/>
              </a:buClr>
              <a:buSzPts val="1200"/>
            </a:pPr>
            <a:endParaRPr sz="1200" b="0" i="0" u="none" strike="noStrike" cap="none" dirty="0">
              <a:solidFill>
                <a:srgbClr val="000000"/>
              </a:solidFill>
              <a:latin typeface="Arial"/>
              <a:ea typeface="Arial"/>
              <a:cs typeface="Arial"/>
              <a:sym typeface="Arial"/>
            </a:endParaRPr>
          </a:p>
          <a:p>
            <a:pPr marL="457200" marR="0" lvl="0" indent="-304800" algn="l" rtl="0">
              <a:lnSpc>
                <a:spcPct val="100000"/>
              </a:lnSpc>
              <a:spcBef>
                <a:spcPts val="0"/>
              </a:spcBef>
              <a:spcAft>
                <a:spcPts val="0"/>
              </a:spcAft>
              <a:buClr>
                <a:srgbClr val="000000"/>
              </a:buClr>
              <a:buSzPts val="1200"/>
              <a:buFont typeface="Arial"/>
              <a:buChar char="●"/>
            </a:pPr>
            <a:r>
              <a:rPr lang="el-GR" sz="1200" b="0" i="0" u="none" strike="noStrike" cap="none" dirty="0">
                <a:solidFill>
                  <a:srgbClr val="000000"/>
                </a:solidFill>
                <a:latin typeface="Arial"/>
                <a:ea typeface="Arial"/>
                <a:cs typeface="Arial"/>
                <a:sym typeface="Arial"/>
              </a:rPr>
              <a:t>Προϋποθέσεις για την ευθύνη της πλατφόρμας για τον ΦΠΑ επί των ηλεκτρονικών πωλήσεων από </a:t>
            </a:r>
            <a:r>
              <a:rPr lang="el-GR" sz="1200" b="1" i="0" u="none" strike="noStrike" cap="none" dirty="0">
                <a:solidFill>
                  <a:srgbClr val="000000"/>
                </a:solidFill>
                <a:latin typeface="Arial"/>
                <a:ea typeface="Arial"/>
                <a:cs typeface="Arial"/>
                <a:sym typeface="Arial"/>
              </a:rPr>
              <a:t>ελληνικές</a:t>
            </a:r>
            <a:r>
              <a:rPr lang="el-GR" sz="1200" b="0" i="0" u="none" strike="noStrike" cap="none" dirty="0">
                <a:solidFill>
                  <a:srgbClr val="000000"/>
                </a:solidFill>
                <a:latin typeface="Arial"/>
                <a:ea typeface="Arial"/>
                <a:cs typeface="Arial"/>
                <a:sym typeface="Arial"/>
              </a:rPr>
              <a:t> </a:t>
            </a:r>
            <a:r>
              <a:rPr lang="el-GR" sz="1200" b="1" i="0" u="none" strike="noStrike" cap="none" dirty="0">
                <a:solidFill>
                  <a:srgbClr val="000000"/>
                </a:solidFill>
              </a:rPr>
              <a:t>επιχειρήσεις</a:t>
            </a:r>
            <a:r>
              <a:rPr lang="el-GR" sz="1200" b="0" i="0" u="none" strike="noStrike" cap="none" dirty="0">
                <a:solidFill>
                  <a:srgbClr val="000000"/>
                </a:solidFill>
                <a:latin typeface="Arial"/>
                <a:ea typeface="Arial"/>
                <a:cs typeface="Arial"/>
                <a:sym typeface="Arial"/>
              </a:rPr>
              <a:t> (η πλατφόρμα ως «θεωρούμενος προμηθευτής»):</a:t>
            </a:r>
            <a:endParaRPr dirty="0"/>
          </a:p>
          <a:p>
            <a:pPr marL="914400" marR="0" lvl="1" indent="-304800" algn="l" rtl="0">
              <a:lnSpc>
                <a:spcPct val="100000"/>
              </a:lnSpc>
              <a:spcBef>
                <a:spcPts val="0"/>
              </a:spcBef>
              <a:spcAft>
                <a:spcPts val="0"/>
              </a:spcAft>
              <a:buClr>
                <a:srgbClr val="000000"/>
              </a:buClr>
              <a:buSzPts val="1200"/>
              <a:buFont typeface="Arial"/>
              <a:buChar char="○"/>
            </a:pPr>
            <a:r>
              <a:rPr lang="el-GR" sz="1200" b="0" i="0" u="none" strike="noStrike" cap="none" dirty="0">
                <a:solidFill>
                  <a:srgbClr val="000000"/>
                </a:solidFill>
                <a:latin typeface="Arial"/>
                <a:ea typeface="Arial"/>
                <a:cs typeface="Arial"/>
                <a:sym typeface="Arial"/>
              </a:rPr>
              <a:t>Να πρόκειται για εξ αποστάσεως πωλήσεις εισαγόμενων αγαθών σε καταναλωτές</a:t>
            </a:r>
            <a:endParaRPr dirty="0"/>
          </a:p>
          <a:p>
            <a:pPr marL="914400" marR="0" lvl="1" indent="-304800" algn="l" rtl="0">
              <a:lnSpc>
                <a:spcPct val="100000"/>
              </a:lnSpc>
              <a:spcBef>
                <a:spcPts val="0"/>
              </a:spcBef>
              <a:spcAft>
                <a:spcPts val="0"/>
              </a:spcAft>
              <a:buClr>
                <a:srgbClr val="000000"/>
              </a:buClr>
              <a:buSzPts val="1200"/>
              <a:buFont typeface="Arial"/>
              <a:buChar char="○"/>
            </a:pPr>
            <a:r>
              <a:rPr lang="el-GR" sz="1200" b="0" i="0" u="none" strike="noStrike" cap="none" dirty="0">
                <a:solidFill>
                  <a:srgbClr val="000000"/>
                </a:solidFill>
                <a:latin typeface="Arial"/>
                <a:ea typeface="Arial"/>
                <a:cs typeface="Arial"/>
                <a:sym typeface="Arial"/>
              </a:rPr>
              <a:t>Η αξία των αγαθών να μην υπερβαίνει τα 150 ευρώ ανά αποστολή</a:t>
            </a:r>
            <a:endParaRPr dirty="0"/>
          </a:p>
          <a:p>
            <a:pPr marL="914400" marR="0" lvl="1" indent="-304800" algn="l" rtl="0">
              <a:lnSpc>
                <a:spcPct val="100000"/>
              </a:lnSpc>
              <a:spcBef>
                <a:spcPts val="0"/>
              </a:spcBef>
              <a:spcAft>
                <a:spcPts val="0"/>
              </a:spcAft>
              <a:buClr>
                <a:srgbClr val="000000"/>
              </a:buClr>
              <a:buSzPts val="1200"/>
              <a:buFont typeface="Arial"/>
              <a:buChar char="○"/>
            </a:pPr>
            <a:r>
              <a:rPr lang="el-GR" sz="1200" b="0" i="0" u="none" strike="noStrike" cap="none" dirty="0">
                <a:solidFill>
                  <a:srgbClr val="000000"/>
                </a:solidFill>
                <a:latin typeface="Arial"/>
                <a:ea typeface="Arial"/>
                <a:cs typeface="Arial"/>
                <a:sym typeface="Arial"/>
              </a:rPr>
              <a:t>Η διαδικασία της παραγγελίας, της πληρωμής και της παράδοσης των αγαθών να ολοκληρώνεται από ή με τη βοήθεια της ηλεκτρονικής πλατφόρμας</a:t>
            </a:r>
            <a:endParaRPr dirty="0"/>
          </a:p>
          <a:p>
            <a:pPr marL="457200" marR="0" lvl="0" indent="0" algn="l" rtl="0">
              <a:lnSpc>
                <a:spcPct val="100000"/>
              </a:lnSpc>
              <a:spcBef>
                <a:spcPts val="400"/>
              </a:spcBef>
              <a:spcAft>
                <a:spcPts val="0"/>
              </a:spcAft>
              <a:buNone/>
            </a:pPr>
            <a:endParaRPr sz="1200" b="0" i="0" u="none" strike="noStrike" cap="none" dirty="0">
              <a:solidFill>
                <a:srgbClr val="000000"/>
              </a:solidFill>
              <a:latin typeface="Arial"/>
              <a:ea typeface="Arial"/>
              <a:cs typeface="Arial"/>
              <a:sym typeface="Arial"/>
            </a:endParaRPr>
          </a:p>
          <a:p>
            <a:pPr marL="457200" marR="0" lvl="0" indent="-304800" algn="l" rtl="0">
              <a:lnSpc>
                <a:spcPct val="100000"/>
              </a:lnSpc>
              <a:spcBef>
                <a:spcPts val="0"/>
              </a:spcBef>
              <a:spcAft>
                <a:spcPts val="0"/>
              </a:spcAft>
              <a:buClr>
                <a:srgbClr val="000000"/>
              </a:buClr>
              <a:buSzPts val="1200"/>
              <a:buFont typeface="Arial"/>
              <a:buChar char="●"/>
            </a:pPr>
            <a:r>
              <a:rPr lang="el-GR" sz="1200" b="0" i="0" u="none" strike="noStrike" cap="none" dirty="0">
                <a:solidFill>
                  <a:srgbClr val="000000"/>
                </a:solidFill>
                <a:latin typeface="Arial"/>
                <a:ea typeface="Arial"/>
                <a:cs typeface="Arial"/>
                <a:sym typeface="Arial"/>
              </a:rPr>
              <a:t>Εφόσον πληρούνται οι ανωτέρω προϋποθέσεις, η ελληνική επιχείρηση που πραγματοποιεί πωλήσεις μέσω πλατφόρμας δεν θα χρεώνει ΦΠΑ στον τελικό καταναλωτή, ούτε θα προχωρά στην απόδοση του ΦΠΑ στην αρμόδια αρχή</a:t>
            </a:r>
            <a:endParaRPr dirty="0"/>
          </a:p>
          <a:p>
            <a:pPr marL="457200" marR="0" lvl="0" indent="0" algn="l" rtl="0">
              <a:lnSpc>
                <a:spcPct val="100000"/>
              </a:lnSpc>
              <a:spcBef>
                <a:spcPts val="0"/>
              </a:spcBef>
              <a:spcAft>
                <a:spcPts val="0"/>
              </a:spcAft>
              <a:buNone/>
            </a:pPr>
            <a:endParaRPr sz="1200" b="0" i="0" u="none" strike="noStrike" cap="none" dirty="0">
              <a:solidFill>
                <a:srgbClr val="000000"/>
              </a:solidFill>
              <a:latin typeface="Arial"/>
              <a:ea typeface="Arial"/>
              <a:cs typeface="Arial"/>
              <a:sym typeface="Arial"/>
            </a:endParaRPr>
          </a:p>
          <a:p>
            <a:pPr marL="457200" marR="0" lvl="0" indent="-304800" algn="l" rtl="0">
              <a:lnSpc>
                <a:spcPct val="100000"/>
              </a:lnSpc>
              <a:spcBef>
                <a:spcPts val="0"/>
              </a:spcBef>
              <a:spcAft>
                <a:spcPts val="0"/>
              </a:spcAft>
              <a:buClr>
                <a:srgbClr val="000000"/>
              </a:buClr>
              <a:buSzPts val="1200"/>
              <a:buFont typeface="Arial"/>
              <a:buChar char="●"/>
            </a:pPr>
            <a:r>
              <a:rPr lang="el-GR" sz="1200" dirty="0"/>
              <a:t>Οι</a:t>
            </a:r>
            <a:r>
              <a:rPr lang="el-GR" sz="1200" b="0" i="0" u="none" strike="noStrike" cap="none" dirty="0">
                <a:solidFill>
                  <a:srgbClr val="000000"/>
                </a:solidFill>
                <a:latin typeface="Arial"/>
                <a:ea typeface="Arial"/>
                <a:cs typeface="Arial"/>
                <a:sym typeface="Arial"/>
              </a:rPr>
              <a:t> ηλεκτρονικές πλατφόρμες θα πρέπει να πραγματοποιούν λογιστικές καταχωρήσεις για όλες τις συναλλαγές που διευκολύνουν, ακόμα και όταν δεν λειτουργούν ως «θεωρούμενοι προμηθευτές»</a:t>
            </a:r>
            <a:endParaRPr sz="1200" b="0" i="0" u="none" strike="noStrike" cap="none" dirty="0">
              <a:solidFill>
                <a:srgbClr val="000000"/>
              </a:solidFill>
              <a:latin typeface="Arial"/>
              <a:ea typeface="Arial"/>
              <a:cs typeface="Arial"/>
              <a:sym typeface="Arial"/>
            </a:endParaRPr>
          </a:p>
          <a:p>
            <a:pPr marL="457200" marR="0" lvl="0" indent="0" algn="l" rtl="0">
              <a:lnSpc>
                <a:spcPct val="100000"/>
              </a:lnSpc>
              <a:spcBef>
                <a:spcPts val="0"/>
              </a:spcBef>
              <a:spcAft>
                <a:spcPts val="0"/>
              </a:spcAft>
              <a:buNone/>
            </a:pPr>
            <a:endParaRPr sz="1200" b="0" i="0" u="none" strike="noStrike" cap="none" dirty="0">
              <a:solidFill>
                <a:srgbClr val="000000"/>
              </a:solidFill>
              <a:latin typeface="Arial"/>
              <a:ea typeface="Arial"/>
              <a:cs typeface="Arial"/>
              <a:sym typeface="Arial"/>
            </a:endParaRPr>
          </a:p>
          <a:p>
            <a:pPr marL="457200" marR="0" lvl="0" indent="-304800" algn="l" rtl="0">
              <a:lnSpc>
                <a:spcPct val="100000"/>
              </a:lnSpc>
              <a:spcBef>
                <a:spcPts val="0"/>
              </a:spcBef>
              <a:spcAft>
                <a:spcPts val="0"/>
              </a:spcAft>
              <a:buClr>
                <a:srgbClr val="000000"/>
              </a:buClr>
              <a:buSzPts val="1200"/>
              <a:buFont typeface="Arial"/>
              <a:buChar char="●"/>
            </a:pPr>
            <a:r>
              <a:rPr lang="el-GR" sz="1200" b="0" i="0" u="none" strike="noStrike" cap="none" dirty="0">
                <a:solidFill>
                  <a:srgbClr val="000000"/>
                </a:solidFill>
                <a:latin typeface="Arial"/>
                <a:ea typeface="Arial"/>
                <a:cs typeface="Arial"/>
                <a:sym typeface="Arial"/>
              </a:rPr>
              <a:t>Δυνατότητα χρήσης του IOSS και από τις ηλεκτρονικές πλατφόρμες</a:t>
            </a:r>
            <a:endParaRPr sz="1200" b="0" i="0" u="none" strike="noStrike" cap="none" dirty="0">
              <a:solidFill>
                <a:srgbClr val="000000"/>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23"/>
        <p:cNvGrpSpPr/>
        <p:nvPr/>
      </p:nvGrpSpPr>
      <p:grpSpPr>
        <a:xfrm>
          <a:off x="0" y="0"/>
          <a:ext cx="0" cy="0"/>
          <a:chOff x="0" y="0"/>
          <a:chExt cx="0" cy="0"/>
        </a:xfrm>
      </p:grpSpPr>
      <p:sp>
        <p:nvSpPr>
          <p:cNvPr id="1224" name="Google Shape;1224;p12"/>
          <p:cNvSpPr txBox="1">
            <a:spLocks noGrp="1"/>
          </p:cNvSpPr>
          <p:nvPr>
            <p:ph type="ctrTitle"/>
          </p:nvPr>
        </p:nvSpPr>
        <p:spPr>
          <a:xfrm>
            <a:off x="457199" y="342900"/>
            <a:ext cx="3980400" cy="1885800"/>
          </a:xfrm>
          <a:prstGeom prst="rect">
            <a:avLst/>
          </a:prstGeom>
          <a:noFill/>
          <a:ln>
            <a:noFill/>
          </a:ln>
        </p:spPr>
        <p:txBody>
          <a:bodyPr spcFirstLastPara="1" wrap="square" lIns="0" tIns="0" rIns="0" bIns="0" anchor="b" anchorCtr="0">
            <a:noAutofit/>
          </a:bodyPr>
          <a:lstStyle/>
          <a:p>
            <a:pPr marL="0" marR="0" lvl="0" indent="0" algn="l" rtl="0">
              <a:lnSpc>
                <a:spcPct val="85000"/>
              </a:lnSpc>
              <a:spcBef>
                <a:spcPts val="0"/>
              </a:spcBef>
              <a:spcAft>
                <a:spcPts val="0"/>
              </a:spcAft>
              <a:buClr>
                <a:schemeClr val="lt1"/>
              </a:buClr>
              <a:buSzPts val="4400"/>
              <a:buFont typeface="Georgia"/>
              <a:buNone/>
            </a:pPr>
            <a:r>
              <a:rPr lang="el-GR"/>
              <a:t>Ευχαριστούμε</a:t>
            </a:r>
            <a:endParaRPr/>
          </a:p>
        </p:txBody>
      </p:sp>
      <p:sp>
        <p:nvSpPr>
          <p:cNvPr id="1225" name="Google Shape;1225;p12"/>
          <p:cNvSpPr txBox="1">
            <a:spLocks noGrp="1"/>
          </p:cNvSpPr>
          <p:nvPr>
            <p:ph type="body" idx="1"/>
          </p:nvPr>
        </p:nvSpPr>
        <p:spPr>
          <a:xfrm>
            <a:off x="246775" y="3898250"/>
            <a:ext cx="8723400" cy="11118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lt1"/>
              </a:buClr>
              <a:buSzPts val="1000"/>
              <a:buFont typeface="Arial"/>
              <a:buNone/>
            </a:pPr>
            <a:endParaRPr sz="800" b="0" i="0" u="none" strike="noStrike" cap="none">
              <a:solidFill>
                <a:srgbClr val="FFFFFF"/>
              </a:solidFill>
              <a:latin typeface="Arial"/>
              <a:ea typeface="Arial"/>
              <a:cs typeface="Arial"/>
              <a:sym typeface="Arial"/>
            </a:endParaRPr>
          </a:p>
          <a:p>
            <a:pPr marL="0" lvl="0" indent="0" algn="l" rtl="0">
              <a:lnSpc>
                <a:spcPct val="90000"/>
              </a:lnSpc>
              <a:spcBef>
                <a:spcPts val="0"/>
              </a:spcBef>
              <a:spcAft>
                <a:spcPts val="0"/>
              </a:spcAft>
              <a:buClr>
                <a:schemeClr val="lt1"/>
              </a:buClr>
              <a:buSzPts val="1000"/>
              <a:buFont typeface="Arial"/>
              <a:buNone/>
            </a:pPr>
            <a:br>
              <a:rPr lang="el-GR" sz="750"/>
            </a:br>
            <a:r>
              <a:rPr lang="el-GR" sz="750"/>
              <a:t>© 2021 PwC Greece. All rights reserved. PwC refers to the Greece member firm, and may sometimes refer to the PwC network. Each member firm is a separate legal entity. Please see www.pwc.com/structure for further details. </a:t>
            </a:r>
            <a:endParaRPr sz="750"/>
          </a:p>
          <a:p>
            <a:pPr marL="0" marR="0" lvl="0" indent="0" algn="l" rtl="0">
              <a:lnSpc>
                <a:spcPct val="100000"/>
              </a:lnSpc>
              <a:spcBef>
                <a:spcPts val="0"/>
              </a:spcBef>
              <a:spcAft>
                <a:spcPts val="0"/>
              </a:spcAft>
              <a:buClr>
                <a:schemeClr val="lt1"/>
              </a:buClr>
              <a:buSzPts val="1000"/>
              <a:buFont typeface="Arial"/>
              <a:buNone/>
            </a:pPr>
            <a:endParaRPr>
              <a:solidFill>
                <a:srgbClr val="FFFFFF"/>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136"/>
        <p:cNvGrpSpPr/>
        <p:nvPr/>
      </p:nvGrpSpPr>
      <p:grpSpPr>
        <a:xfrm>
          <a:off x="0" y="0"/>
          <a:ext cx="0" cy="0"/>
          <a:chOff x="0" y="0"/>
          <a:chExt cx="0" cy="0"/>
        </a:xfrm>
      </p:grpSpPr>
      <p:sp>
        <p:nvSpPr>
          <p:cNvPr id="1137" name="Google Shape;1137;p2"/>
          <p:cNvSpPr txBox="1"/>
          <p:nvPr/>
        </p:nvSpPr>
        <p:spPr>
          <a:xfrm>
            <a:off x="0" y="0"/>
            <a:ext cx="9284088" cy="5143500"/>
          </a:xfrm>
          <a:prstGeom prst="rect">
            <a:avLst/>
          </a:prstGeom>
          <a:solidFill>
            <a:srgbClr val="595959"/>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138" name="Google Shape;1138;p2"/>
          <p:cNvSpPr txBox="1">
            <a:spLocks noGrp="1"/>
          </p:cNvSpPr>
          <p:nvPr>
            <p:ph type="title"/>
          </p:nvPr>
        </p:nvSpPr>
        <p:spPr>
          <a:xfrm>
            <a:off x="304800" y="342900"/>
            <a:ext cx="3306300" cy="293100"/>
          </a:xfrm>
          <a:prstGeom prst="rect">
            <a:avLst/>
          </a:prstGeom>
          <a:noFill/>
          <a:ln>
            <a:noFill/>
          </a:ln>
        </p:spPr>
        <p:txBody>
          <a:bodyPr spcFirstLastPara="1" wrap="square" lIns="0" tIns="0" rIns="0" bIns="0" anchor="t" anchorCtr="0">
            <a:noAutofit/>
          </a:bodyPr>
          <a:lstStyle/>
          <a:p>
            <a:pPr marL="0" marR="0" lvl="0" indent="0" algn="l" rtl="0">
              <a:lnSpc>
                <a:spcPct val="85000"/>
              </a:lnSpc>
              <a:spcBef>
                <a:spcPts val="0"/>
              </a:spcBef>
              <a:spcAft>
                <a:spcPts val="0"/>
              </a:spcAft>
              <a:buClr>
                <a:schemeClr val="dk1"/>
              </a:buClr>
              <a:buSzPts val="2800"/>
              <a:buFont typeface="Georgia"/>
              <a:buNone/>
            </a:pPr>
            <a:r>
              <a:rPr lang="el-GR">
                <a:solidFill>
                  <a:srgbClr val="FFFFFF"/>
                </a:solidFill>
              </a:rPr>
              <a:t>Η ομάδα μας</a:t>
            </a:r>
            <a:endParaRPr sz="2800" b="0" i="0" u="none" strike="noStrike" cap="none">
              <a:solidFill>
                <a:srgbClr val="FFFFFF"/>
              </a:solidFill>
              <a:latin typeface="Georgia"/>
              <a:ea typeface="Georgia"/>
              <a:cs typeface="Georgia"/>
              <a:sym typeface="Georgia"/>
            </a:endParaRPr>
          </a:p>
        </p:txBody>
      </p:sp>
      <p:sp>
        <p:nvSpPr>
          <p:cNvPr id="1139" name="Google Shape;1139;p2"/>
          <p:cNvSpPr txBox="1"/>
          <p:nvPr/>
        </p:nvSpPr>
        <p:spPr>
          <a:xfrm>
            <a:off x="1073647" y="1438725"/>
            <a:ext cx="1896900" cy="10101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000"/>
              <a:buFont typeface="Arial"/>
              <a:buNone/>
            </a:pPr>
            <a:r>
              <a:rPr lang="el-GR" sz="1000" b="0" i="0" u="none" strike="noStrike" cap="none">
                <a:solidFill>
                  <a:srgbClr val="FFFFFF"/>
                </a:solidFill>
                <a:latin typeface="Arial"/>
                <a:ea typeface="Arial"/>
                <a:cs typeface="Arial"/>
                <a:sym typeface="Arial"/>
              </a:rPr>
              <a:t>Άγγελος Μπένος</a:t>
            </a:r>
            <a:endParaRPr sz="1000" b="0" i="0" u="none" strike="noStrike" cap="none">
              <a:solidFill>
                <a:srgbClr val="FFFFFF"/>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000"/>
              <a:buFont typeface="Arial"/>
              <a:buNone/>
            </a:pPr>
            <a:r>
              <a:rPr lang="el-GR" sz="1000" b="0" i="0" u="none" strike="noStrike" cap="none">
                <a:solidFill>
                  <a:srgbClr val="FFFFFF"/>
                </a:solidFill>
                <a:latin typeface="Arial"/>
                <a:ea typeface="Arial"/>
                <a:cs typeface="Arial"/>
                <a:sym typeface="Arial"/>
              </a:rPr>
              <a:t>Tax Partner </a:t>
            </a:r>
            <a:endParaRPr sz="1000" b="0" i="0" u="none" strike="noStrike" cap="none">
              <a:solidFill>
                <a:srgbClr val="FFFFFF"/>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000"/>
              <a:buFont typeface="Arial"/>
              <a:buNone/>
            </a:pPr>
            <a:r>
              <a:rPr lang="el-GR" sz="1000" b="0" i="0" u="none" strike="noStrike" cap="none">
                <a:solidFill>
                  <a:srgbClr val="FFFFFF"/>
                </a:solidFill>
                <a:latin typeface="Arial"/>
                <a:ea typeface="Arial"/>
                <a:cs typeface="Arial"/>
                <a:sym typeface="Arial"/>
              </a:rPr>
              <a:t>T: </a:t>
            </a:r>
            <a:r>
              <a:rPr lang="el-GR" sz="1000" b="0" i="0" u="none" strike="noStrike" cap="none">
                <a:solidFill>
                  <a:srgbClr val="FFFFFF"/>
                </a:solidFill>
                <a:uFill>
                  <a:noFill/>
                </a:uFill>
                <a:latin typeface="Arial"/>
                <a:ea typeface="Arial"/>
                <a:cs typeface="Arial"/>
                <a:sym typeface="Arial"/>
                <a:hlinkClick r:id="rId4">
                  <a:extLst>
                    <a:ext uri="{A12FA001-AC4F-418D-AE19-62706E023703}">
                      <ahyp:hlinkClr xmlns:ahyp="http://schemas.microsoft.com/office/drawing/2018/hyperlinkcolor" val="tx"/>
                    </a:ext>
                  </a:extLst>
                </a:hlinkClick>
              </a:rPr>
              <a:t>694 766 1177</a:t>
            </a:r>
            <a:endParaRPr sz="1000" b="0" i="0" u="none" strike="noStrike" cap="none">
              <a:solidFill>
                <a:srgbClr val="FFFFFF"/>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000"/>
              <a:buFont typeface="Arial"/>
              <a:buNone/>
            </a:pPr>
            <a:r>
              <a:rPr lang="el-GR" sz="1000" b="0" i="0" u="none" strike="noStrike" cap="none">
                <a:solidFill>
                  <a:srgbClr val="FFFFFF"/>
                </a:solidFill>
                <a:latin typeface="Arial"/>
                <a:ea typeface="Arial"/>
                <a:cs typeface="Arial"/>
                <a:sym typeface="Arial"/>
              </a:rPr>
              <a:t>E: angelos.benos@pwc.com</a:t>
            </a:r>
            <a:endParaRPr sz="1000" b="0" i="0" u="none" strike="noStrike" cap="none">
              <a:solidFill>
                <a:srgbClr val="FFFFFF"/>
              </a:solidFill>
              <a:latin typeface="Arial"/>
              <a:ea typeface="Arial"/>
              <a:cs typeface="Arial"/>
              <a:sym typeface="Arial"/>
            </a:endParaRPr>
          </a:p>
        </p:txBody>
      </p:sp>
      <p:pic>
        <p:nvPicPr>
          <p:cNvPr id="1140" name="Google Shape;1140;p2"/>
          <p:cNvPicPr preferRelativeResize="0"/>
          <p:nvPr/>
        </p:nvPicPr>
        <p:blipFill rotWithShape="1">
          <a:blip r:embed="rId5">
            <a:alphaModFix/>
          </a:blip>
          <a:srcRect/>
          <a:stretch/>
        </p:blipFill>
        <p:spPr>
          <a:xfrm>
            <a:off x="306675" y="1346439"/>
            <a:ext cx="762050" cy="1015200"/>
          </a:xfrm>
          <a:prstGeom prst="rect">
            <a:avLst/>
          </a:prstGeom>
          <a:noFill/>
          <a:ln>
            <a:noFill/>
          </a:ln>
        </p:spPr>
      </p:pic>
      <p:sp>
        <p:nvSpPr>
          <p:cNvPr id="1141" name="Google Shape;1141;p2"/>
          <p:cNvSpPr txBox="1"/>
          <p:nvPr/>
        </p:nvSpPr>
        <p:spPr>
          <a:xfrm>
            <a:off x="3767597" y="1399425"/>
            <a:ext cx="2139600" cy="1049400"/>
          </a:xfrm>
          <a:prstGeom prst="rect">
            <a:avLst/>
          </a:prstGeom>
          <a:noFill/>
          <a:ln>
            <a:noFill/>
          </a:ln>
        </p:spPr>
        <p:txBody>
          <a:bodyPr spcFirstLastPara="1" wrap="square" lIns="132075" tIns="66025" rIns="132075" bIns="66025"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l-GR" sz="1000" b="0" i="0" u="none" strike="noStrike" cap="none">
                <a:solidFill>
                  <a:srgbClr val="FFFFFF"/>
                </a:solidFill>
                <a:latin typeface="Arial"/>
                <a:ea typeface="Arial"/>
                <a:cs typeface="Arial"/>
                <a:sym typeface="Arial"/>
              </a:rPr>
              <a:t>Χαρά Στρατή</a:t>
            </a:r>
            <a:endParaRPr sz="1000" b="0" i="0" u="none" strike="noStrike" cap="none">
              <a:solidFill>
                <a:srgbClr val="FFFFFF"/>
              </a:solidFill>
              <a:latin typeface="Arial"/>
              <a:ea typeface="Arial"/>
              <a:cs typeface="Arial"/>
              <a:sym typeface="Arial"/>
            </a:endParaRPr>
          </a:p>
          <a:p>
            <a:pPr marL="0" marR="0" lvl="0" indent="0" algn="l" rtl="0">
              <a:lnSpc>
                <a:spcPct val="100000"/>
              </a:lnSpc>
              <a:spcBef>
                <a:spcPts val="0"/>
              </a:spcBef>
              <a:spcAft>
                <a:spcPts val="0"/>
              </a:spcAft>
              <a:buNone/>
            </a:pPr>
            <a:r>
              <a:rPr lang="el-GR" sz="1000" b="0" i="0" u="none" strike="noStrike" cap="none">
                <a:solidFill>
                  <a:srgbClr val="FFFFFF"/>
                </a:solidFill>
                <a:latin typeface="Arial"/>
                <a:ea typeface="Arial"/>
                <a:cs typeface="Arial"/>
                <a:sym typeface="Arial"/>
              </a:rPr>
              <a:t>Tax Manager | Indirect Tax</a:t>
            </a:r>
            <a:endParaRPr sz="1000" b="0" i="0" u="none" strike="noStrike" cap="none">
              <a:solidFill>
                <a:srgbClr val="FFFFFF"/>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l-GR" sz="1000" b="0" i="0" u="none" strike="noStrike" cap="none">
                <a:solidFill>
                  <a:srgbClr val="FFFFFF"/>
                </a:solidFill>
                <a:latin typeface="Arial"/>
                <a:ea typeface="Arial"/>
                <a:cs typeface="Arial"/>
                <a:sym typeface="Arial"/>
              </a:rPr>
              <a:t>T: 694 149 3492</a:t>
            </a:r>
            <a:endParaRPr sz="1000" b="0" i="0" u="none" strike="noStrike" cap="none">
              <a:solidFill>
                <a:srgbClr val="FFFFFF"/>
              </a:solidFill>
              <a:highlight>
                <a:srgbClr val="FF0000"/>
              </a:highlight>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l-GR" sz="1000" b="0" i="0" u="none" strike="noStrike" cap="none">
                <a:solidFill>
                  <a:srgbClr val="FFFFFF"/>
                </a:solidFill>
                <a:latin typeface="Arial"/>
                <a:ea typeface="Arial"/>
                <a:cs typeface="Arial"/>
                <a:sym typeface="Arial"/>
              </a:rPr>
              <a:t>E: hara.strati@pwc.com</a:t>
            </a:r>
            <a:r>
              <a:rPr lang="el-GR" sz="1000" b="0" i="0" u="none" strike="noStrike" cap="none">
                <a:solidFill>
                  <a:srgbClr val="FFFFFF"/>
                </a:solidFill>
                <a:highlight>
                  <a:srgbClr val="FFFFFF"/>
                </a:highlight>
                <a:latin typeface="Arial"/>
                <a:ea typeface="Arial"/>
                <a:cs typeface="Arial"/>
                <a:sym typeface="Arial"/>
              </a:rPr>
              <a:t> </a:t>
            </a:r>
            <a:endParaRPr sz="1000" b="0" i="0" u="none" strike="noStrike" cap="none">
              <a:solidFill>
                <a:srgbClr val="FFFFFF"/>
              </a:solidFill>
              <a:latin typeface="Arial"/>
              <a:ea typeface="Arial"/>
              <a:cs typeface="Arial"/>
              <a:sym typeface="Arial"/>
            </a:endParaRPr>
          </a:p>
        </p:txBody>
      </p:sp>
      <p:pic>
        <p:nvPicPr>
          <p:cNvPr id="1142" name="Google Shape;1142;p2"/>
          <p:cNvPicPr preferRelativeResize="0"/>
          <p:nvPr/>
        </p:nvPicPr>
        <p:blipFill rotWithShape="1">
          <a:blip r:embed="rId6">
            <a:alphaModFix/>
          </a:blip>
          <a:srcRect l="-1791"/>
          <a:stretch/>
        </p:blipFill>
        <p:spPr>
          <a:xfrm>
            <a:off x="3060837" y="1355866"/>
            <a:ext cx="762050" cy="1015200"/>
          </a:xfrm>
          <a:prstGeom prst="rect">
            <a:avLst/>
          </a:prstGeom>
          <a:noFill/>
          <a:ln>
            <a:noFill/>
          </a:ln>
        </p:spPr>
      </p:pic>
      <p:pic>
        <p:nvPicPr>
          <p:cNvPr id="1143" name="Google Shape;1143;p2"/>
          <p:cNvPicPr preferRelativeResize="0"/>
          <p:nvPr/>
        </p:nvPicPr>
        <p:blipFill rotWithShape="1">
          <a:blip r:embed="rId7">
            <a:alphaModFix/>
          </a:blip>
          <a:srcRect/>
          <a:stretch/>
        </p:blipFill>
        <p:spPr>
          <a:xfrm>
            <a:off x="6198064" y="1338766"/>
            <a:ext cx="831785" cy="1008000"/>
          </a:xfrm>
          <a:prstGeom prst="rect">
            <a:avLst/>
          </a:prstGeom>
          <a:noFill/>
          <a:ln>
            <a:noFill/>
          </a:ln>
        </p:spPr>
      </p:pic>
      <p:sp>
        <p:nvSpPr>
          <p:cNvPr id="1144" name="Google Shape;1144;p2"/>
          <p:cNvSpPr txBox="1"/>
          <p:nvPr/>
        </p:nvSpPr>
        <p:spPr>
          <a:xfrm>
            <a:off x="7037698" y="1338766"/>
            <a:ext cx="2139600" cy="1049400"/>
          </a:xfrm>
          <a:prstGeom prst="rect">
            <a:avLst/>
          </a:prstGeom>
          <a:noFill/>
          <a:ln>
            <a:noFill/>
          </a:ln>
        </p:spPr>
        <p:txBody>
          <a:bodyPr spcFirstLastPara="1" wrap="square" lIns="132075" tIns="66025" rIns="132075" bIns="66025"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l-GR" sz="1000" b="0" i="0" u="none" strike="noStrike" cap="none">
                <a:solidFill>
                  <a:srgbClr val="FFFFFF"/>
                </a:solidFill>
                <a:latin typeface="Arial"/>
                <a:ea typeface="Arial"/>
                <a:cs typeface="Arial"/>
                <a:sym typeface="Arial"/>
              </a:rPr>
              <a:t>Νικόλ Τσοπανίδη</a:t>
            </a:r>
            <a:endParaRPr sz="1000" b="0" i="0" u="none" strike="noStrike" cap="none">
              <a:solidFill>
                <a:srgbClr val="FFFFFF"/>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l-GR" sz="1000" b="0" i="0" u="none" strike="noStrike" cap="none">
                <a:solidFill>
                  <a:srgbClr val="FFFFFF"/>
                </a:solidFill>
                <a:latin typeface="Arial"/>
                <a:ea typeface="Arial"/>
                <a:cs typeface="Arial"/>
                <a:sym typeface="Arial"/>
              </a:rPr>
              <a:t>Tax  Associate | Indirect Tax</a:t>
            </a:r>
            <a:endParaRPr sz="1000" b="0" i="0" u="none" strike="noStrike" cap="none">
              <a:solidFill>
                <a:srgbClr val="FFFFFF"/>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l-GR" sz="1000" b="0" i="0" u="none" strike="noStrike" cap="none">
                <a:solidFill>
                  <a:srgbClr val="FFFFFF"/>
                </a:solidFill>
                <a:latin typeface="Arial"/>
                <a:ea typeface="Arial"/>
                <a:cs typeface="Arial"/>
                <a:sym typeface="Arial"/>
              </a:rPr>
              <a:t>T: 694 3073364</a:t>
            </a:r>
            <a:endParaRPr sz="1000" b="0" i="0" u="none" strike="noStrike" cap="none">
              <a:solidFill>
                <a:srgbClr val="FFFFFF"/>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l-GR" sz="1000" b="0" i="0" u="none" strike="noStrike" cap="none">
                <a:solidFill>
                  <a:srgbClr val="FFFFFF"/>
                </a:solidFill>
                <a:latin typeface="Arial"/>
                <a:ea typeface="Arial"/>
                <a:cs typeface="Arial"/>
                <a:sym typeface="Arial"/>
              </a:rPr>
              <a:t>E: nicole.tsopanidi@pwc.com</a:t>
            </a:r>
            <a:r>
              <a:rPr lang="el-GR" sz="1000" b="0" i="0" u="none" strike="noStrike" cap="none">
                <a:solidFill>
                  <a:srgbClr val="FFFFFF"/>
                </a:solidFill>
                <a:highlight>
                  <a:srgbClr val="FFFFFF"/>
                </a:highlight>
                <a:latin typeface="Arial"/>
                <a:ea typeface="Arial"/>
                <a:cs typeface="Arial"/>
                <a:sym typeface="Arial"/>
              </a:rPr>
              <a:t> </a:t>
            </a:r>
            <a:endParaRPr sz="1000" b="0" i="0" u="none" strike="noStrike" cap="none">
              <a:solidFill>
                <a:srgbClr val="FFFFFF"/>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48"/>
        <p:cNvGrpSpPr/>
        <p:nvPr/>
      </p:nvGrpSpPr>
      <p:grpSpPr>
        <a:xfrm>
          <a:off x="0" y="0"/>
          <a:ext cx="0" cy="0"/>
          <a:chOff x="0" y="0"/>
          <a:chExt cx="0" cy="0"/>
        </a:xfrm>
      </p:grpSpPr>
      <p:graphicFrame>
        <p:nvGraphicFramePr>
          <p:cNvPr id="1149" name="Google Shape;1149;p3"/>
          <p:cNvGraphicFramePr/>
          <p:nvPr>
            <p:extLst>
              <p:ext uri="{D42A27DB-BD31-4B8C-83A1-F6EECF244321}">
                <p14:modId xmlns:p14="http://schemas.microsoft.com/office/powerpoint/2010/main" val="218461370"/>
              </p:ext>
            </p:extLst>
          </p:nvPr>
        </p:nvGraphicFramePr>
        <p:xfrm>
          <a:off x="392050" y="1357191"/>
          <a:ext cx="8294625" cy="2300600"/>
        </p:xfrm>
        <a:graphic>
          <a:graphicData uri="http://schemas.openxmlformats.org/drawingml/2006/table">
            <a:tbl>
              <a:tblPr>
                <a:noFill/>
                <a:tableStyleId>{DB56970C-CDF2-45C2-9483-23A04AB65D29}</a:tableStyleId>
              </a:tblPr>
              <a:tblGrid>
                <a:gridCol w="1069600">
                  <a:extLst>
                    <a:ext uri="{9D8B030D-6E8A-4147-A177-3AD203B41FA5}">
                      <a16:colId xmlns:a16="http://schemas.microsoft.com/office/drawing/2014/main" val="20000"/>
                    </a:ext>
                  </a:extLst>
                </a:gridCol>
                <a:gridCol w="7225025">
                  <a:extLst>
                    <a:ext uri="{9D8B030D-6E8A-4147-A177-3AD203B41FA5}">
                      <a16:colId xmlns:a16="http://schemas.microsoft.com/office/drawing/2014/main" val="20001"/>
                    </a:ext>
                  </a:extLst>
                </a:gridCol>
              </a:tblGrid>
              <a:tr h="350125">
                <a:tc>
                  <a:txBody>
                    <a:bodyPr/>
                    <a:lstStyle/>
                    <a:p>
                      <a:pPr marL="0" marR="0" lvl="0" indent="0" algn="l" rtl="0">
                        <a:lnSpc>
                          <a:spcPct val="100000"/>
                        </a:lnSpc>
                        <a:spcBef>
                          <a:spcPts val="0"/>
                        </a:spcBef>
                        <a:spcAft>
                          <a:spcPts val="0"/>
                        </a:spcAft>
                        <a:buClr>
                          <a:srgbClr val="000000"/>
                        </a:buClr>
                        <a:buSzPts val="1200"/>
                        <a:buFont typeface="Arial"/>
                        <a:buNone/>
                      </a:pPr>
                      <a:r>
                        <a:rPr lang="el-GR" sz="1200" b="1" u="none" strike="noStrike" cap="none">
                          <a:solidFill>
                            <a:srgbClr val="FFFFFF"/>
                          </a:solidFill>
                        </a:rPr>
                        <a:t>Διάρκεια</a:t>
                      </a:r>
                      <a:endParaRPr sz="1200" b="1" u="none" strike="noStrike" cap="none">
                        <a:solidFill>
                          <a:srgbClr val="FFFFFF"/>
                        </a:solidFill>
                      </a:endParaRPr>
                    </a:p>
                  </a:txBody>
                  <a:tcPr marL="68575" marR="68575" marT="25725" marB="25725" anchor="ctr">
                    <a:lnL w="9525" cap="flat" cmpd="sng">
                      <a:solidFill>
                        <a:srgbClr val="999999"/>
                      </a:solidFill>
                      <a:prstDash val="solid"/>
                      <a:round/>
                      <a:headEnd type="none" w="sm" len="sm"/>
                      <a:tailEnd type="none" w="sm" len="sm"/>
                    </a:lnL>
                    <a:lnR w="9525" cap="flat" cmpd="sng">
                      <a:solidFill>
                        <a:srgbClr val="999999"/>
                      </a:solidFill>
                      <a:prstDash val="solid"/>
                      <a:round/>
                      <a:headEnd type="none" w="sm" len="sm"/>
                      <a:tailEnd type="none" w="sm" len="sm"/>
                    </a:lnR>
                    <a:lnT w="9525" cap="flat" cmpd="sng">
                      <a:solidFill>
                        <a:srgbClr val="999999"/>
                      </a:solidFill>
                      <a:prstDash val="solid"/>
                      <a:round/>
                      <a:headEnd type="none" w="sm" len="sm"/>
                      <a:tailEnd type="none" w="sm" len="sm"/>
                    </a:lnT>
                    <a:lnB w="9525" cap="flat" cmpd="sng">
                      <a:solidFill>
                        <a:srgbClr val="999999"/>
                      </a:solidFill>
                      <a:prstDash val="solid"/>
                      <a:round/>
                      <a:headEnd type="none" w="sm" len="sm"/>
                      <a:tailEnd type="none" w="sm" len="sm"/>
                    </a:lnB>
                    <a:solidFill>
                      <a:srgbClr val="D04A02"/>
                    </a:solidFill>
                  </a:tcPr>
                </a:tc>
                <a:tc>
                  <a:txBody>
                    <a:bodyPr/>
                    <a:lstStyle/>
                    <a:p>
                      <a:pPr marL="0" marR="0" lvl="0" indent="0" algn="l" rtl="0">
                        <a:lnSpc>
                          <a:spcPct val="100000"/>
                        </a:lnSpc>
                        <a:spcBef>
                          <a:spcPts val="0"/>
                        </a:spcBef>
                        <a:spcAft>
                          <a:spcPts val="0"/>
                        </a:spcAft>
                        <a:buClr>
                          <a:srgbClr val="000000"/>
                        </a:buClr>
                        <a:buSzPts val="1200"/>
                        <a:buFont typeface="Arial"/>
                        <a:buNone/>
                      </a:pPr>
                      <a:r>
                        <a:rPr lang="el-GR" sz="1200" b="1" u="none" strike="noStrike" cap="none">
                          <a:solidFill>
                            <a:srgbClr val="FFFFFF"/>
                          </a:solidFill>
                        </a:rPr>
                        <a:t>Θεματική ενότητα</a:t>
                      </a:r>
                      <a:endParaRPr sz="1200" b="1" u="none" strike="noStrike" cap="none">
                        <a:solidFill>
                          <a:srgbClr val="FFFFFF"/>
                        </a:solidFill>
                      </a:endParaRPr>
                    </a:p>
                  </a:txBody>
                  <a:tcPr marL="68575" marR="68575" marT="25725" marB="25725" anchor="ctr">
                    <a:lnL w="9525" cap="flat" cmpd="sng">
                      <a:solidFill>
                        <a:srgbClr val="999999"/>
                      </a:solidFill>
                      <a:prstDash val="solid"/>
                      <a:round/>
                      <a:headEnd type="none" w="sm" len="sm"/>
                      <a:tailEnd type="none" w="sm" len="sm"/>
                    </a:lnL>
                    <a:lnR w="9525" cap="flat" cmpd="sng">
                      <a:solidFill>
                        <a:srgbClr val="999999"/>
                      </a:solidFill>
                      <a:prstDash val="solid"/>
                      <a:round/>
                      <a:headEnd type="none" w="sm" len="sm"/>
                      <a:tailEnd type="none" w="sm" len="sm"/>
                    </a:lnR>
                    <a:lnT w="9525" cap="flat" cmpd="sng">
                      <a:solidFill>
                        <a:srgbClr val="999999"/>
                      </a:solidFill>
                      <a:prstDash val="solid"/>
                      <a:round/>
                      <a:headEnd type="none" w="sm" len="sm"/>
                      <a:tailEnd type="none" w="sm" len="sm"/>
                    </a:lnT>
                    <a:lnB w="9525" cap="flat" cmpd="sng">
                      <a:solidFill>
                        <a:srgbClr val="999999"/>
                      </a:solidFill>
                      <a:prstDash val="solid"/>
                      <a:round/>
                      <a:headEnd type="none" w="sm" len="sm"/>
                      <a:tailEnd type="none" w="sm" len="sm"/>
                    </a:lnB>
                    <a:solidFill>
                      <a:srgbClr val="D04A02"/>
                    </a:solidFill>
                  </a:tcPr>
                </a:tc>
                <a:extLst>
                  <a:ext uri="{0D108BD9-81ED-4DB2-BD59-A6C34878D82A}">
                    <a16:rowId xmlns:a16="http://schemas.microsoft.com/office/drawing/2014/main" val="10000"/>
                  </a:ext>
                </a:extLst>
              </a:tr>
              <a:tr h="479875">
                <a:tc>
                  <a:txBody>
                    <a:bodyPr/>
                    <a:lstStyle/>
                    <a:p>
                      <a:pPr marL="0" marR="0" lvl="0" indent="0" algn="l" rtl="0">
                        <a:lnSpc>
                          <a:spcPct val="100000"/>
                        </a:lnSpc>
                        <a:spcBef>
                          <a:spcPts val="0"/>
                        </a:spcBef>
                        <a:spcAft>
                          <a:spcPts val="0"/>
                        </a:spcAft>
                        <a:buClr>
                          <a:srgbClr val="000000"/>
                        </a:buClr>
                        <a:buSzPts val="1000"/>
                        <a:buFont typeface="Arial"/>
                        <a:buNone/>
                      </a:pPr>
                      <a:r>
                        <a:rPr lang="el-GR" sz="1000" u="none" strike="noStrike" cap="none"/>
                        <a:t>15:30-15:35</a:t>
                      </a:r>
                      <a:endParaRPr sz="1000" u="none" strike="noStrike" cap="none"/>
                    </a:p>
                  </a:txBody>
                  <a:tcPr marL="68575" marR="68575" marT="102875" marB="102875" anchor="ctr">
                    <a:lnL w="9525" cap="flat" cmpd="sng">
                      <a:solidFill>
                        <a:srgbClr val="999999"/>
                      </a:solidFill>
                      <a:prstDash val="solid"/>
                      <a:round/>
                      <a:headEnd type="none" w="sm" len="sm"/>
                      <a:tailEnd type="none" w="sm" len="sm"/>
                    </a:lnL>
                    <a:lnR w="9525" cap="flat" cmpd="sng">
                      <a:solidFill>
                        <a:srgbClr val="999999"/>
                      </a:solidFill>
                      <a:prstDash val="solid"/>
                      <a:round/>
                      <a:headEnd type="none" w="sm" len="sm"/>
                      <a:tailEnd type="none" w="sm" len="sm"/>
                    </a:lnR>
                    <a:lnT w="9525" cap="flat" cmpd="sng">
                      <a:solidFill>
                        <a:srgbClr val="999999"/>
                      </a:solidFill>
                      <a:prstDash val="solid"/>
                      <a:round/>
                      <a:headEnd type="none" w="sm" len="sm"/>
                      <a:tailEnd type="none" w="sm" len="sm"/>
                    </a:lnT>
                    <a:lnB w="9525" cap="flat" cmpd="sng">
                      <a:solidFill>
                        <a:srgbClr val="999999"/>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000"/>
                        <a:buFont typeface="Arial"/>
                        <a:buNone/>
                      </a:pPr>
                      <a:r>
                        <a:rPr lang="el-GR" sz="1000" u="none" strike="noStrike" cap="none"/>
                        <a:t>Γενική αναφορά στις αλλαγές των κανόνων ΦΠΑ για το e-commerce από 01.07.2021</a:t>
                      </a:r>
                      <a:endParaRPr sz="1000" u="none" strike="noStrike" cap="none">
                        <a:solidFill>
                          <a:schemeClr val="dk1"/>
                        </a:solidFill>
                      </a:endParaRPr>
                    </a:p>
                    <a:p>
                      <a:pPr marL="0" marR="0" lvl="0" indent="0" algn="l" rtl="0">
                        <a:lnSpc>
                          <a:spcPct val="100000"/>
                        </a:lnSpc>
                        <a:spcBef>
                          <a:spcPts val="0"/>
                        </a:spcBef>
                        <a:spcAft>
                          <a:spcPts val="0"/>
                        </a:spcAft>
                        <a:buClr>
                          <a:srgbClr val="000000"/>
                        </a:buClr>
                        <a:buSzPts val="1000"/>
                        <a:buFont typeface="Arial"/>
                        <a:buNone/>
                      </a:pPr>
                      <a:r>
                        <a:rPr lang="el-GR" sz="1000" u="none" strike="noStrike" cap="none">
                          <a:solidFill>
                            <a:srgbClr val="666666"/>
                          </a:solidFill>
                        </a:rPr>
                        <a:t>Άγγελος Μπένος, Partner, Tax</a:t>
                      </a:r>
                      <a:endParaRPr sz="1000" u="none" strike="noStrike" cap="none">
                        <a:solidFill>
                          <a:srgbClr val="666666"/>
                        </a:solidFill>
                      </a:endParaRPr>
                    </a:p>
                  </a:txBody>
                  <a:tcPr marL="68575" marR="68575" marT="102875" marB="102875" anchor="ctr">
                    <a:lnL w="9525" cap="flat" cmpd="sng">
                      <a:solidFill>
                        <a:srgbClr val="999999"/>
                      </a:solidFill>
                      <a:prstDash val="solid"/>
                      <a:round/>
                      <a:headEnd type="none" w="sm" len="sm"/>
                      <a:tailEnd type="none" w="sm" len="sm"/>
                    </a:lnL>
                    <a:lnR w="9525" cap="flat" cmpd="sng">
                      <a:solidFill>
                        <a:srgbClr val="999999"/>
                      </a:solidFill>
                      <a:prstDash val="solid"/>
                      <a:round/>
                      <a:headEnd type="none" w="sm" len="sm"/>
                      <a:tailEnd type="none" w="sm" len="sm"/>
                    </a:lnR>
                    <a:lnT w="9525" cap="flat" cmpd="sng">
                      <a:solidFill>
                        <a:srgbClr val="999999"/>
                      </a:solidFill>
                      <a:prstDash val="solid"/>
                      <a:round/>
                      <a:headEnd type="none" w="sm" len="sm"/>
                      <a:tailEnd type="none" w="sm" len="sm"/>
                    </a:lnT>
                    <a:lnB w="9525" cap="flat" cmpd="sng">
                      <a:solidFill>
                        <a:srgbClr val="999999"/>
                      </a:solidFill>
                      <a:prstDash val="solid"/>
                      <a:round/>
                      <a:headEnd type="none" w="sm" len="sm"/>
                      <a:tailEnd type="none" w="sm" len="sm"/>
                    </a:lnB>
                  </a:tcPr>
                </a:tc>
                <a:extLst>
                  <a:ext uri="{0D108BD9-81ED-4DB2-BD59-A6C34878D82A}">
                    <a16:rowId xmlns:a16="http://schemas.microsoft.com/office/drawing/2014/main" val="10001"/>
                  </a:ext>
                </a:extLst>
              </a:tr>
              <a:tr h="506400">
                <a:tc>
                  <a:txBody>
                    <a:bodyPr/>
                    <a:lstStyle/>
                    <a:p>
                      <a:pPr marL="0" marR="101947" lvl="0" indent="0" algn="l" rtl="0">
                        <a:lnSpc>
                          <a:spcPct val="100000"/>
                        </a:lnSpc>
                        <a:spcBef>
                          <a:spcPts val="0"/>
                        </a:spcBef>
                        <a:spcAft>
                          <a:spcPts val="0"/>
                        </a:spcAft>
                        <a:buClr>
                          <a:srgbClr val="000000"/>
                        </a:buClr>
                        <a:buSzPts val="1000"/>
                        <a:buFont typeface="Arial"/>
                        <a:buNone/>
                      </a:pPr>
                      <a:r>
                        <a:rPr lang="el-GR" sz="1000" u="none" strike="noStrike" cap="none"/>
                        <a:t>15:35-15:45</a:t>
                      </a:r>
                      <a:endParaRPr sz="1000" u="none" strike="noStrike" cap="none"/>
                    </a:p>
                  </a:txBody>
                  <a:tcPr marL="68575" marR="68575" marT="102875" marB="102875" anchor="ctr">
                    <a:lnL w="9525" cap="flat" cmpd="sng">
                      <a:solidFill>
                        <a:srgbClr val="999999"/>
                      </a:solidFill>
                      <a:prstDash val="solid"/>
                      <a:round/>
                      <a:headEnd type="none" w="sm" len="sm"/>
                      <a:tailEnd type="none" w="sm" len="sm"/>
                    </a:lnL>
                    <a:lnR w="9525" cap="flat" cmpd="sng">
                      <a:solidFill>
                        <a:srgbClr val="999999"/>
                      </a:solidFill>
                      <a:prstDash val="solid"/>
                      <a:round/>
                      <a:headEnd type="none" w="sm" len="sm"/>
                      <a:tailEnd type="none" w="sm" len="sm"/>
                    </a:lnR>
                    <a:lnT w="9525" cap="flat" cmpd="sng">
                      <a:solidFill>
                        <a:srgbClr val="999999"/>
                      </a:solidFill>
                      <a:prstDash val="solid"/>
                      <a:round/>
                      <a:headEnd type="none" w="sm" len="sm"/>
                      <a:tailEnd type="none" w="sm" len="sm"/>
                    </a:lnT>
                    <a:lnB w="9525" cap="flat" cmpd="sng">
                      <a:solidFill>
                        <a:srgbClr val="999999"/>
                      </a:solidFill>
                      <a:prstDash val="solid"/>
                      <a:round/>
                      <a:headEnd type="none" w="sm" len="sm"/>
                      <a:tailEnd type="none" w="sm" len="sm"/>
                    </a:lnB>
                  </a:tcPr>
                </a:tc>
                <a:tc>
                  <a:txBody>
                    <a:bodyPr/>
                    <a:lstStyle/>
                    <a:p>
                      <a:pPr marL="0" marR="101947" lvl="0" indent="0" algn="l" rtl="0">
                        <a:lnSpc>
                          <a:spcPct val="100000"/>
                        </a:lnSpc>
                        <a:spcBef>
                          <a:spcPts val="0"/>
                        </a:spcBef>
                        <a:spcAft>
                          <a:spcPts val="0"/>
                        </a:spcAft>
                        <a:buClr>
                          <a:srgbClr val="000000"/>
                        </a:buClr>
                        <a:buSzPts val="1000"/>
                        <a:buFont typeface="Arial"/>
                        <a:buNone/>
                      </a:pPr>
                      <a:r>
                        <a:rPr lang="el-GR" sz="1000" u="none" strike="noStrike" cap="none"/>
                        <a:t>Η επόμενη μέρα για τις πωλήσεις από απόσταση και την ενδοκοινοτική παροχή υπηρεσιών προς καταναλωτές (B2C)</a:t>
                      </a:r>
                      <a:endParaRPr sz="1000" u="none" strike="noStrike" cap="none"/>
                    </a:p>
                    <a:p>
                      <a:pPr marL="0" marR="101947" lvl="0" indent="0" algn="l" rtl="0">
                        <a:lnSpc>
                          <a:spcPct val="100000"/>
                        </a:lnSpc>
                        <a:spcBef>
                          <a:spcPts val="0"/>
                        </a:spcBef>
                        <a:spcAft>
                          <a:spcPts val="0"/>
                        </a:spcAft>
                        <a:buClr>
                          <a:srgbClr val="000000"/>
                        </a:buClr>
                        <a:buSzPts val="1000"/>
                        <a:buFont typeface="Arial"/>
                        <a:buNone/>
                      </a:pPr>
                      <a:r>
                        <a:rPr lang="el-GR" sz="1000" u="none" strike="noStrike" cap="none">
                          <a:solidFill>
                            <a:srgbClr val="666666"/>
                          </a:solidFill>
                        </a:rPr>
                        <a:t>Χαρά Στρατή, Manager, Tax </a:t>
                      </a:r>
                      <a:r>
                        <a:rPr lang="el-GR" sz="1000" u="none" strike="noStrike" cap="none">
                          <a:solidFill>
                            <a:schemeClr val="dk1"/>
                          </a:solidFill>
                        </a:rPr>
                        <a:t> - </a:t>
                      </a:r>
                      <a:r>
                        <a:rPr lang="el-GR" sz="1000" u="none" strike="noStrike" cap="none">
                          <a:solidFill>
                            <a:srgbClr val="666666"/>
                          </a:solidFill>
                        </a:rPr>
                        <a:t>Νικόλ Τσοπανίδη, Associate, Tax </a:t>
                      </a:r>
                      <a:r>
                        <a:rPr lang="el-GR" sz="1000" u="none" strike="noStrike" cap="none">
                          <a:solidFill>
                            <a:schemeClr val="dk1"/>
                          </a:solidFill>
                        </a:rPr>
                        <a:t> </a:t>
                      </a:r>
                      <a:endParaRPr/>
                    </a:p>
                  </a:txBody>
                  <a:tcPr marL="68575" marR="68575" marT="102875" marB="102875" anchor="ctr">
                    <a:lnL w="9525" cap="flat" cmpd="sng">
                      <a:solidFill>
                        <a:srgbClr val="999999"/>
                      </a:solidFill>
                      <a:prstDash val="solid"/>
                      <a:round/>
                      <a:headEnd type="none" w="sm" len="sm"/>
                      <a:tailEnd type="none" w="sm" len="sm"/>
                    </a:lnL>
                    <a:lnR w="9525" cap="flat" cmpd="sng">
                      <a:solidFill>
                        <a:srgbClr val="999999"/>
                      </a:solidFill>
                      <a:prstDash val="solid"/>
                      <a:round/>
                      <a:headEnd type="none" w="sm" len="sm"/>
                      <a:tailEnd type="none" w="sm" len="sm"/>
                    </a:lnR>
                    <a:lnT w="9525" cap="flat" cmpd="sng">
                      <a:solidFill>
                        <a:srgbClr val="999999"/>
                      </a:solidFill>
                      <a:prstDash val="solid"/>
                      <a:round/>
                      <a:headEnd type="none" w="sm" len="sm"/>
                      <a:tailEnd type="none" w="sm" len="sm"/>
                    </a:lnT>
                    <a:lnB w="9525" cap="flat" cmpd="sng">
                      <a:solidFill>
                        <a:srgbClr val="999999"/>
                      </a:solidFill>
                      <a:prstDash val="solid"/>
                      <a:round/>
                      <a:headEnd type="none" w="sm" len="sm"/>
                      <a:tailEnd type="none" w="sm" len="sm"/>
                    </a:lnB>
                  </a:tcPr>
                </a:tc>
                <a:extLst>
                  <a:ext uri="{0D108BD9-81ED-4DB2-BD59-A6C34878D82A}">
                    <a16:rowId xmlns:a16="http://schemas.microsoft.com/office/drawing/2014/main" val="10002"/>
                  </a:ext>
                </a:extLst>
              </a:tr>
              <a:tr h="331475">
                <a:tc>
                  <a:txBody>
                    <a:bodyPr/>
                    <a:lstStyle/>
                    <a:p>
                      <a:pPr marL="0" marR="101947" lvl="0" indent="0" algn="l" rtl="0">
                        <a:lnSpc>
                          <a:spcPct val="100000"/>
                        </a:lnSpc>
                        <a:spcBef>
                          <a:spcPts val="0"/>
                        </a:spcBef>
                        <a:spcAft>
                          <a:spcPts val="0"/>
                        </a:spcAft>
                        <a:buClr>
                          <a:srgbClr val="000000"/>
                        </a:buClr>
                        <a:buSzPts val="1000"/>
                        <a:buFont typeface="Arial"/>
                        <a:buNone/>
                      </a:pPr>
                      <a:r>
                        <a:rPr lang="el-GR" sz="1000" u="none" strike="noStrike" cap="none"/>
                        <a:t>15:45-15:50</a:t>
                      </a:r>
                      <a:endParaRPr/>
                    </a:p>
                    <a:p>
                      <a:pPr marL="0" marR="101947" lvl="0" indent="0" algn="l" rtl="0">
                        <a:lnSpc>
                          <a:spcPct val="100000"/>
                        </a:lnSpc>
                        <a:spcBef>
                          <a:spcPts val="0"/>
                        </a:spcBef>
                        <a:spcAft>
                          <a:spcPts val="0"/>
                        </a:spcAft>
                        <a:buClr>
                          <a:srgbClr val="000000"/>
                        </a:buClr>
                        <a:buSzPts val="1000"/>
                        <a:buFont typeface="Arial"/>
                        <a:buNone/>
                      </a:pPr>
                      <a:endParaRPr sz="1000" u="none" strike="noStrike" cap="none"/>
                    </a:p>
                  </a:txBody>
                  <a:tcPr marL="68575" marR="68575" marT="102875" marB="102875" anchor="ctr">
                    <a:lnL w="9525" cap="flat" cmpd="sng">
                      <a:solidFill>
                        <a:srgbClr val="999999"/>
                      </a:solidFill>
                      <a:prstDash val="solid"/>
                      <a:round/>
                      <a:headEnd type="none" w="sm" len="sm"/>
                      <a:tailEnd type="none" w="sm" len="sm"/>
                    </a:lnL>
                    <a:lnR w="9525" cap="flat" cmpd="sng">
                      <a:solidFill>
                        <a:srgbClr val="999999"/>
                      </a:solidFill>
                      <a:prstDash val="solid"/>
                      <a:round/>
                      <a:headEnd type="none" w="sm" len="sm"/>
                      <a:tailEnd type="none" w="sm" len="sm"/>
                    </a:lnR>
                    <a:lnT w="9525" cap="flat" cmpd="sng">
                      <a:solidFill>
                        <a:srgbClr val="999999"/>
                      </a:solidFill>
                      <a:prstDash val="solid"/>
                      <a:round/>
                      <a:headEnd type="none" w="sm" len="sm"/>
                      <a:tailEnd type="none" w="sm" len="sm"/>
                    </a:lnT>
                    <a:lnB w="9525" cap="flat" cmpd="sng">
                      <a:solidFill>
                        <a:srgbClr val="999999"/>
                      </a:solidFill>
                      <a:prstDash val="solid"/>
                      <a:round/>
                      <a:headEnd type="none" w="sm" len="sm"/>
                      <a:tailEnd type="none" w="sm" len="sm"/>
                    </a:lnB>
                  </a:tcPr>
                </a:tc>
                <a:tc>
                  <a:txBody>
                    <a:bodyPr/>
                    <a:lstStyle/>
                    <a:p>
                      <a:pPr marL="0" marR="101947" lvl="0" indent="0" algn="l" rtl="0">
                        <a:lnSpc>
                          <a:spcPct val="100000"/>
                        </a:lnSpc>
                        <a:spcBef>
                          <a:spcPts val="0"/>
                        </a:spcBef>
                        <a:spcAft>
                          <a:spcPts val="0"/>
                        </a:spcAft>
                        <a:buClr>
                          <a:srgbClr val="000000"/>
                        </a:buClr>
                        <a:buSzPts val="1000"/>
                        <a:buFont typeface="Noto Sans Symbols"/>
                        <a:buNone/>
                      </a:pPr>
                      <a:r>
                        <a:rPr lang="el-GR" sz="1000" b="0" i="0" u="none" strike="noStrike" cap="none">
                          <a:solidFill>
                            <a:schemeClr val="dk1"/>
                          </a:solidFill>
                          <a:latin typeface="Arial"/>
                          <a:ea typeface="Arial"/>
                          <a:cs typeface="Arial"/>
                          <a:sym typeface="Arial"/>
                        </a:rPr>
                        <a:t>Τι αλλάζει </a:t>
                      </a:r>
                      <a:r>
                        <a:rPr lang="el-GR" sz="1000" u="none" strike="noStrike" cap="none">
                          <a:solidFill>
                            <a:schemeClr val="dk1"/>
                          </a:solidFill>
                        </a:rPr>
                        <a:t>για τις συναλλαγές μέσω ηλεκτρονικής πλατφόρμας;</a:t>
                      </a:r>
                      <a:endParaRPr/>
                    </a:p>
                    <a:p>
                      <a:pPr marL="0" marR="101947" lvl="0" indent="0" algn="l" rtl="0">
                        <a:lnSpc>
                          <a:spcPct val="100000"/>
                        </a:lnSpc>
                        <a:spcBef>
                          <a:spcPts val="0"/>
                        </a:spcBef>
                        <a:spcAft>
                          <a:spcPts val="0"/>
                        </a:spcAft>
                        <a:buClr>
                          <a:srgbClr val="000000"/>
                        </a:buClr>
                        <a:buSzPts val="1000"/>
                        <a:buFont typeface="Arial"/>
                        <a:buNone/>
                      </a:pPr>
                      <a:r>
                        <a:rPr lang="el-GR" sz="1000" u="none" strike="noStrike" cap="none">
                          <a:solidFill>
                            <a:srgbClr val="666666"/>
                          </a:solidFill>
                        </a:rPr>
                        <a:t>Νικόλ Τσοπανίδη, Associate, Tax </a:t>
                      </a:r>
                      <a:endParaRPr sz="1000" u="none" strike="noStrike" cap="none">
                        <a:solidFill>
                          <a:schemeClr val="dk1"/>
                        </a:solidFill>
                      </a:endParaRPr>
                    </a:p>
                  </a:txBody>
                  <a:tcPr marL="68575" marR="68575" marT="102875" marB="102875" anchor="ctr">
                    <a:lnL w="9525" cap="flat" cmpd="sng">
                      <a:solidFill>
                        <a:srgbClr val="999999"/>
                      </a:solidFill>
                      <a:prstDash val="solid"/>
                      <a:round/>
                      <a:headEnd type="none" w="sm" len="sm"/>
                      <a:tailEnd type="none" w="sm" len="sm"/>
                    </a:lnL>
                    <a:lnR w="9525" cap="flat" cmpd="sng">
                      <a:solidFill>
                        <a:srgbClr val="999999"/>
                      </a:solidFill>
                      <a:prstDash val="solid"/>
                      <a:round/>
                      <a:headEnd type="none" w="sm" len="sm"/>
                      <a:tailEnd type="none" w="sm" len="sm"/>
                    </a:lnR>
                    <a:lnT w="9525" cap="flat" cmpd="sng">
                      <a:solidFill>
                        <a:srgbClr val="999999"/>
                      </a:solidFill>
                      <a:prstDash val="solid"/>
                      <a:round/>
                      <a:headEnd type="none" w="sm" len="sm"/>
                      <a:tailEnd type="none" w="sm" len="sm"/>
                    </a:lnT>
                    <a:lnB w="9525" cap="flat" cmpd="sng">
                      <a:solidFill>
                        <a:srgbClr val="999999"/>
                      </a:solidFill>
                      <a:prstDash val="solid"/>
                      <a:round/>
                      <a:headEnd type="none" w="sm" len="sm"/>
                      <a:tailEnd type="none" w="sm" len="sm"/>
                    </a:lnB>
                  </a:tcPr>
                </a:tc>
                <a:extLst>
                  <a:ext uri="{0D108BD9-81ED-4DB2-BD59-A6C34878D82A}">
                    <a16:rowId xmlns:a16="http://schemas.microsoft.com/office/drawing/2014/main" val="10003"/>
                  </a:ext>
                </a:extLst>
              </a:tr>
              <a:tr h="418825">
                <a:tc>
                  <a:txBody>
                    <a:bodyPr/>
                    <a:lstStyle/>
                    <a:p>
                      <a:pPr marL="0" marR="0" lvl="0" indent="0" algn="l" rtl="0">
                        <a:lnSpc>
                          <a:spcPct val="100000"/>
                        </a:lnSpc>
                        <a:spcBef>
                          <a:spcPts val="0"/>
                        </a:spcBef>
                        <a:spcAft>
                          <a:spcPts val="0"/>
                        </a:spcAft>
                        <a:buClr>
                          <a:srgbClr val="000000"/>
                        </a:buClr>
                        <a:buSzPts val="1000"/>
                        <a:buFont typeface="Arial"/>
                        <a:buNone/>
                      </a:pPr>
                      <a:r>
                        <a:rPr lang="el-GR" sz="1000" u="none" strike="noStrike" cap="none" dirty="0"/>
                        <a:t>15:50-15:55</a:t>
                      </a:r>
                      <a:endParaRPr sz="1000" u="none" strike="noStrike" cap="none" dirty="0"/>
                    </a:p>
                  </a:txBody>
                  <a:tcPr marL="68575" marR="68575" marT="102875" marB="102875" anchor="ctr">
                    <a:lnL w="9525" cap="flat" cmpd="sng">
                      <a:solidFill>
                        <a:srgbClr val="999999"/>
                      </a:solidFill>
                      <a:prstDash val="solid"/>
                      <a:round/>
                      <a:headEnd type="none" w="sm" len="sm"/>
                      <a:tailEnd type="none" w="sm" len="sm"/>
                    </a:lnL>
                    <a:lnR w="9525" cap="flat" cmpd="sng">
                      <a:solidFill>
                        <a:srgbClr val="999999"/>
                      </a:solidFill>
                      <a:prstDash val="solid"/>
                      <a:round/>
                      <a:headEnd type="none" w="sm" len="sm"/>
                      <a:tailEnd type="none" w="sm" len="sm"/>
                    </a:lnR>
                    <a:lnT w="9525" cap="flat" cmpd="sng">
                      <a:solidFill>
                        <a:srgbClr val="999999"/>
                      </a:solidFill>
                      <a:prstDash val="solid"/>
                      <a:round/>
                      <a:headEnd type="none" w="sm" len="sm"/>
                      <a:tailEnd type="none" w="sm" len="sm"/>
                    </a:lnT>
                    <a:lnB w="9525" cap="flat" cmpd="sng">
                      <a:solidFill>
                        <a:srgbClr val="999999"/>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000"/>
                        <a:buFont typeface="Arial"/>
                        <a:buNone/>
                      </a:pPr>
                      <a:r>
                        <a:rPr lang="el-GR" sz="1000" b="0" i="0" u="none" strike="noStrike" cap="none" dirty="0">
                          <a:solidFill>
                            <a:schemeClr val="dk1"/>
                          </a:solidFill>
                          <a:latin typeface="Arial"/>
                          <a:ea typeface="Arial"/>
                          <a:cs typeface="Arial"/>
                          <a:sym typeface="Arial"/>
                        </a:rPr>
                        <a:t>Ερωτήσεις</a:t>
                      </a:r>
                      <a:endParaRPr sz="1000" b="0" i="0" u="none" strike="noStrike" cap="none" dirty="0">
                        <a:solidFill>
                          <a:schemeClr val="dk1"/>
                        </a:solidFill>
                        <a:latin typeface="Arial"/>
                        <a:ea typeface="Arial"/>
                        <a:cs typeface="Arial"/>
                        <a:sym typeface="Arial"/>
                      </a:endParaRPr>
                    </a:p>
                  </a:txBody>
                  <a:tcPr marL="68575" marR="68575" marT="102875" marB="102875" anchor="ctr">
                    <a:lnL w="9525" cap="flat" cmpd="sng">
                      <a:solidFill>
                        <a:srgbClr val="999999"/>
                      </a:solidFill>
                      <a:prstDash val="solid"/>
                      <a:round/>
                      <a:headEnd type="none" w="sm" len="sm"/>
                      <a:tailEnd type="none" w="sm" len="sm"/>
                    </a:lnL>
                    <a:lnR w="9525" cap="flat" cmpd="sng">
                      <a:solidFill>
                        <a:srgbClr val="999999"/>
                      </a:solidFill>
                      <a:prstDash val="solid"/>
                      <a:round/>
                      <a:headEnd type="none" w="sm" len="sm"/>
                      <a:tailEnd type="none" w="sm" len="sm"/>
                    </a:lnR>
                    <a:lnT w="9525" cap="flat" cmpd="sng">
                      <a:solidFill>
                        <a:srgbClr val="999999"/>
                      </a:solidFill>
                      <a:prstDash val="solid"/>
                      <a:round/>
                      <a:headEnd type="none" w="sm" len="sm"/>
                      <a:tailEnd type="none" w="sm" len="sm"/>
                    </a:lnT>
                    <a:lnB w="9525" cap="flat" cmpd="sng">
                      <a:solidFill>
                        <a:srgbClr val="999999"/>
                      </a:solidFill>
                      <a:prstDash val="solid"/>
                      <a:round/>
                      <a:headEnd type="none" w="sm" len="sm"/>
                      <a:tailEnd type="none" w="sm" len="sm"/>
                    </a:lnB>
                  </a:tcPr>
                </a:tc>
                <a:extLst>
                  <a:ext uri="{0D108BD9-81ED-4DB2-BD59-A6C34878D82A}">
                    <a16:rowId xmlns:a16="http://schemas.microsoft.com/office/drawing/2014/main" val="10004"/>
                  </a:ext>
                </a:extLst>
              </a:tr>
            </a:tbl>
          </a:graphicData>
        </a:graphic>
      </p:graphicFrame>
      <p:sp>
        <p:nvSpPr>
          <p:cNvPr id="1150" name="Google Shape;1150;p3"/>
          <p:cNvSpPr txBox="1"/>
          <p:nvPr/>
        </p:nvSpPr>
        <p:spPr>
          <a:xfrm>
            <a:off x="0" y="0"/>
            <a:ext cx="9144000" cy="809100"/>
          </a:xfrm>
          <a:prstGeom prst="rect">
            <a:avLst/>
          </a:prstGeom>
          <a:solidFill>
            <a:srgbClr val="434343"/>
          </a:solidFill>
          <a:ln>
            <a:noFill/>
          </a:ln>
        </p:spPr>
        <p:txBody>
          <a:bodyPr spcFirstLastPara="1" wrap="square" lIns="0" tIns="0" rIns="0" bIns="0" anchor="ctr" anchorCtr="0">
            <a:noAutofit/>
          </a:bodyPr>
          <a:lstStyle/>
          <a:p>
            <a:pPr marL="0" marR="0" lvl="0" indent="0" algn="l" rtl="0">
              <a:lnSpc>
                <a:spcPct val="85000"/>
              </a:lnSpc>
              <a:spcBef>
                <a:spcPts val="0"/>
              </a:spcBef>
              <a:spcAft>
                <a:spcPts val="0"/>
              </a:spcAft>
              <a:buClr>
                <a:srgbClr val="000000"/>
              </a:buClr>
              <a:buSzPts val="2400"/>
              <a:buFont typeface="Arial"/>
              <a:buNone/>
            </a:pPr>
            <a:r>
              <a:rPr lang="el-GR" sz="2400" b="0" i="0" u="none" strike="noStrike" cap="none">
                <a:solidFill>
                  <a:srgbClr val="FFFFFF"/>
                </a:solidFill>
                <a:latin typeface="Georgia"/>
                <a:ea typeface="Georgia"/>
                <a:cs typeface="Georgia"/>
                <a:sym typeface="Georgia"/>
              </a:rPr>
              <a:t>  Θεματικές ενότητες</a:t>
            </a:r>
            <a:endParaRPr sz="2400" b="0" i="0" u="none" strike="noStrike" cap="none">
              <a:solidFill>
                <a:srgbClr val="FFFFFF"/>
              </a:solidFill>
              <a:latin typeface="Georgia"/>
              <a:ea typeface="Georgia"/>
              <a:cs typeface="Georgia"/>
              <a:sym typeface="Georgia"/>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54"/>
        <p:cNvGrpSpPr/>
        <p:nvPr/>
      </p:nvGrpSpPr>
      <p:grpSpPr>
        <a:xfrm>
          <a:off x="0" y="0"/>
          <a:ext cx="0" cy="0"/>
          <a:chOff x="0" y="0"/>
          <a:chExt cx="0" cy="0"/>
        </a:xfrm>
      </p:grpSpPr>
      <p:sp>
        <p:nvSpPr>
          <p:cNvPr id="1155" name="Google Shape;1155;p4"/>
          <p:cNvSpPr txBox="1">
            <a:spLocks noGrp="1"/>
          </p:cNvSpPr>
          <p:nvPr>
            <p:ph type="body" idx="4294967295"/>
          </p:nvPr>
        </p:nvSpPr>
        <p:spPr>
          <a:xfrm>
            <a:off x="457200" y="0"/>
            <a:ext cx="3429000" cy="5143500"/>
          </a:xfrm>
          <a:prstGeom prst="rect">
            <a:avLst/>
          </a:prstGeom>
          <a:noFill/>
          <a:ln>
            <a:noFill/>
          </a:ln>
        </p:spPr>
        <p:txBody>
          <a:bodyPr spcFirstLastPara="1" wrap="square" lIns="0" tIns="0" rIns="0" bIns="0" anchor="ctr" anchorCtr="0">
            <a:noAutofit/>
          </a:bodyPr>
          <a:lstStyle/>
          <a:p>
            <a:pPr marL="0" lvl="0" indent="0" algn="l" rtl="0">
              <a:lnSpc>
                <a:spcPct val="95000"/>
              </a:lnSpc>
              <a:spcBef>
                <a:spcPts val="0"/>
              </a:spcBef>
              <a:spcAft>
                <a:spcPts val="0"/>
              </a:spcAft>
              <a:buClr>
                <a:schemeClr val="lt1"/>
              </a:buClr>
              <a:buSzPts val="45000"/>
              <a:buNone/>
            </a:pPr>
            <a:r>
              <a:rPr lang="el-GR" sz="45000">
                <a:solidFill>
                  <a:srgbClr val="FFFFFF"/>
                </a:solidFill>
                <a:latin typeface="Arial"/>
                <a:ea typeface="Arial"/>
                <a:cs typeface="Arial"/>
                <a:sym typeface="Arial"/>
              </a:rPr>
              <a:t>1</a:t>
            </a:r>
            <a:endParaRPr sz="45000">
              <a:solidFill>
                <a:srgbClr val="FFFFFF"/>
              </a:solidFill>
              <a:latin typeface="Arial"/>
              <a:ea typeface="Arial"/>
              <a:cs typeface="Arial"/>
              <a:sym typeface="Arial"/>
            </a:endParaRPr>
          </a:p>
          <a:p>
            <a:pPr marL="0" marR="0" lvl="0" indent="0" algn="l" rtl="0">
              <a:lnSpc>
                <a:spcPct val="95000"/>
              </a:lnSpc>
              <a:spcBef>
                <a:spcPts val="0"/>
              </a:spcBef>
              <a:spcAft>
                <a:spcPts val="0"/>
              </a:spcAft>
              <a:buClr>
                <a:schemeClr val="lt1"/>
              </a:buClr>
              <a:buSzPts val="45000"/>
              <a:buFont typeface="Arial"/>
              <a:buNone/>
            </a:pPr>
            <a:endParaRPr sz="3200">
              <a:solidFill>
                <a:srgbClr val="FFFFFF"/>
              </a:solidFill>
            </a:endParaRPr>
          </a:p>
        </p:txBody>
      </p:sp>
      <p:sp>
        <p:nvSpPr>
          <p:cNvPr id="1156" name="Google Shape;1156;p4"/>
          <p:cNvSpPr/>
          <p:nvPr/>
        </p:nvSpPr>
        <p:spPr>
          <a:xfrm>
            <a:off x="5647300" y="0"/>
            <a:ext cx="3505200" cy="1436400"/>
          </a:xfrm>
          <a:prstGeom prst="rect">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157" name="Google Shape;1157;p4"/>
          <p:cNvPicPr preferRelativeResize="0"/>
          <p:nvPr/>
        </p:nvPicPr>
        <p:blipFill rotWithShape="1">
          <a:blip r:embed="rId3">
            <a:alphaModFix/>
          </a:blip>
          <a:srcRect t="4428" b="4438"/>
          <a:stretch/>
        </p:blipFill>
        <p:spPr>
          <a:xfrm>
            <a:off x="4482075" y="2299800"/>
            <a:ext cx="4670421" cy="2837549"/>
          </a:xfrm>
          <a:prstGeom prst="rect">
            <a:avLst/>
          </a:prstGeom>
          <a:noFill/>
          <a:ln>
            <a:noFill/>
          </a:ln>
        </p:spPr>
      </p:pic>
      <p:sp>
        <p:nvSpPr>
          <p:cNvPr id="1158" name="Google Shape;1158;p4"/>
          <p:cNvSpPr txBox="1"/>
          <p:nvPr/>
        </p:nvSpPr>
        <p:spPr>
          <a:xfrm>
            <a:off x="3563425" y="0"/>
            <a:ext cx="5589000" cy="2296200"/>
          </a:xfrm>
          <a:prstGeom prst="rect">
            <a:avLst/>
          </a:prstGeom>
          <a:solidFill>
            <a:srgbClr val="464646"/>
          </a:solidFill>
          <a:ln w="9525" cap="flat" cmpd="sng">
            <a:solidFill>
              <a:srgbClr val="464646"/>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None/>
            </a:pPr>
            <a:endParaRPr sz="2400">
              <a:solidFill>
                <a:srgbClr val="FFFFFF"/>
              </a:solidFill>
            </a:endParaRPr>
          </a:p>
          <a:p>
            <a:pPr marL="0" marR="0" lvl="0" indent="0" algn="l" rtl="0">
              <a:lnSpc>
                <a:spcPct val="100000"/>
              </a:lnSpc>
              <a:spcBef>
                <a:spcPts val="0"/>
              </a:spcBef>
              <a:spcAft>
                <a:spcPts val="0"/>
              </a:spcAft>
              <a:buNone/>
            </a:pPr>
            <a:r>
              <a:rPr lang="el-GR" sz="2400" b="0" i="0" u="none" strike="noStrike" cap="none">
                <a:solidFill>
                  <a:srgbClr val="FFFFFF"/>
                </a:solidFill>
                <a:latin typeface="Arial"/>
                <a:ea typeface="Arial"/>
                <a:cs typeface="Arial"/>
                <a:sym typeface="Arial"/>
              </a:rPr>
              <a:t>Γενική αναφορά στις αλλαγές των    κανόνων ΦΠΑ για το e-commerce από 01.01.2021</a:t>
            </a:r>
            <a:endParaRPr sz="2400" b="0" i="0" u="none" strike="noStrike" cap="none">
              <a:solidFill>
                <a:schemeClr val="dk1"/>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62"/>
        <p:cNvGrpSpPr/>
        <p:nvPr/>
      </p:nvGrpSpPr>
      <p:grpSpPr>
        <a:xfrm>
          <a:off x="0" y="0"/>
          <a:ext cx="0" cy="0"/>
          <a:chOff x="0" y="0"/>
          <a:chExt cx="0" cy="0"/>
        </a:xfrm>
      </p:grpSpPr>
      <p:sp>
        <p:nvSpPr>
          <p:cNvPr id="1163" name="Google Shape;1163;p5"/>
          <p:cNvSpPr txBox="1">
            <a:spLocks noGrp="1"/>
          </p:cNvSpPr>
          <p:nvPr>
            <p:ph type="sldNum" idx="12"/>
          </p:nvPr>
        </p:nvSpPr>
        <p:spPr>
          <a:xfrm>
            <a:off x="7488222" y="4869180"/>
            <a:ext cx="1323600" cy="102900"/>
          </a:xfrm>
          <a:prstGeom prst="rect">
            <a:avLst/>
          </a:prstGeom>
          <a:noFill/>
          <a:ln>
            <a:noFill/>
          </a:ln>
        </p:spPr>
        <p:txBody>
          <a:bodyPr spcFirstLastPara="1" wrap="square" lIns="0" tIns="0" rIns="0" bIns="0" anchor="b" anchorCtr="0">
            <a:noAutofit/>
          </a:bodyPr>
          <a:lstStyle/>
          <a:p>
            <a:pPr marL="0" lvl="0" indent="0" algn="r" rtl="0">
              <a:lnSpc>
                <a:spcPct val="100000"/>
              </a:lnSpc>
              <a:spcBef>
                <a:spcPts val="0"/>
              </a:spcBef>
              <a:spcAft>
                <a:spcPts val="0"/>
              </a:spcAft>
              <a:buClr>
                <a:srgbClr val="000000"/>
              </a:buClr>
              <a:buSzPts val="600"/>
              <a:buFont typeface="Arial"/>
              <a:buNone/>
            </a:pPr>
            <a:fld id="{00000000-1234-1234-1234-123412341234}" type="slidenum">
              <a:rPr lang="el-GR"/>
              <a:t>5</a:t>
            </a:fld>
            <a:endParaRPr/>
          </a:p>
        </p:txBody>
      </p:sp>
      <p:sp>
        <p:nvSpPr>
          <p:cNvPr id="1164" name="Google Shape;1164;p5"/>
          <p:cNvSpPr txBox="1"/>
          <p:nvPr/>
        </p:nvSpPr>
        <p:spPr>
          <a:xfrm>
            <a:off x="0" y="0"/>
            <a:ext cx="9144000" cy="695873"/>
          </a:xfrm>
          <a:prstGeom prst="rect">
            <a:avLst/>
          </a:prstGeom>
          <a:solidFill>
            <a:srgbClr val="434343"/>
          </a:solidFill>
          <a:ln>
            <a:noFill/>
          </a:ln>
        </p:spPr>
        <p:txBody>
          <a:bodyPr spcFirstLastPara="1" wrap="square" lIns="0" tIns="0" rIns="0" bIns="0" anchor="ctr" anchorCtr="0">
            <a:noAutofit/>
          </a:bodyPr>
          <a:lstStyle/>
          <a:p>
            <a:pPr marL="179998" marR="0" lvl="0" indent="0" algn="l" rtl="0">
              <a:lnSpc>
                <a:spcPct val="85000"/>
              </a:lnSpc>
              <a:spcBef>
                <a:spcPts val="0"/>
              </a:spcBef>
              <a:spcAft>
                <a:spcPts val="0"/>
              </a:spcAft>
              <a:buNone/>
            </a:pPr>
            <a:endParaRPr sz="2000" b="0" i="0" u="none" strike="noStrike" cap="none">
              <a:solidFill>
                <a:srgbClr val="FFFFFF"/>
              </a:solidFill>
              <a:latin typeface="Arial"/>
              <a:ea typeface="Arial"/>
              <a:cs typeface="Arial"/>
              <a:sym typeface="Arial"/>
            </a:endParaRPr>
          </a:p>
          <a:p>
            <a:pPr marL="179998" marR="0" lvl="0" indent="0" algn="l" rtl="0">
              <a:lnSpc>
                <a:spcPct val="85000"/>
              </a:lnSpc>
              <a:spcBef>
                <a:spcPts val="0"/>
              </a:spcBef>
              <a:spcAft>
                <a:spcPts val="0"/>
              </a:spcAft>
              <a:buNone/>
            </a:pPr>
            <a:r>
              <a:rPr lang="el-GR" sz="2000" b="0" i="0" u="none" strike="noStrike" cap="none">
                <a:solidFill>
                  <a:srgbClr val="FFFFFF"/>
                </a:solidFill>
                <a:latin typeface="Arial"/>
                <a:ea typeface="Arial"/>
                <a:cs typeface="Arial"/>
                <a:sym typeface="Arial"/>
              </a:rPr>
              <a:t>Τι αλλάζει από 01.01.2021</a:t>
            </a:r>
            <a:endParaRPr sz="2000" b="0" i="0" u="none" strike="noStrike" cap="none">
              <a:solidFill>
                <a:srgbClr val="FFFFFF"/>
              </a:solidFill>
              <a:latin typeface="Arial"/>
              <a:ea typeface="Arial"/>
              <a:cs typeface="Arial"/>
              <a:sym typeface="Arial"/>
            </a:endParaRPr>
          </a:p>
          <a:p>
            <a:pPr marL="179998" marR="0" lvl="0" indent="0" algn="l" rtl="0">
              <a:lnSpc>
                <a:spcPct val="85000"/>
              </a:lnSpc>
              <a:spcBef>
                <a:spcPts val="0"/>
              </a:spcBef>
              <a:spcAft>
                <a:spcPts val="0"/>
              </a:spcAft>
              <a:buClr>
                <a:srgbClr val="000000"/>
              </a:buClr>
              <a:buSzPts val="2300"/>
              <a:buFont typeface="Arial"/>
              <a:buNone/>
            </a:pPr>
            <a:endParaRPr sz="2300" b="0" i="0" u="none" strike="noStrike" cap="none">
              <a:solidFill>
                <a:srgbClr val="FFFFFF"/>
              </a:solidFill>
              <a:latin typeface="Georgia"/>
              <a:ea typeface="Georgia"/>
              <a:cs typeface="Georgia"/>
              <a:sym typeface="Georgia"/>
            </a:endParaRPr>
          </a:p>
        </p:txBody>
      </p:sp>
      <p:sp>
        <p:nvSpPr>
          <p:cNvPr id="1165" name="Google Shape;1165;p5"/>
          <p:cNvSpPr/>
          <p:nvPr/>
        </p:nvSpPr>
        <p:spPr>
          <a:xfrm>
            <a:off x="300724" y="827526"/>
            <a:ext cx="8511097" cy="4315974"/>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l-GR" sz="1400" b="0" i="0" u="none" strike="noStrike" cap="none" dirty="0">
                <a:solidFill>
                  <a:srgbClr val="FFFFFF"/>
                </a:solidFill>
                <a:latin typeface="Georgia"/>
                <a:ea typeface="Georgia"/>
                <a:cs typeface="Georgia"/>
                <a:sym typeface="Georgia"/>
              </a:rPr>
              <a:t>Ο</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el-GR" sz="1200" b="0" i="0" u="none" strike="noStrike" cap="none" dirty="0">
                <a:solidFill>
                  <a:srgbClr val="000000"/>
                </a:solidFill>
                <a:latin typeface="Arial"/>
                <a:ea typeface="Arial"/>
                <a:cs typeface="Arial"/>
                <a:sym typeface="Arial"/>
              </a:rPr>
              <a:t>Εισαγωγή νέου νομοθετικού πλαισίου σε όλη την Ευρωπαϊκή Ένωση («ΕΕ») σχετικά με:</a:t>
            </a:r>
            <a:endParaRPr dirty="0"/>
          </a:p>
          <a:p>
            <a:pPr marL="0" marR="0" lvl="0" indent="0" algn="l" rtl="0">
              <a:lnSpc>
                <a:spcPct val="100000"/>
              </a:lnSpc>
              <a:spcBef>
                <a:spcPts val="0"/>
              </a:spcBef>
              <a:spcAft>
                <a:spcPts val="0"/>
              </a:spcAft>
              <a:buNone/>
            </a:pPr>
            <a:endParaRPr sz="1200" b="0" i="0" u="none" strike="noStrike" cap="none" dirty="0">
              <a:solidFill>
                <a:srgbClr val="000000"/>
              </a:solidFill>
              <a:latin typeface="Arial"/>
              <a:ea typeface="Arial"/>
              <a:cs typeface="Arial"/>
              <a:sym typeface="Arial"/>
            </a:endParaRPr>
          </a:p>
          <a:p>
            <a:pPr marL="457200" marR="0" lvl="0" indent="-304800" algn="l" rtl="0">
              <a:lnSpc>
                <a:spcPct val="100000"/>
              </a:lnSpc>
              <a:spcBef>
                <a:spcPts val="0"/>
              </a:spcBef>
              <a:spcAft>
                <a:spcPts val="0"/>
              </a:spcAft>
              <a:buClr>
                <a:srgbClr val="000000"/>
              </a:buClr>
              <a:buSzPts val="1200"/>
              <a:buFont typeface="Arial"/>
              <a:buChar char="●"/>
            </a:pPr>
            <a:r>
              <a:rPr lang="el-GR" sz="1200" b="0" i="0" u="none" strike="noStrike" cap="none" dirty="0">
                <a:solidFill>
                  <a:srgbClr val="000000"/>
                </a:solidFill>
                <a:latin typeface="Arial"/>
                <a:ea typeface="Arial"/>
                <a:cs typeface="Arial"/>
                <a:sym typeface="Arial"/>
              </a:rPr>
              <a:t>Τις πωλήσεις μέσω ηλεκτρονικού καταστήματος και την παροχή υπηρεσιών σε καταναλωτές που βρίσκονται σε άλλα κράτη μέλη της ΕΕ </a:t>
            </a:r>
            <a:endParaRPr dirty="0"/>
          </a:p>
          <a:p>
            <a:pPr marL="457200" marR="0" lvl="0" indent="0" algn="l" rtl="0">
              <a:lnSpc>
                <a:spcPct val="100000"/>
              </a:lnSpc>
              <a:spcBef>
                <a:spcPts val="0"/>
              </a:spcBef>
              <a:spcAft>
                <a:spcPts val="0"/>
              </a:spcAft>
              <a:buNone/>
            </a:pPr>
            <a:endParaRPr sz="1200" b="0" i="0" u="none" strike="noStrike" cap="none" dirty="0">
              <a:solidFill>
                <a:srgbClr val="000000"/>
              </a:solidFill>
              <a:latin typeface="Arial"/>
              <a:ea typeface="Arial"/>
              <a:cs typeface="Arial"/>
              <a:sym typeface="Arial"/>
            </a:endParaRPr>
          </a:p>
          <a:p>
            <a:pPr marL="457200" marR="0" lvl="0" indent="-304800" algn="l" rtl="0">
              <a:lnSpc>
                <a:spcPct val="100000"/>
              </a:lnSpc>
              <a:spcBef>
                <a:spcPts val="0"/>
              </a:spcBef>
              <a:spcAft>
                <a:spcPts val="0"/>
              </a:spcAft>
              <a:buClr>
                <a:srgbClr val="000000"/>
              </a:buClr>
              <a:buSzPts val="1200"/>
              <a:buFont typeface="Arial"/>
              <a:buChar char="●"/>
            </a:pPr>
            <a:r>
              <a:rPr lang="el-GR" sz="1200" b="0" i="0" u="none" strike="noStrike" cap="none" dirty="0">
                <a:solidFill>
                  <a:srgbClr val="000000"/>
                </a:solidFill>
                <a:latin typeface="Arial"/>
                <a:ea typeface="Arial"/>
                <a:cs typeface="Arial"/>
                <a:sym typeface="Arial"/>
              </a:rPr>
              <a:t>Την δημιουργία “</a:t>
            </a:r>
            <a:r>
              <a:rPr lang="el-GR" sz="1200" b="0" i="0" u="none" strike="noStrike" cap="none" dirty="0" err="1">
                <a:solidFill>
                  <a:srgbClr val="000000"/>
                </a:solidFill>
                <a:latin typeface="Arial"/>
                <a:ea typeface="Arial"/>
                <a:cs typeface="Arial"/>
                <a:sym typeface="Arial"/>
              </a:rPr>
              <a:t>One</a:t>
            </a:r>
            <a:r>
              <a:rPr lang="el-GR" sz="1200" b="0" i="0" u="none" strike="noStrike" cap="none" dirty="0">
                <a:solidFill>
                  <a:srgbClr val="000000"/>
                </a:solidFill>
                <a:latin typeface="Arial"/>
                <a:ea typeface="Arial"/>
                <a:cs typeface="Arial"/>
                <a:sym typeface="Arial"/>
              </a:rPr>
              <a:t> </a:t>
            </a:r>
            <a:r>
              <a:rPr lang="el-GR" sz="1200" b="0" i="0" u="none" strike="noStrike" cap="none" dirty="0" err="1">
                <a:solidFill>
                  <a:srgbClr val="000000"/>
                </a:solidFill>
                <a:latin typeface="Arial"/>
                <a:ea typeface="Arial"/>
                <a:cs typeface="Arial"/>
                <a:sym typeface="Arial"/>
              </a:rPr>
              <a:t>Stop</a:t>
            </a:r>
            <a:r>
              <a:rPr lang="el-GR" sz="1200" b="0" i="0" u="none" strike="noStrike" cap="none" dirty="0">
                <a:solidFill>
                  <a:srgbClr val="000000"/>
                </a:solidFill>
                <a:latin typeface="Arial"/>
                <a:ea typeface="Arial"/>
                <a:cs typeface="Arial"/>
                <a:sym typeface="Arial"/>
              </a:rPr>
              <a:t> </a:t>
            </a:r>
            <a:r>
              <a:rPr lang="el-GR" sz="1200" b="0" i="0" u="none" strike="noStrike" cap="none" dirty="0" err="1">
                <a:solidFill>
                  <a:srgbClr val="000000"/>
                </a:solidFill>
                <a:latin typeface="Arial"/>
                <a:ea typeface="Arial"/>
                <a:cs typeface="Arial"/>
                <a:sym typeface="Arial"/>
              </a:rPr>
              <a:t>Shop</a:t>
            </a:r>
            <a:r>
              <a:rPr lang="el-GR" sz="1200" b="0" i="0" u="none" strike="noStrike" cap="none" dirty="0">
                <a:solidFill>
                  <a:srgbClr val="000000"/>
                </a:solidFill>
                <a:latin typeface="Arial"/>
                <a:ea typeface="Arial"/>
                <a:cs typeface="Arial"/>
                <a:sym typeface="Arial"/>
              </a:rPr>
              <a:t>” (“OSS”) για την δήλωση και απόδοση ΦΠΑ που οφείλεται σε άλλα κράτη μέλη της ΕΕ για τις ανωτέρω συναλλαγές</a:t>
            </a:r>
            <a:endParaRPr dirty="0"/>
          </a:p>
          <a:p>
            <a:pPr marL="457200" marR="0" lvl="0" indent="0" algn="l" rtl="0">
              <a:lnSpc>
                <a:spcPct val="100000"/>
              </a:lnSpc>
              <a:spcBef>
                <a:spcPts val="0"/>
              </a:spcBef>
              <a:spcAft>
                <a:spcPts val="0"/>
              </a:spcAft>
              <a:buNone/>
            </a:pPr>
            <a:endParaRPr sz="1200" b="0" i="0" u="none" strike="noStrike" cap="none" dirty="0">
              <a:solidFill>
                <a:srgbClr val="000000"/>
              </a:solidFill>
              <a:latin typeface="Arial"/>
              <a:ea typeface="Arial"/>
              <a:cs typeface="Arial"/>
              <a:sym typeface="Arial"/>
            </a:endParaRPr>
          </a:p>
          <a:p>
            <a:pPr marL="457200" marR="0" lvl="0" indent="-304800" algn="l" rtl="0">
              <a:lnSpc>
                <a:spcPct val="100000"/>
              </a:lnSpc>
              <a:spcBef>
                <a:spcPts val="0"/>
              </a:spcBef>
              <a:spcAft>
                <a:spcPts val="0"/>
              </a:spcAft>
              <a:buClr>
                <a:srgbClr val="000000"/>
              </a:buClr>
              <a:buSzPts val="1200"/>
              <a:buFont typeface="Arial"/>
              <a:buChar char="●"/>
            </a:pPr>
            <a:r>
              <a:rPr lang="el-GR" sz="1200" b="0" i="0" u="none" strike="noStrike" cap="none" dirty="0">
                <a:solidFill>
                  <a:srgbClr val="000000"/>
                </a:solidFill>
                <a:latin typeface="Arial"/>
                <a:ea typeface="Arial"/>
                <a:cs typeface="Arial"/>
                <a:sym typeface="Arial"/>
              </a:rPr>
              <a:t>Τις εξ αποστάσεως </a:t>
            </a:r>
            <a:r>
              <a:rPr lang="el-GR" sz="1200" b="0" i="0" u="none" strike="noStrike" cap="none">
                <a:solidFill>
                  <a:srgbClr val="000000"/>
                </a:solidFill>
                <a:latin typeface="Arial"/>
                <a:ea typeface="Arial"/>
                <a:cs typeface="Arial"/>
                <a:sym typeface="Arial"/>
              </a:rPr>
              <a:t>πωλήσεις εισαγόμενων </a:t>
            </a:r>
            <a:r>
              <a:rPr lang="el-GR" sz="1200" b="0" i="0" u="none" strike="noStrike" cap="none" dirty="0">
                <a:solidFill>
                  <a:srgbClr val="000000"/>
                </a:solidFill>
                <a:latin typeface="Arial"/>
                <a:ea typeface="Arial"/>
                <a:cs typeface="Arial"/>
                <a:sym typeface="Arial"/>
              </a:rPr>
              <a:t>αγαθών αξίας μέχρι 150 ευρώ ανά αποστολή</a:t>
            </a:r>
            <a:endParaRPr sz="1200" b="0" i="0" u="none" strike="noStrike" cap="none" dirty="0">
              <a:solidFill>
                <a:srgbClr val="000000"/>
              </a:solidFill>
              <a:latin typeface="Arial"/>
              <a:ea typeface="Arial"/>
              <a:cs typeface="Arial"/>
              <a:sym typeface="Arial"/>
            </a:endParaRPr>
          </a:p>
          <a:p>
            <a:pPr marL="457200" marR="0" lvl="0" indent="0" algn="l" rtl="0">
              <a:lnSpc>
                <a:spcPct val="100000"/>
              </a:lnSpc>
              <a:spcBef>
                <a:spcPts val="0"/>
              </a:spcBef>
              <a:spcAft>
                <a:spcPts val="0"/>
              </a:spcAft>
              <a:buNone/>
            </a:pPr>
            <a:endParaRPr sz="1200" b="0" i="0" u="none" strike="noStrike" cap="none" dirty="0">
              <a:solidFill>
                <a:srgbClr val="000000"/>
              </a:solidFill>
              <a:latin typeface="Arial"/>
              <a:ea typeface="Arial"/>
              <a:cs typeface="Arial"/>
              <a:sym typeface="Arial"/>
            </a:endParaRPr>
          </a:p>
          <a:p>
            <a:pPr marL="457200" marR="0" lvl="0" indent="-304800" algn="l" rtl="0">
              <a:lnSpc>
                <a:spcPct val="100000"/>
              </a:lnSpc>
              <a:spcBef>
                <a:spcPts val="0"/>
              </a:spcBef>
              <a:spcAft>
                <a:spcPts val="0"/>
              </a:spcAft>
              <a:buClr>
                <a:srgbClr val="000000"/>
              </a:buClr>
              <a:buSzPts val="1200"/>
              <a:buFont typeface="Arial"/>
              <a:buChar char="●"/>
            </a:pPr>
            <a:r>
              <a:rPr lang="el-GR" sz="1200" b="0" i="0" u="none" strike="noStrike" cap="none" dirty="0">
                <a:solidFill>
                  <a:srgbClr val="000000"/>
                </a:solidFill>
                <a:latin typeface="Arial"/>
                <a:ea typeface="Arial"/>
                <a:cs typeface="Arial"/>
                <a:sym typeface="Arial"/>
              </a:rPr>
              <a:t>Την δημιουργία “</a:t>
            </a:r>
            <a:r>
              <a:rPr lang="el-GR" sz="1200" b="0" i="0" u="none" strike="noStrike" cap="none" dirty="0" err="1">
                <a:solidFill>
                  <a:srgbClr val="000000"/>
                </a:solidFill>
                <a:latin typeface="Arial"/>
                <a:ea typeface="Arial"/>
                <a:cs typeface="Arial"/>
                <a:sym typeface="Arial"/>
              </a:rPr>
              <a:t>Import</a:t>
            </a:r>
            <a:r>
              <a:rPr lang="el-GR" sz="1200" b="0" i="0" u="none" strike="noStrike" cap="none" dirty="0">
                <a:solidFill>
                  <a:srgbClr val="000000"/>
                </a:solidFill>
                <a:latin typeface="Arial"/>
                <a:ea typeface="Arial"/>
                <a:cs typeface="Arial"/>
                <a:sym typeface="Arial"/>
              </a:rPr>
              <a:t> </a:t>
            </a:r>
            <a:r>
              <a:rPr lang="el-GR" sz="1200" b="0" i="0" u="none" strike="noStrike" cap="none" dirty="0" err="1">
                <a:solidFill>
                  <a:srgbClr val="000000"/>
                </a:solidFill>
                <a:latin typeface="Arial"/>
                <a:ea typeface="Arial"/>
                <a:cs typeface="Arial"/>
                <a:sym typeface="Arial"/>
              </a:rPr>
              <a:t>One</a:t>
            </a:r>
            <a:r>
              <a:rPr lang="el-GR" sz="1200" b="0" i="0" u="none" strike="noStrike" cap="none" dirty="0">
                <a:solidFill>
                  <a:srgbClr val="000000"/>
                </a:solidFill>
                <a:latin typeface="Arial"/>
                <a:ea typeface="Arial"/>
                <a:cs typeface="Arial"/>
                <a:sym typeface="Arial"/>
              </a:rPr>
              <a:t> </a:t>
            </a:r>
            <a:r>
              <a:rPr lang="el-GR" sz="1200" b="0" i="0" u="none" strike="noStrike" cap="none" dirty="0" err="1">
                <a:solidFill>
                  <a:srgbClr val="000000"/>
                </a:solidFill>
                <a:latin typeface="Arial"/>
                <a:ea typeface="Arial"/>
                <a:cs typeface="Arial"/>
                <a:sym typeface="Arial"/>
              </a:rPr>
              <a:t>Stop</a:t>
            </a:r>
            <a:r>
              <a:rPr lang="el-GR" sz="1200" b="0" i="0" u="none" strike="noStrike" cap="none" dirty="0">
                <a:solidFill>
                  <a:srgbClr val="000000"/>
                </a:solidFill>
                <a:latin typeface="Arial"/>
                <a:ea typeface="Arial"/>
                <a:cs typeface="Arial"/>
                <a:sym typeface="Arial"/>
              </a:rPr>
              <a:t> </a:t>
            </a:r>
            <a:r>
              <a:rPr lang="el-GR" sz="1200" b="0" i="0" u="none" strike="noStrike" cap="none" dirty="0" err="1">
                <a:solidFill>
                  <a:srgbClr val="000000"/>
                </a:solidFill>
                <a:latin typeface="Arial"/>
                <a:ea typeface="Arial"/>
                <a:cs typeface="Arial"/>
                <a:sym typeface="Arial"/>
              </a:rPr>
              <a:t>Shop</a:t>
            </a:r>
            <a:r>
              <a:rPr lang="el-GR" sz="1200" b="0" i="0" u="none" strike="noStrike" cap="none" dirty="0">
                <a:solidFill>
                  <a:srgbClr val="000000"/>
                </a:solidFill>
                <a:latin typeface="Arial"/>
                <a:ea typeface="Arial"/>
                <a:cs typeface="Arial"/>
                <a:sym typeface="Arial"/>
              </a:rPr>
              <a:t>” (“IOSS”), καθώς και ειδικών ρυθμίσεων για την δήλωση και απόδοση ΦΠΑ σε σχέση με τις ανωτέρω συναλλαγές</a:t>
            </a:r>
            <a:endParaRPr dirty="0"/>
          </a:p>
          <a:p>
            <a:pPr marL="457200" marR="0" lvl="0" indent="0" algn="l" rtl="0">
              <a:lnSpc>
                <a:spcPct val="100000"/>
              </a:lnSpc>
              <a:spcBef>
                <a:spcPts val="0"/>
              </a:spcBef>
              <a:spcAft>
                <a:spcPts val="0"/>
              </a:spcAft>
              <a:buNone/>
            </a:pPr>
            <a:endParaRPr sz="1200" b="0" i="0" u="none" strike="noStrike" cap="none" dirty="0">
              <a:solidFill>
                <a:srgbClr val="000000"/>
              </a:solidFill>
              <a:latin typeface="Arial"/>
              <a:ea typeface="Arial"/>
              <a:cs typeface="Arial"/>
              <a:sym typeface="Arial"/>
            </a:endParaRPr>
          </a:p>
          <a:p>
            <a:pPr marL="457200" marR="0" lvl="0" indent="-304800" algn="l" rtl="0">
              <a:lnSpc>
                <a:spcPct val="100000"/>
              </a:lnSpc>
              <a:spcBef>
                <a:spcPts val="0"/>
              </a:spcBef>
              <a:spcAft>
                <a:spcPts val="0"/>
              </a:spcAft>
              <a:buClr>
                <a:srgbClr val="000000"/>
              </a:buClr>
              <a:buSzPts val="1200"/>
              <a:buFont typeface="Arial"/>
              <a:buChar char="●"/>
            </a:pPr>
            <a:r>
              <a:rPr lang="el-GR" sz="1200" b="0" i="0" u="none" strike="noStrike" cap="none" dirty="0">
                <a:solidFill>
                  <a:srgbClr val="000000"/>
                </a:solidFill>
                <a:latin typeface="Arial"/>
                <a:ea typeface="Arial"/>
                <a:cs typeface="Arial"/>
                <a:sym typeface="Arial"/>
              </a:rPr>
              <a:t>Τις πωλήσεις αγαθών που πραγματοποιούνται μέσω ηλεκτρονικής πλατφόρμας</a:t>
            </a:r>
            <a:endParaRPr dirty="0"/>
          </a:p>
          <a:p>
            <a:pPr marL="457200" marR="0" lvl="0" indent="0" algn="l" rtl="0">
              <a:lnSpc>
                <a:spcPct val="100000"/>
              </a:lnSpc>
              <a:spcBef>
                <a:spcPts val="0"/>
              </a:spcBef>
              <a:spcAft>
                <a:spcPts val="0"/>
              </a:spcAft>
              <a:buNone/>
            </a:pPr>
            <a:endParaRPr sz="1200" b="0" i="0" u="none" strike="noStrike" cap="none" dirty="0">
              <a:solidFill>
                <a:srgbClr val="000000"/>
              </a:solidFill>
              <a:latin typeface="Arial"/>
              <a:ea typeface="Arial"/>
              <a:cs typeface="Arial"/>
              <a:sym typeface="Arial"/>
            </a:endParaRPr>
          </a:p>
          <a:p>
            <a:pPr marL="285750" marR="0" lvl="0" indent="-196850" algn="l" rtl="0">
              <a:lnSpc>
                <a:spcPct val="100000"/>
              </a:lnSpc>
              <a:spcBef>
                <a:spcPts val="0"/>
              </a:spcBef>
              <a:spcAft>
                <a:spcPts val="0"/>
              </a:spcAft>
              <a:buClr>
                <a:srgbClr val="000000"/>
              </a:buClr>
              <a:buSzPts val="1400"/>
              <a:buFont typeface="Noto Sans Symbols"/>
              <a:buNone/>
            </a:pPr>
            <a:endParaRPr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69"/>
        <p:cNvGrpSpPr/>
        <p:nvPr/>
      </p:nvGrpSpPr>
      <p:grpSpPr>
        <a:xfrm>
          <a:off x="0" y="0"/>
          <a:ext cx="0" cy="0"/>
          <a:chOff x="0" y="0"/>
          <a:chExt cx="0" cy="0"/>
        </a:xfrm>
      </p:grpSpPr>
      <p:sp>
        <p:nvSpPr>
          <p:cNvPr id="1170" name="Google Shape;1170;p6"/>
          <p:cNvSpPr txBox="1">
            <a:spLocks noGrp="1"/>
          </p:cNvSpPr>
          <p:nvPr>
            <p:ph type="body" idx="4294967295"/>
          </p:nvPr>
        </p:nvSpPr>
        <p:spPr>
          <a:xfrm>
            <a:off x="457200" y="0"/>
            <a:ext cx="3429000" cy="5143500"/>
          </a:xfrm>
          <a:prstGeom prst="rect">
            <a:avLst/>
          </a:prstGeom>
          <a:noFill/>
          <a:ln>
            <a:noFill/>
          </a:ln>
        </p:spPr>
        <p:txBody>
          <a:bodyPr spcFirstLastPara="1" wrap="square" lIns="0" tIns="0" rIns="0" bIns="0" anchor="ctr" anchorCtr="0">
            <a:noAutofit/>
          </a:bodyPr>
          <a:lstStyle/>
          <a:p>
            <a:pPr marL="0" marR="0" lvl="0" indent="0" algn="l" rtl="0">
              <a:lnSpc>
                <a:spcPct val="95000"/>
              </a:lnSpc>
              <a:spcBef>
                <a:spcPts val="0"/>
              </a:spcBef>
              <a:spcAft>
                <a:spcPts val="0"/>
              </a:spcAft>
              <a:buClr>
                <a:schemeClr val="lt1"/>
              </a:buClr>
              <a:buSzPts val="45000"/>
              <a:buFont typeface="Arial"/>
              <a:buNone/>
            </a:pPr>
            <a:r>
              <a:rPr lang="el-GR" sz="45000">
                <a:solidFill>
                  <a:srgbClr val="FFFFFF"/>
                </a:solidFill>
              </a:rPr>
              <a:t>2</a:t>
            </a:r>
            <a:endParaRPr sz="45000">
              <a:solidFill>
                <a:srgbClr val="FFFFFF"/>
              </a:solidFill>
            </a:endParaRPr>
          </a:p>
        </p:txBody>
      </p:sp>
      <p:sp>
        <p:nvSpPr>
          <p:cNvPr id="1171" name="Google Shape;1171;p6"/>
          <p:cNvSpPr/>
          <p:nvPr/>
        </p:nvSpPr>
        <p:spPr>
          <a:xfrm>
            <a:off x="5647300" y="0"/>
            <a:ext cx="3505200" cy="1436400"/>
          </a:xfrm>
          <a:prstGeom prst="rect">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172" name="Google Shape;1172;p6"/>
          <p:cNvPicPr preferRelativeResize="0"/>
          <p:nvPr/>
        </p:nvPicPr>
        <p:blipFill rotWithShape="1">
          <a:blip r:embed="rId3">
            <a:alphaModFix/>
          </a:blip>
          <a:srcRect l="10045" r="1450"/>
          <a:stretch/>
        </p:blipFill>
        <p:spPr>
          <a:xfrm>
            <a:off x="4494748" y="2171875"/>
            <a:ext cx="4653449" cy="2954025"/>
          </a:xfrm>
          <a:prstGeom prst="rect">
            <a:avLst/>
          </a:prstGeom>
          <a:noFill/>
          <a:ln>
            <a:noFill/>
          </a:ln>
        </p:spPr>
      </p:pic>
      <p:grpSp>
        <p:nvGrpSpPr>
          <p:cNvPr id="1173" name="Google Shape;1173;p6"/>
          <p:cNvGrpSpPr/>
          <p:nvPr/>
        </p:nvGrpSpPr>
        <p:grpSpPr>
          <a:xfrm>
            <a:off x="3585425" y="6"/>
            <a:ext cx="5567065" cy="2296200"/>
            <a:chOff x="2707741" y="85986"/>
            <a:chExt cx="4834200" cy="2296200"/>
          </a:xfrm>
        </p:grpSpPr>
        <p:sp>
          <p:nvSpPr>
            <p:cNvPr id="1174" name="Google Shape;1174;p6"/>
            <p:cNvSpPr txBox="1"/>
            <p:nvPr/>
          </p:nvSpPr>
          <p:spPr>
            <a:xfrm>
              <a:off x="2707741" y="85986"/>
              <a:ext cx="4834200" cy="2296200"/>
            </a:xfrm>
            <a:prstGeom prst="rect">
              <a:avLst/>
            </a:prstGeom>
            <a:solidFill>
              <a:srgbClr val="464646"/>
            </a:solidFill>
            <a:ln w="9525" cap="flat" cmpd="sng">
              <a:solidFill>
                <a:srgbClr val="464646"/>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1175" name="Google Shape;1175;p6"/>
            <p:cNvSpPr txBox="1"/>
            <p:nvPr/>
          </p:nvSpPr>
          <p:spPr>
            <a:xfrm>
              <a:off x="2822349" y="678400"/>
              <a:ext cx="4605000" cy="725400"/>
            </a:xfrm>
            <a:prstGeom prst="rect">
              <a:avLst/>
            </a:prstGeom>
            <a:noFill/>
            <a:ln>
              <a:noFill/>
            </a:ln>
          </p:spPr>
          <p:txBody>
            <a:bodyPr spcFirstLastPara="1" wrap="square" lIns="91425" tIns="91425" rIns="91425" bIns="91425" anchor="t" anchorCtr="0">
              <a:noAutofit/>
            </a:bodyPr>
            <a:lstStyle/>
            <a:p>
              <a:pPr marL="0" marR="101947" lvl="0" indent="0" algn="l" rtl="0">
                <a:lnSpc>
                  <a:spcPct val="100000"/>
                </a:lnSpc>
                <a:spcBef>
                  <a:spcPts val="0"/>
                </a:spcBef>
                <a:spcAft>
                  <a:spcPts val="0"/>
                </a:spcAft>
                <a:buClr>
                  <a:schemeClr val="dk1"/>
                </a:buClr>
                <a:buSzPts val="1100"/>
                <a:buFont typeface="Arial"/>
                <a:buNone/>
              </a:pPr>
              <a:r>
                <a:rPr lang="el-GR" sz="2400" b="0" i="0" u="none" strike="noStrike" cap="none">
                  <a:solidFill>
                    <a:srgbClr val="FFFFFF"/>
                  </a:solidFill>
                  <a:latin typeface="Arial"/>
                  <a:ea typeface="Arial"/>
                  <a:cs typeface="Arial"/>
                  <a:sym typeface="Arial"/>
                </a:rPr>
                <a:t>Η επόμενη μέρα για τις πωλήσεις από απόσταση και την ενδοκοινοτική παροχή υπηρεσιών προς καταναλωτές (B2C)</a:t>
              </a:r>
              <a:endParaRPr sz="3600" b="0" i="0" u="none" strike="noStrike" cap="none">
                <a:solidFill>
                  <a:srgbClr val="FFFFFF"/>
                </a:solidFill>
                <a:latin typeface="Arial"/>
                <a:ea typeface="Arial"/>
                <a:cs typeface="Arial"/>
                <a:sym typeface="Arial"/>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79"/>
        <p:cNvGrpSpPr/>
        <p:nvPr/>
      </p:nvGrpSpPr>
      <p:grpSpPr>
        <a:xfrm>
          <a:off x="0" y="0"/>
          <a:ext cx="0" cy="0"/>
          <a:chOff x="0" y="0"/>
          <a:chExt cx="0" cy="0"/>
        </a:xfrm>
      </p:grpSpPr>
      <p:sp>
        <p:nvSpPr>
          <p:cNvPr id="1180" name="Google Shape;1180;p7"/>
          <p:cNvSpPr txBox="1">
            <a:spLocks noGrp="1"/>
          </p:cNvSpPr>
          <p:nvPr>
            <p:ph type="sldNum" idx="12"/>
          </p:nvPr>
        </p:nvSpPr>
        <p:spPr>
          <a:xfrm>
            <a:off x="7488222" y="4869180"/>
            <a:ext cx="1323600" cy="102900"/>
          </a:xfrm>
          <a:prstGeom prst="rect">
            <a:avLst/>
          </a:prstGeom>
          <a:noFill/>
          <a:ln>
            <a:noFill/>
          </a:ln>
        </p:spPr>
        <p:txBody>
          <a:bodyPr spcFirstLastPara="1" wrap="square" lIns="0" tIns="0" rIns="0" bIns="0" anchor="b" anchorCtr="0">
            <a:noAutofit/>
          </a:bodyPr>
          <a:lstStyle/>
          <a:p>
            <a:pPr marL="0" lvl="0" indent="0" algn="r" rtl="0">
              <a:lnSpc>
                <a:spcPct val="100000"/>
              </a:lnSpc>
              <a:spcBef>
                <a:spcPts val="0"/>
              </a:spcBef>
              <a:spcAft>
                <a:spcPts val="0"/>
              </a:spcAft>
              <a:buClr>
                <a:srgbClr val="000000"/>
              </a:buClr>
              <a:buSzPts val="600"/>
              <a:buFont typeface="Arial"/>
              <a:buNone/>
            </a:pPr>
            <a:fld id="{00000000-1234-1234-1234-123412341234}" type="slidenum">
              <a:rPr lang="el-GR"/>
              <a:t>7</a:t>
            </a:fld>
            <a:endParaRPr/>
          </a:p>
        </p:txBody>
      </p:sp>
      <p:sp>
        <p:nvSpPr>
          <p:cNvPr id="1181" name="Google Shape;1181;p7"/>
          <p:cNvSpPr txBox="1"/>
          <p:nvPr/>
        </p:nvSpPr>
        <p:spPr>
          <a:xfrm>
            <a:off x="0" y="0"/>
            <a:ext cx="9144000" cy="809100"/>
          </a:xfrm>
          <a:prstGeom prst="rect">
            <a:avLst/>
          </a:prstGeom>
          <a:solidFill>
            <a:srgbClr val="434343"/>
          </a:solidFill>
          <a:ln>
            <a:noFill/>
          </a:ln>
        </p:spPr>
        <p:txBody>
          <a:bodyPr spcFirstLastPara="1" wrap="square" lIns="0" tIns="0" rIns="0" bIns="0" anchor="ctr" anchorCtr="0">
            <a:noAutofit/>
          </a:bodyPr>
          <a:lstStyle/>
          <a:p>
            <a:pPr marL="179998" marR="0" lvl="0" indent="0" algn="l" rtl="0">
              <a:lnSpc>
                <a:spcPct val="85000"/>
              </a:lnSpc>
              <a:spcBef>
                <a:spcPts val="0"/>
              </a:spcBef>
              <a:spcAft>
                <a:spcPts val="0"/>
              </a:spcAft>
              <a:buNone/>
            </a:pPr>
            <a:r>
              <a:rPr lang="el-GR" sz="2000" b="0" i="0" u="none" strike="noStrike" cap="none">
                <a:solidFill>
                  <a:schemeClr val="lt1"/>
                </a:solidFill>
                <a:latin typeface="Arial"/>
                <a:ea typeface="Arial"/>
                <a:cs typeface="Arial"/>
                <a:sym typeface="Arial"/>
              </a:rPr>
              <a:t>Ηλεκτρονικές πωλήσεις προς καταναλωτές σε άλλα κράτη μέλη της ΕΕ  </a:t>
            </a:r>
            <a:endParaRPr sz="2000" b="0" i="0" u="none" strike="noStrike" cap="none">
              <a:solidFill>
                <a:srgbClr val="FFFFFF"/>
              </a:solidFill>
              <a:latin typeface="Georgia"/>
              <a:ea typeface="Georgia"/>
              <a:cs typeface="Georgia"/>
              <a:sym typeface="Georgia"/>
            </a:endParaRPr>
          </a:p>
        </p:txBody>
      </p:sp>
      <p:sp>
        <p:nvSpPr>
          <p:cNvPr id="1182" name="Google Shape;1182;p7"/>
          <p:cNvSpPr/>
          <p:nvPr/>
        </p:nvSpPr>
        <p:spPr>
          <a:xfrm>
            <a:off x="93350" y="914400"/>
            <a:ext cx="5652211" cy="418389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400"/>
              </a:spcBef>
              <a:spcAft>
                <a:spcPts val="0"/>
              </a:spcAft>
              <a:buClr>
                <a:srgbClr val="000000"/>
              </a:buClr>
              <a:buSzPts val="1200"/>
              <a:buFont typeface="Arial"/>
              <a:buNone/>
            </a:pPr>
            <a:r>
              <a:rPr lang="el-GR" sz="1200" b="0" i="0" u="none" strike="noStrike" cap="none">
                <a:solidFill>
                  <a:srgbClr val="000000"/>
                </a:solidFill>
                <a:latin typeface="Arial"/>
                <a:ea typeface="Arial"/>
                <a:cs typeface="Arial"/>
                <a:sym typeface="Arial"/>
              </a:rPr>
              <a:t>Επικείμενες αλλαγές από 1.7.2021:</a:t>
            </a:r>
            <a:endParaRPr sz="1200" b="0" i="0" u="none" strike="noStrike" cap="none">
              <a:solidFill>
                <a:srgbClr val="000000"/>
              </a:solidFill>
              <a:latin typeface="Arial"/>
              <a:ea typeface="Arial"/>
              <a:cs typeface="Arial"/>
              <a:sym typeface="Arial"/>
            </a:endParaRPr>
          </a:p>
          <a:p>
            <a:pPr marL="0" marR="0" lvl="0" indent="0" algn="l" rtl="0">
              <a:lnSpc>
                <a:spcPct val="100000"/>
              </a:lnSpc>
              <a:spcBef>
                <a:spcPts val="400"/>
              </a:spcBef>
              <a:spcAft>
                <a:spcPts val="0"/>
              </a:spcAft>
              <a:buClr>
                <a:srgbClr val="000000"/>
              </a:buClr>
              <a:buSzPts val="1200"/>
              <a:buFont typeface="Arial"/>
              <a:buNone/>
            </a:pPr>
            <a:endParaRPr sz="1200" b="1" i="0" u="none" strike="noStrike" cap="none">
              <a:solidFill>
                <a:srgbClr val="000000"/>
              </a:solidFill>
              <a:latin typeface="Arial"/>
              <a:ea typeface="Arial"/>
              <a:cs typeface="Arial"/>
              <a:sym typeface="Arial"/>
            </a:endParaRPr>
          </a:p>
          <a:p>
            <a:pPr marL="0" marR="0" lvl="0" indent="0" algn="l" rtl="0">
              <a:lnSpc>
                <a:spcPct val="100000"/>
              </a:lnSpc>
              <a:spcBef>
                <a:spcPts val="400"/>
              </a:spcBef>
              <a:spcAft>
                <a:spcPts val="0"/>
              </a:spcAft>
              <a:buClr>
                <a:srgbClr val="000000"/>
              </a:buClr>
              <a:buSzPts val="1200"/>
              <a:buFont typeface="Arial"/>
              <a:buNone/>
            </a:pPr>
            <a:r>
              <a:rPr lang="el-GR" sz="1200" b="1" i="0" u="none" strike="noStrike" cap="none">
                <a:solidFill>
                  <a:srgbClr val="000000"/>
                </a:solidFill>
                <a:latin typeface="Arial"/>
                <a:ea typeface="Arial"/>
                <a:cs typeface="Arial"/>
                <a:sym typeface="Arial"/>
              </a:rPr>
              <a:t>Α. Νέο όριο ετήσιων συναλλαγών 10.000 ευρώ</a:t>
            </a:r>
            <a:endParaRPr/>
          </a:p>
          <a:p>
            <a:pPr marL="285750" marR="0" lvl="0" indent="-285750" algn="l" rtl="0">
              <a:lnSpc>
                <a:spcPct val="100000"/>
              </a:lnSpc>
              <a:spcBef>
                <a:spcPts val="400"/>
              </a:spcBef>
              <a:spcAft>
                <a:spcPts val="0"/>
              </a:spcAft>
              <a:buClr>
                <a:srgbClr val="000000"/>
              </a:buClr>
              <a:buSzPts val="1200"/>
              <a:buFont typeface="Noto Sans Symbols"/>
              <a:buChar char="●"/>
            </a:pPr>
            <a:r>
              <a:rPr lang="el-GR" sz="1200" b="0" i="0" u="none" strike="noStrike" cap="none">
                <a:solidFill>
                  <a:srgbClr val="000000"/>
                </a:solidFill>
                <a:latin typeface="Arial"/>
                <a:ea typeface="Arial"/>
                <a:cs typeface="Arial"/>
                <a:sym typeface="Arial"/>
              </a:rPr>
              <a:t>Το υφιστάμενο όριο ετήσιων συναλλαγών (100.000/35.000 ευρώ ανά χώρα) καταργείται </a:t>
            </a:r>
            <a:endParaRPr/>
          </a:p>
          <a:p>
            <a:pPr marL="285750" marR="0" lvl="0" indent="-285750" algn="l" rtl="0">
              <a:lnSpc>
                <a:spcPct val="100000"/>
              </a:lnSpc>
              <a:spcBef>
                <a:spcPts val="400"/>
              </a:spcBef>
              <a:spcAft>
                <a:spcPts val="0"/>
              </a:spcAft>
              <a:buClr>
                <a:srgbClr val="000000"/>
              </a:buClr>
              <a:buSzPts val="1200"/>
              <a:buFont typeface="Noto Sans Symbols"/>
              <a:buChar char="●"/>
            </a:pPr>
            <a:r>
              <a:rPr lang="el-GR" sz="1200" b="0" i="0" u="none" strike="noStrike" cap="none">
                <a:solidFill>
                  <a:srgbClr val="000000"/>
                </a:solidFill>
                <a:latin typeface="Arial"/>
                <a:ea typeface="Arial"/>
                <a:cs typeface="Arial"/>
                <a:sym typeface="Arial"/>
              </a:rPr>
              <a:t>Το νέο όριο των 10.000 ευρώ θα ισχύει ενιαία σε όλη την ΕΕ</a:t>
            </a:r>
            <a:endParaRPr/>
          </a:p>
          <a:p>
            <a:pPr marL="285750" marR="0" lvl="0" indent="-285750" algn="l" rtl="0">
              <a:lnSpc>
                <a:spcPct val="100000"/>
              </a:lnSpc>
              <a:spcBef>
                <a:spcPts val="400"/>
              </a:spcBef>
              <a:spcAft>
                <a:spcPts val="0"/>
              </a:spcAft>
              <a:buClr>
                <a:srgbClr val="000000"/>
              </a:buClr>
              <a:buSzPts val="1200"/>
              <a:buFont typeface="Noto Sans Symbols"/>
              <a:buChar char="●"/>
            </a:pPr>
            <a:r>
              <a:rPr lang="el-GR" sz="1200" b="0" i="0" u="none" strike="noStrike" cap="none">
                <a:solidFill>
                  <a:srgbClr val="000000"/>
                </a:solidFill>
                <a:latin typeface="Arial"/>
                <a:ea typeface="Arial"/>
                <a:cs typeface="Arial"/>
                <a:sym typeface="Arial"/>
              </a:rPr>
              <a:t>Σε περίπτωση υπέρβασης του ορίου, θα δημιουργούνται υποχρεώσεις ΦΠΑ στη χώρα του καταναλωτή</a:t>
            </a:r>
            <a:endParaRPr/>
          </a:p>
          <a:p>
            <a:pPr marL="457200" marR="0" lvl="0" indent="0" algn="l" rtl="0">
              <a:lnSpc>
                <a:spcPct val="100000"/>
              </a:lnSpc>
              <a:spcBef>
                <a:spcPts val="400"/>
              </a:spcBef>
              <a:spcAft>
                <a:spcPts val="0"/>
              </a:spcAft>
              <a:buNone/>
            </a:pPr>
            <a:endParaRPr/>
          </a:p>
          <a:p>
            <a:pPr marL="0" marR="0" lvl="0" indent="0" algn="l" rtl="0">
              <a:lnSpc>
                <a:spcPct val="100000"/>
              </a:lnSpc>
              <a:spcBef>
                <a:spcPts val="400"/>
              </a:spcBef>
              <a:spcAft>
                <a:spcPts val="0"/>
              </a:spcAft>
              <a:buNone/>
            </a:pPr>
            <a:r>
              <a:rPr lang="el-GR" sz="1200" b="1" i="0" u="none" strike="noStrike" cap="none">
                <a:solidFill>
                  <a:srgbClr val="000000"/>
                </a:solidFill>
                <a:latin typeface="Arial"/>
                <a:ea typeface="Arial"/>
                <a:cs typeface="Arial"/>
                <a:sym typeface="Arial"/>
              </a:rPr>
              <a:t>Β. Δυνατότητα εγγραφής στο “One Stop Shop” ΟSS</a:t>
            </a:r>
            <a:endParaRPr sz="1200" b="1" i="0" u="none" strike="noStrike" cap="none">
              <a:solidFill>
                <a:srgbClr val="000000"/>
              </a:solidFill>
              <a:latin typeface="Arial"/>
              <a:ea typeface="Arial"/>
              <a:cs typeface="Arial"/>
              <a:sym typeface="Arial"/>
            </a:endParaRPr>
          </a:p>
          <a:p>
            <a:pPr marL="285750" marR="0" lvl="0" indent="-285750" algn="l" rtl="0">
              <a:lnSpc>
                <a:spcPct val="100000"/>
              </a:lnSpc>
              <a:spcBef>
                <a:spcPts val="400"/>
              </a:spcBef>
              <a:spcAft>
                <a:spcPts val="0"/>
              </a:spcAft>
              <a:buClr>
                <a:srgbClr val="000000"/>
              </a:buClr>
              <a:buSzPts val="1200"/>
              <a:buFont typeface="Noto Sans Symbols"/>
              <a:buChar char="●"/>
            </a:pPr>
            <a:r>
              <a:rPr lang="el-GR" sz="1200" b="0" i="0" u="none" strike="noStrike" cap="none">
                <a:solidFill>
                  <a:srgbClr val="000000"/>
                </a:solidFill>
                <a:latin typeface="Arial"/>
                <a:ea typeface="Arial"/>
                <a:cs typeface="Arial"/>
                <a:sym typeface="Arial"/>
              </a:rPr>
              <a:t>Σε περίπτωση υπέρβασης του ορίου των 10.000 ευρώ, θα υπάρχει δυνατότητα δήλωσης και απόδοσης ΦΠΑ στην Ελλάδα για όλες τις χώρες της ΕΕ όπου προκύπτει υποχρέωση, μέσω του ΟSS </a:t>
            </a:r>
            <a:endParaRPr/>
          </a:p>
          <a:p>
            <a:pPr marL="285750" marR="0" lvl="0" indent="-285750" algn="l" rtl="0">
              <a:lnSpc>
                <a:spcPct val="100000"/>
              </a:lnSpc>
              <a:spcBef>
                <a:spcPts val="400"/>
              </a:spcBef>
              <a:spcAft>
                <a:spcPts val="0"/>
              </a:spcAft>
              <a:buClr>
                <a:srgbClr val="000000"/>
              </a:buClr>
              <a:buSzPts val="1200"/>
              <a:buFont typeface="Noto Sans Symbols"/>
              <a:buChar char="●"/>
            </a:pPr>
            <a:r>
              <a:rPr lang="el-GR" sz="1200" b="0" i="0" u="none" strike="noStrike" cap="none">
                <a:solidFill>
                  <a:srgbClr val="000000"/>
                </a:solidFill>
                <a:latin typeface="Arial"/>
                <a:ea typeface="Arial"/>
                <a:cs typeface="Arial"/>
                <a:sym typeface="Arial"/>
              </a:rPr>
              <a:t>Δυνατότητα κατ’ επιλογή χρήσης του OSS και όταν δεν υπάρχει υποχρέωση</a:t>
            </a:r>
            <a:endParaRPr/>
          </a:p>
          <a:p>
            <a:pPr marL="285750" marR="0" lvl="0" indent="-285750" algn="l" rtl="0">
              <a:lnSpc>
                <a:spcPct val="100000"/>
              </a:lnSpc>
              <a:spcBef>
                <a:spcPts val="400"/>
              </a:spcBef>
              <a:spcAft>
                <a:spcPts val="0"/>
              </a:spcAft>
              <a:buClr>
                <a:srgbClr val="000000"/>
              </a:buClr>
              <a:buSzPts val="1200"/>
              <a:buFont typeface="Noto Sans Symbols"/>
              <a:buChar char="●"/>
            </a:pPr>
            <a:r>
              <a:rPr lang="el-GR" sz="1200" b="0" i="0" u="none" strike="noStrike" cap="none">
                <a:solidFill>
                  <a:srgbClr val="000000"/>
                </a:solidFill>
                <a:latin typeface="Arial"/>
                <a:ea typeface="Arial"/>
                <a:cs typeface="Arial"/>
                <a:sym typeface="Arial"/>
              </a:rPr>
              <a:t>Στη δήλωση του OSS δεν γίνεται συμψηφισμός με ΦΠΑ που καταβλήθηκε στην Ελλάδα ή σε άλλα κράτη μέλη της ΕΕ</a:t>
            </a:r>
            <a:endParaRPr sz="12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300"/>
              <a:buFont typeface="Arial"/>
              <a:buNone/>
            </a:pPr>
            <a:endParaRPr sz="1300" b="0" i="0" u="none" strike="noStrike" cap="none">
              <a:solidFill>
                <a:srgbClr val="000000"/>
              </a:solidFill>
              <a:latin typeface="Arial"/>
              <a:ea typeface="Arial"/>
              <a:cs typeface="Arial"/>
              <a:sym typeface="Arial"/>
            </a:endParaRPr>
          </a:p>
        </p:txBody>
      </p:sp>
      <p:sp>
        <p:nvSpPr>
          <p:cNvPr id="1183" name="Google Shape;1183;p7"/>
          <p:cNvSpPr/>
          <p:nvPr/>
        </p:nvSpPr>
        <p:spPr>
          <a:xfrm>
            <a:off x="5851525" y="809100"/>
            <a:ext cx="3292800" cy="4334400"/>
          </a:xfrm>
          <a:prstGeom prst="rect">
            <a:avLst/>
          </a:prstGeom>
          <a:solidFill>
            <a:srgbClr val="D04A02"/>
          </a:solidFill>
          <a:ln>
            <a:noFill/>
          </a:ln>
        </p:spPr>
        <p:txBody>
          <a:bodyPr spcFirstLastPara="1" wrap="square" lIns="91425" tIns="45700" rIns="91425" bIns="45700" anchor="ctr" anchorCtr="0">
            <a:noAutofit/>
          </a:bodyPr>
          <a:lstStyle/>
          <a:p>
            <a:pPr marL="89992" marR="25933" lvl="0" indent="0" algn="l" rtl="0">
              <a:lnSpc>
                <a:spcPct val="150000"/>
              </a:lnSpc>
              <a:spcBef>
                <a:spcPts val="0"/>
              </a:spcBef>
              <a:spcAft>
                <a:spcPts val="0"/>
              </a:spcAft>
              <a:buClr>
                <a:srgbClr val="000000"/>
              </a:buClr>
              <a:buSzPts val="1900"/>
              <a:buFont typeface="Arial"/>
              <a:buNone/>
            </a:pPr>
            <a:endParaRPr sz="1900" b="0" i="0" u="none" strike="noStrike" cap="none">
              <a:solidFill>
                <a:srgbClr val="FFFFFF"/>
              </a:solidFill>
              <a:latin typeface="Arial"/>
              <a:ea typeface="Arial"/>
              <a:cs typeface="Arial"/>
              <a:sym typeface="Arial"/>
            </a:endParaRPr>
          </a:p>
          <a:p>
            <a:pPr marL="269999" marR="77624" lvl="0" indent="0" algn="l" rtl="0">
              <a:lnSpc>
                <a:spcPct val="100000"/>
              </a:lnSpc>
              <a:spcBef>
                <a:spcPts val="0"/>
              </a:spcBef>
              <a:spcAft>
                <a:spcPts val="0"/>
              </a:spcAft>
              <a:buClr>
                <a:srgbClr val="000000"/>
              </a:buClr>
              <a:buSzPts val="1500"/>
              <a:buFont typeface="Arial"/>
              <a:buNone/>
            </a:pPr>
            <a:r>
              <a:rPr lang="el-GR" sz="1500" b="1" i="0" u="none" strike="noStrike" cap="none">
                <a:solidFill>
                  <a:srgbClr val="FFFFFF"/>
                </a:solidFill>
                <a:latin typeface="Arial"/>
                <a:ea typeface="Arial"/>
                <a:cs typeface="Arial"/>
                <a:sym typeface="Arial"/>
              </a:rPr>
              <a:t>Το ετήσιο όριο πωλήσεων εξ αποστάσεως μειώνεται σε 10.000 ευρώ, αλλά η δήλωση και απόδοση του ΦΠΑ για όλες τις χώρες της ΕΕ όπου προκύπτει υποχρέωση μπορεί να γίνει απευθείας στην Ελλάδα μέσω του OSS</a:t>
            </a:r>
            <a:br>
              <a:rPr lang="el-GR" sz="1800" b="0" i="0" u="none" strike="noStrike" cap="none">
                <a:solidFill>
                  <a:srgbClr val="FFFFFF"/>
                </a:solidFill>
                <a:latin typeface="Arial"/>
                <a:ea typeface="Arial"/>
                <a:cs typeface="Arial"/>
                <a:sym typeface="Arial"/>
              </a:rPr>
            </a:br>
            <a:endParaRPr sz="1800" b="0" i="0" u="none" strike="noStrike" cap="none">
              <a:solidFill>
                <a:srgbClr val="FFFFFF"/>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187"/>
        <p:cNvGrpSpPr/>
        <p:nvPr/>
      </p:nvGrpSpPr>
      <p:grpSpPr>
        <a:xfrm>
          <a:off x="0" y="0"/>
          <a:ext cx="0" cy="0"/>
          <a:chOff x="0" y="0"/>
          <a:chExt cx="0" cy="0"/>
        </a:xfrm>
      </p:grpSpPr>
      <p:sp>
        <p:nvSpPr>
          <p:cNvPr id="1188" name="Google Shape;1188;p8"/>
          <p:cNvSpPr txBox="1">
            <a:spLocks noGrp="1"/>
          </p:cNvSpPr>
          <p:nvPr>
            <p:ph type="sldNum" idx="12"/>
          </p:nvPr>
        </p:nvSpPr>
        <p:spPr>
          <a:xfrm>
            <a:off x="7488222" y="4869180"/>
            <a:ext cx="1323600" cy="102900"/>
          </a:xfrm>
          <a:prstGeom prst="rect">
            <a:avLst/>
          </a:prstGeom>
          <a:noFill/>
          <a:ln>
            <a:noFill/>
          </a:ln>
        </p:spPr>
        <p:txBody>
          <a:bodyPr spcFirstLastPara="1" wrap="square" lIns="0" tIns="0" rIns="0" bIns="0" anchor="b" anchorCtr="0">
            <a:noAutofit/>
          </a:bodyPr>
          <a:lstStyle/>
          <a:p>
            <a:pPr marL="0" lvl="0" indent="0" algn="r" rtl="0">
              <a:lnSpc>
                <a:spcPct val="100000"/>
              </a:lnSpc>
              <a:spcBef>
                <a:spcPts val="0"/>
              </a:spcBef>
              <a:spcAft>
                <a:spcPts val="0"/>
              </a:spcAft>
              <a:buClr>
                <a:srgbClr val="000000"/>
              </a:buClr>
              <a:buSzPts val="600"/>
              <a:buFont typeface="Arial"/>
              <a:buNone/>
            </a:pPr>
            <a:fld id="{00000000-1234-1234-1234-123412341234}" type="slidenum">
              <a:rPr lang="el-GR"/>
              <a:t>8</a:t>
            </a:fld>
            <a:endParaRPr/>
          </a:p>
        </p:txBody>
      </p:sp>
      <p:sp>
        <p:nvSpPr>
          <p:cNvPr id="1189" name="Google Shape;1189;p8"/>
          <p:cNvSpPr txBox="1"/>
          <p:nvPr/>
        </p:nvSpPr>
        <p:spPr>
          <a:xfrm>
            <a:off x="0" y="0"/>
            <a:ext cx="9144000" cy="809100"/>
          </a:xfrm>
          <a:prstGeom prst="rect">
            <a:avLst/>
          </a:prstGeom>
          <a:solidFill>
            <a:srgbClr val="434343"/>
          </a:solidFill>
          <a:ln>
            <a:noFill/>
          </a:ln>
        </p:spPr>
        <p:txBody>
          <a:bodyPr spcFirstLastPara="1" wrap="square" lIns="0" tIns="0" rIns="0" bIns="0" anchor="ctr" anchorCtr="0">
            <a:noAutofit/>
          </a:bodyPr>
          <a:lstStyle/>
          <a:p>
            <a:pPr marL="179998" marR="0" lvl="0" indent="0" algn="l" rtl="0">
              <a:lnSpc>
                <a:spcPct val="85000"/>
              </a:lnSpc>
              <a:spcBef>
                <a:spcPts val="0"/>
              </a:spcBef>
              <a:spcAft>
                <a:spcPts val="0"/>
              </a:spcAft>
              <a:buNone/>
            </a:pPr>
            <a:r>
              <a:rPr lang="el-GR" sz="2000" b="0" i="0" u="none" strike="noStrike" cap="none">
                <a:solidFill>
                  <a:schemeClr val="lt1"/>
                </a:solidFill>
                <a:latin typeface="Arial"/>
                <a:ea typeface="Arial"/>
                <a:cs typeface="Arial"/>
                <a:sym typeface="Arial"/>
              </a:rPr>
              <a:t>Παροχή υπηρεσιών προς καταναλωτές σε άλλα κράτη μέλη της ΕΕ  </a:t>
            </a:r>
            <a:endParaRPr sz="2000" b="0" i="0" u="none" strike="noStrike" cap="none">
              <a:solidFill>
                <a:srgbClr val="FFFFFF"/>
              </a:solidFill>
              <a:latin typeface="Georgia"/>
              <a:ea typeface="Georgia"/>
              <a:cs typeface="Georgia"/>
              <a:sym typeface="Georgia"/>
            </a:endParaRPr>
          </a:p>
        </p:txBody>
      </p:sp>
      <p:sp>
        <p:nvSpPr>
          <p:cNvPr id="1190" name="Google Shape;1190;p8"/>
          <p:cNvSpPr/>
          <p:nvPr/>
        </p:nvSpPr>
        <p:spPr>
          <a:xfrm>
            <a:off x="392755" y="1017301"/>
            <a:ext cx="5435934" cy="3333918"/>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400"/>
              </a:spcBef>
              <a:spcAft>
                <a:spcPts val="0"/>
              </a:spcAft>
              <a:buClr>
                <a:srgbClr val="000000"/>
              </a:buClr>
              <a:buSzPts val="1300"/>
              <a:buFont typeface="Arial"/>
              <a:buNone/>
            </a:pPr>
            <a:r>
              <a:rPr lang="el-GR" sz="1300" b="0" i="0" u="none" strike="noStrike" cap="none">
                <a:solidFill>
                  <a:srgbClr val="000000"/>
                </a:solidFill>
                <a:latin typeface="Arial"/>
                <a:ea typeface="Arial"/>
                <a:cs typeface="Arial"/>
                <a:sym typeface="Arial"/>
              </a:rPr>
              <a:t>Τι αλλάζει μετά την 1.7.2021 για τις ενδοκοινοτικές παροχές υπηρεσιών σε καταναλωτές:</a:t>
            </a:r>
            <a:endParaRPr/>
          </a:p>
          <a:p>
            <a:pPr marL="0" marR="0" lvl="0" indent="0" algn="l" rtl="0">
              <a:lnSpc>
                <a:spcPct val="100000"/>
              </a:lnSpc>
              <a:spcBef>
                <a:spcPts val="400"/>
              </a:spcBef>
              <a:spcAft>
                <a:spcPts val="0"/>
              </a:spcAft>
              <a:buClr>
                <a:srgbClr val="000000"/>
              </a:buClr>
              <a:buSzPts val="1300"/>
              <a:buFont typeface="Arial"/>
              <a:buNone/>
            </a:pPr>
            <a:endParaRPr sz="1300" b="1" i="0" u="none" strike="noStrike" cap="none">
              <a:solidFill>
                <a:srgbClr val="000000"/>
              </a:solidFill>
              <a:latin typeface="Arial"/>
              <a:ea typeface="Arial"/>
              <a:cs typeface="Arial"/>
              <a:sym typeface="Arial"/>
            </a:endParaRPr>
          </a:p>
          <a:p>
            <a:pPr marL="457200" marR="0" lvl="0" indent="-311150" algn="l" rtl="0">
              <a:lnSpc>
                <a:spcPct val="100000"/>
              </a:lnSpc>
              <a:spcBef>
                <a:spcPts val="0"/>
              </a:spcBef>
              <a:spcAft>
                <a:spcPts val="0"/>
              </a:spcAft>
              <a:buClr>
                <a:srgbClr val="000000"/>
              </a:buClr>
              <a:buSzPts val="1300"/>
              <a:buFont typeface="Arial"/>
              <a:buChar char="●"/>
            </a:pPr>
            <a:r>
              <a:rPr lang="el-GR" sz="1300" b="0" i="0" u="none" strike="noStrike" cap="none">
                <a:solidFill>
                  <a:srgbClr val="000000"/>
                </a:solidFill>
                <a:latin typeface="Arial"/>
                <a:ea typeface="Arial"/>
                <a:cs typeface="Arial"/>
                <a:sym typeface="Arial"/>
              </a:rPr>
              <a:t>Επέκταση του OSS σε όλες τις ενδοκοινοτικές παροχές υπηρεσιών σε καταναλωτές (Β2C) οι οποίες έχουν ως τόπο φορολογίας το κράτος μέλος διαμονής του πελάτη </a:t>
            </a:r>
            <a:endParaRPr/>
          </a:p>
          <a:p>
            <a:pPr marL="457200" marR="0" lvl="0" indent="0" algn="l" rtl="0">
              <a:lnSpc>
                <a:spcPct val="100000"/>
              </a:lnSpc>
              <a:spcBef>
                <a:spcPts val="0"/>
              </a:spcBef>
              <a:spcAft>
                <a:spcPts val="0"/>
              </a:spcAft>
              <a:buNone/>
            </a:pPr>
            <a:endParaRPr sz="1300" b="0" i="0" u="none" strike="noStrike" cap="none">
              <a:solidFill>
                <a:srgbClr val="000000"/>
              </a:solidFill>
              <a:latin typeface="Arial"/>
              <a:ea typeface="Arial"/>
              <a:cs typeface="Arial"/>
              <a:sym typeface="Arial"/>
            </a:endParaRPr>
          </a:p>
          <a:p>
            <a:pPr marL="457200" marR="0" lvl="0" indent="-311150" algn="l" rtl="0">
              <a:lnSpc>
                <a:spcPct val="100000"/>
              </a:lnSpc>
              <a:spcBef>
                <a:spcPts val="0"/>
              </a:spcBef>
              <a:spcAft>
                <a:spcPts val="0"/>
              </a:spcAft>
              <a:buClr>
                <a:srgbClr val="000000"/>
              </a:buClr>
              <a:buSzPts val="1300"/>
              <a:buFont typeface="Arial"/>
              <a:buChar char="●"/>
            </a:pPr>
            <a:r>
              <a:rPr lang="el-GR" sz="1300" b="0" i="0" u="none" strike="noStrike" cap="none">
                <a:solidFill>
                  <a:srgbClr val="000000"/>
                </a:solidFill>
                <a:latin typeface="Arial"/>
                <a:ea typeface="Arial"/>
                <a:cs typeface="Arial"/>
                <a:sym typeface="Arial"/>
              </a:rPr>
              <a:t>Ενδεικτικά στην κατηγορία αυτή εμπίπτουν υπηρεσίες μεταφοράς αγαθών, παρεπόμενες της μεταφοράς, υπηρεσίες μίσθωσης μεταφορικών μέσων, υπηρεσίες σχετικές με ακίνητα κλπ.</a:t>
            </a:r>
            <a:endParaRPr/>
          </a:p>
          <a:p>
            <a:pPr marL="457200" marR="0" lvl="0" indent="0" algn="l" rtl="0">
              <a:lnSpc>
                <a:spcPct val="100000"/>
              </a:lnSpc>
              <a:spcBef>
                <a:spcPts val="0"/>
              </a:spcBef>
              <a:spcAft>
                <a:spcPts val="0"/>
              </a:spcAft>
              <a:buNone/>
            </a:pPr>
            <a:endParaRPr sz="1300" b="0" i="0" u="none" strike="noStrike" cap="none">
              <a:solidFill>
                <a:srgbClr val="000000"/>
              </a:solidFill>
              <a:latin typeface="Arial"/>
              <a:ea typeface="Arial"/>
              <a:cs typeface="Arial"/>
              <a:sym typeface="Arial"/>
            </a:endParaRPr>
          </a:p>
          <a:p>
            <a:pPr marL="457200" marR="0" lvl="0" indent="-311150" algn="l" rtl="0">
              <a:lnSpc>
                <a:spcPct val="100000"/>
              </a:lnSpc>
              <a:spcBef>
                <a:spcPts val="0"/>
              </a:spcBef>
              <a:spcAft>
                <a:spcPts val="0"/>
              </a:spcAft>
              <a:buClr>
                <a:srgbClr val="000000"/>
              </a:buClr>
              <a:buSzPts val="1300"/>
              <a:buFont typeface="Arial"/>
              <a:buChar char="●"/>
            </a:pPr>
            <a:r>
              <a:rPr lang="el-GR" sz="1300" b="0" i="0" u="none" strike="noStrike" cap="none">
                <a:solidFill>
                  <a:srgbClr val="000000"/>
                </a:solidFill>
                <a:latin typeface="Arial"/>
                <a:ea typeface="Arial"/>
                <a:cs typeface="Arial"/>
                <a:sym typeface="Arial"/>
              </a:rPr>
              <a:t>Εφόσον γίνει εγγραφή στο OSS, θα πρέπει να δηλώνονται υποχρεωτικά τόσο οι Β2C παροχές υπηρεσιών όσο και οι ενδοκοινοτικές Β2C ηλεκτρονικές πωλήσεις αγαθών </a:t>
            </a:r>
            <a:endParaRPr/>
          </a:p>
          <a:p>
            <a:pPr marL="457200" marR="0" lvl="0" indent="0" algn="l" rtl="0">
              <a:lnSpc>
                <a:spcPct val="100000"/>
              </a:lnSpc>
              <a:spcBef>
                <a:spcPts val="0"/>
              </a:spcBef>
              <a:spcAft>
                <a:spcPts val="0"/>
              </a:spcAft>
              <a:buNone/>
            </a:pPr>
            <a:endParaRPr sz="1300" b="0" i="0" u="none" strike="noStrike" cap="none">
              <a:solidFill>
                <a:srgbClr val="000000"/>
              </a:solidFill>
              <a:latin typeface="Arial"/>
              <a:ea typeface="Arial"/>
              <a:cs typeface="Arial"/>
              <a:sym typeface="Arial"/>
            </a:endParaRPr>
          </a:p>
          <a:p>
            <a:pPr marL="457200" marR="0" lvl="0" indent="-311150" algn="l" rtl="0">
              <a:lnSpc>
                <a:spcPct val="100000"/>
              </a:lnSpc>
              <a:spcBef>
                <a:spcPts val="0"/>
              </a:spcBef>
              <a:spcAft>
                <a:spcPts val="0"/>
              </a:spcAft>
              <a:buClr>
                <a:srgbClr val="000000"/>
              </a:buClr>
              <a:buSzPts val="1300"/>
              <a:buFont typeface="Arial"/>
              <a:buChar char="●"/>
            </a:pPr>
            <a:r>
              <a:rPr lang="el-GR" sz="1300" b="0" i="0" u="none" strike="noStrike" cap="none">
                <a:solidFill>
                  <a:srgbClr val="000000"/>
                </a:solidFill>
                <a:latin typeface="Arial"/>
                <a:ea typeface="Arial"/>
                <a:cs typeface="Arial"/>
                <a:sym typeface="Arial"/>
              </a:rPr>
              <a:t>Το όριο των 10.000 ευρώ δεν ισχύει για τις ενδοκοινοτικές Β2C παροχές υπηρεσιών, πλην των τηλεπικοινωνιακών, ραδιοτηλεοπτικών και ηλεκτρονικών υπηρεσιών</a:t>
            </a:r>
            <a:endParaRPr/>
          </a:p>
          <a:p>
            <a:pPr marL="285750" marR="0" lvl="0" indent="-196850" algn="l" rtl="0">
              <a:lnSpc>
                <a:spcPct val="100000"/>
              </a:lnSpc>
              <a:spcBef>
                <a:spcPts val="0"/>
              </a:spcBef>
              <a:spcAft>
                <a:spcPts val="0"/>
              </a:spcAft>
              <a:buClr>
                <a:srgbClr val="000000"/>
              </a:buClr>
              <a:buSzPts val="1400"/>
              <a:buFont typeface="Noto Sans Symbols"/>
              <a:buNone/>
            </a:pPr>
            <a:endParaRPr sz="1400" b="0" i="0" u="none" strike="noStrike" cap="none">
              <a:solidFill>
                <a:srgbClr val="000000"/>
              </a:solidFill>
              <a:latin typeface="Arial"/>
              <a:ea typeface="Arial"/>
              <a:cs typeface="Arial"/>
              <a:sym typeface="Arial"/>
            </a:endParaRPr>
          </a:p>
          <a:p>
            <a:pPr marL="285750" marR="0" lvl="0" indent="-203200" algn="l" rtl="0">
              <a:lnSpc>
                <a:spcPct val="100000"/>
              </a:lnSpc>
              <a:spcBef>
                <a:spcPts val="0"/>
              </a:spcBef>
              <a:spcAft>
                <a:spcPts val="0"/>
              </a:spcAft>
              <a:buClr>
                <a:srgbClr val="000000"/>
              </a:buClr>
              <a:buSzPts val="1300"/>
              <a:buFont typeface="Noto Sans Symbols"/>
              <a:buNone/>
            </a:pPr>
            <a:endParaRPr sz="13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1300" b="0" i="0" u="none" strike="noStrike" cap="none">
              <a:solidFill>
                <a:srgbClr val="000000"/>
              </a:solidFill>
              <a:latin typeface="Arial"/>
              <a:ea typeface="Arial"/>
              <a:cs typeface="Arial"/>
              <a:sym typeface="Arial"/>
            </a:endParaRPr>
          </a:p>
          <a:p>
            <a:pPr marL="285750" marR="0" lvl="0" indent="-203200" algn="l" rtl="0">
              <a:lnSpc>
                <a:spcPct val="100000"/>
              </a:lnSpc>
              <a:spcBef>
                <a:spcPts val="0"/>
              </a:spcBef>
              <a:spcAft>
                <a:spcPts val="0"/>
              </a:spcAft>
              <a:buClr>
                <a:srgbClr val="000000"/>
              </a:buClr>
              <a:buSzPts val="1300"/>
              <a:buFont typeface="Noto Sans Symbols"/>
              <a:buNone/>
            </a:pPr>
            <a:endParaRPr sz="1300" b="0" i="0" u="none" strike="noStrike" cap="none">
              <a:solidFill>
                <a:srgbClr val="000000"/>
              </a:solidFill>
              <a:latin typeface="Arial"/>
              <a:ea typeface="Arial"/>
              <a:cs typeface="Arial"/>
              <a:sym typeface="Arial"/>
            </a:endParaRPr>
          </a:p>
          <a:p>
            <a:pPr marL="285750" marR="0" lvl="0" indent="-203200" algn="l" rtl="0">
              <a:lnSpc>
                <a:spcPct val="100000"/>
              </a:lnSpc>
              <a:spcBef>
                <a:spcPts val="0"/>
              </a:spcBef>
              <a:spcAft>
                <a:spcPts val="0"/>
              </a:spcAft>
              <a:buClr>
                <a:srgbClr val="000000"/>
              </a:buClr>
              <a:buSzPts val="1300"/>
              <a:buFont typeface="Noto Sans Symbols"/>
              <a:buNone/>
            </a:pPr>
            <a:endParaRPr sz="1300" b="0" i="0" u="none" strike="noStrike" cap="none">
              <a:solidFill>
                <a:srgbClr val="000000"/>
              </a:solidFill>
              <a:latin typeface="Arial"/>
              <a:ea typeface="Arial"/>
              <a:cs typeface="Arial"/>
              <a:sym typeface="Arial"/>
            </a:endParaRPr>
          </a:p>
          <a:p>
            <a:pPr marL="285750" marR="0" lvl="0" indent="-203200" algn="l" rtl="0">
              <a:lnSpc>
                <a:spcPct val="100000"/>
              </a:lnSpc>
              <a:spcBef>
                <a:spcPts val="400"/>
              </a:spcBef>
              <a:spcAft>
                <a:spcPts val="0"/>
              </a:spcAft>
              <a:buClr>
                <a:srgbClr val="000000"/>
              </a:buClr>
              <a:buSzPts val="1300"/>
              <a:buFont typeface="Noto Sans Symbols"/>
              <a:buNone/>
            </a:pPr>
            <a:endParaRPr sz="13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300"/>
              <a:buFont typeface="Arial"/>
              <a:buNone/>
            </a:pPr>
            <a:endParaRPr sz="1300" b="0" i="0" u="none" strike="noStrike" cap="none">
              <a:solidFill>
                <a:srgbClr val="000000"/>
              </a:solidFill>
              <a:latin typeface="Arial"/>
              <a:ea typeface="Arial"/>
              <a:cs typeface="Arial"/>
              <a:sym typeface="Arial"/>
            </a:endParaRPr>
          </a:p>
        </p:txBody>
      </p:sp>
      <p:sp>
        <p:nvSpPr>
          <p:cNvPr id="1191" name="Google Shape;1191;p8"/>
          <p:cNvSpPr/>
          <p:nvPr/>
        </p:nvSpPr>
        <p:spPr>
          <a:xfrm>
            <a:off x="5851525" y="809100"/>
            <a:ext cx="3292800" cy="4334400"/>
          </a:xfrm>
          <a:prstGeom prst="rect">
            <a:avLst/>
          </a:prstGeom>
          <a:solidFill>
            <a:srgbClr val="D04A02"/>
          </a:solidFill>
          <a:ln>
            <a:noFill/>
          </a:ln>
        </p:spPr>
        <p:txBody>
          <a:bodyPr spcFirstLastPara="1" wrap="square" lIns="91425" tIns="45700" rIns="91425" bIns="45700" anchor="ctr" anchorCtr="0">
            <a:noAutofit/>
          </a:bodyPr>
          <a:lstStyle/>
          <a:p>
            <a:pPr marL="89992" marR="25933" lvl="0" indent="0" algn="l" rtl="0">
              <a:lnSpc>
                <a:spcPct val="150000"/>
              </a:lnSpc>
              <a:spcBef>
                <a:spcPts val="0"/>
              </a:spcBef>
              <a:spcAft>
                <a:spcPts val="0"/>
              </a:spcAft>
              <a:buClr>
                <a:srgbClr val="000000"/>
              </a:buClr>
              <a:buSzPts val="1900"/>
              <a:buFont typeface="Arial"/>
              <a:buNone/>
            </a:pPr>
            <a:endParaRPr sz="1900" b="0" i="0" u="none" strike="noStrike" cap="none">
              <a:solidFill>
                <a:srgbClr val="FFFFFF"/>
              </a:solidFill>
              <a:latin typeface="Arial"/>
              <a:ea typeface="Arial"/>
              <a:cs typeface="Arial"/>
              <a:sym typeface="Arial"/>
            </a:endParaRPr>
          </a:p>
          <a:p>
            <a:pPr marL="269999" marR="77624" lvl="0" indent="0" algn="l" rtl="0">
              <a:lnSpc>
                <a:spcPct val="100000"/>
              </a:lnSpc>
              <a:spcBef>
                <a:spcPts val="0"/>
              </a:spcBef>
              <a:spcAft>
                <a:spcPts val="0"/>
              </a:spcAft>
              <a:buClr>
                <a:srgbClr val="000000"/>
              </a:buClr>
              <a:buSzPts val="1500"/>
              <a:buFont typeface="Arial"/>
              <a:buNone/>
            </a:pPr>
            <a:r>
              <a:rPr lang="el-GR" sz="1500" b="1" i="0" u="none" strike="noStrike" cap="none">
                <a:solidFill>
                  <a:srgbClr val="FFFFFF"/>
                </a:solidFill>
                <a:latin typeface="Arial"/>
                <a:ea typeface="Arial"/>
                <a:cs typeface="Arial"/>
                <a:sym typeface="Arial"/>
              </a:rPr>
              <a:t>Το OSS μπορεί να αξιοποιηθεί και για την δήλωση και απόδοση ΦΠΑ από ενδοκοινοτική παροχή υπηρεσιών σε καταναλωτές (B2C) σε άλλα κράτη μέλη της ΕΕ </a:t>
            </a:r>
            <a:br>
              <a:rPr lang="el-GR" sz="1800" b="0" i="0" u="none" strike="noStrike" cap="none">
                <a:solidFill>
                  <a:srgbClr val="FFFFFF"/>
                </a:solidFill>
                <a:latin typeface="Arial"/>
                <a:ea typeface="Arial"/>
                <a:cs typeface="Arial"/>
                <a:sym typeface="Arial"/>
              </a:rPr>
            </a:br>
            <a:endParaRPr sz="1800" b="0" i="0" u="none" strike="noStrike" cap="none">
              <a:solidFill>
                <a:srgbClr val="FFFFFF"/>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95"/>
        <p:cNvGrpSpPr/>
        <p:nvPr/>
      </p:nvGrpSpPr>
      <p:grpSpPr>
        <a:xfrm>
          <a:off x="0" y="0"/>
          <a:ext cx="0" cy="0"/>
          <a:chOff x="0" y="0"/>
          <a:chExt cx="0" cy="0"/>
        </a:xfrm>
      </p:grpSpPr>
      <p:sp>
        <p:nvSpPr>
          <p:cNvPr id="1196" name="Google Shape;1196;p9"/>
          <p:cNvSpPr txBox="1">
            <a:spLocks noGrp="1"/>
          </p:cNvSpPr>
          <p:nvPr>
            <p:ph type="sldNum" idx="12"/>
          </p:nvPr>
        </p:nvSpPr>
        <p:spPr>
          <a:xfrm>
            <a:off x="7488222" y="4869180"/>
            <a:ext cx="1323600" cy="102900"/>
          </a:xfrm>
          <a:prstGeom prst="rect">
            <a:avLst/>
          </a:prstGeom>
          <a:noFill/>
          <a:ln>
            <a:noFill/>
          </a:ln>
        </p:spPr>
        <p:txBody>
          <a:bodyPr spcFirstLastPara="1" wrap="square" lIns="0" tIns="0" rIns="0" bIns="0" anchor="b" anchorCtr="0">
            <a:noAutofit/>
          </a:bodyPr>
          <a:lstStyle/>
          <a:p>
            <a:pPr marL="0" lvl="0" indent="0" algn="r" rtl="0">
              <a:lnSpc>
                <a:spcPct val="100000"/>
              </a:lnSpc>
              <a:spcBef>
                <a:spcPts val="0"/>
              </a:spcBef>
              <a:spcAft>
                <a:spcPts val="0"/>
              </a:spcAft>
              <a:buSzPts val="500"/>
              <a:buNone/>
            </a:pPr>
            <a:fld id="{00000000-1234-1234-1234-123412341234}" type="slidenum">
              <a:rPr lang="el-GR" sz="700"/>
              <a:t>9</a:t>
            </a:fld>
            <a:endParaRPr sz="700"/>
          </a:p>
        </p:txBody>
      </p:sp>
      <p:sp>
        <p:nvSpPr>
          <p:cNvPr id="1197" name="Google Shape;1197;p9"/>
          <p:cNvSpPr txBox="1"/>
          <p:nvPr/>
        </p:nvSpPr>
        <p:spPr>
          <a:xfrm>
            <a:off x="0" y="0"/>
            <a:ext cx="9144000" cy="809100"/>
          </a:xfrm>
          <a:prstGeom prst="rect">
            <a:avLst/>
          </a:prstGeom>
          <a:solidFill>
            <a:srgbClr val="434343"/>
          </a:solidFill>
          <a:ln>
            <a:noFill/>
          </a:ln>
        </p:spPr>
        <p:txBody>
          <a:bodyPr spcFirstLastPara="1" wrap="square" lIns="0" tIns="0" rIns="0" bIns="0" anchor="ctr" anchorCtr="0">
            <a:noAutofit/>
          </a:bodyPr>
          <a:lstStyle/>
          <a:p>
            <a:pPr marL="179998" marR="0" lvl="0" indent="0" algn="l" rtl="0">
              <a:lnSpc>
                <a:spcPct val="85000"/>
              </a:lnSpc>
              <a:spcBef>
                <a:spcPts val="0"/>
              </a:spcBef>
              <a:spcAft>
                <a:spcPts val="0"/>
              </a:spcAft>
              <a:buNone/>
            </a:pPr>
            <a:r>
              <a:rPr lang="el-GR" sz="2000" b="0" i="0" u="none" strike="noStrike" cap="none">
                <a:solidFill>
                  <a:schemeClr val="lt1"/>
                </a:solidFill>
                <a:latin typeface="Arial"/>
                <a:ea typeface="Arial"/>
                <a:cs typeface="Arial"/>
                <a:sym typeface="Arial"/>
              </a:rPr>
              <a:t>Εξ αποστάσεως πωλήσεις εισαγόμενων αγαθών</a:t>
            </a:r>
            <a:endParaRPr sz="2000" b="0" i="0" u="none" strike="noStrike" cap="none">
              <a:solidFill>
                <a:srgbClr val="FFFFFF"/>
              </a:solidFill>
              <a:latin typeface="Georgia"/>
              <a:ea typeface="Georgia"/>
              <a:cs typeface="Georgia"/>
              <a:sym typeface="Georgia"/>
            </a:endParaRPr>
          </a:p>
        </p:txBody>
      </p:sp>
      <p:sp>
        <p:nvSpPr>
          <p:cNvPr id="1198" name="Google Shape;1198;p9"/>
          <p:cNvSpPr/>
          <p:nvPr/>
        </p:nvSpPr>
        <p:spPr>
          <a:xfrm>
            <a:off x="268940" y="1247854"/>
            <a:ext cx="8145000" cy="307800"/>
          </a:xfrm>
          <a:prstGeom prst="rect">
            <a:avLst/>
          </a:prstGeom>
          <a:noFill/>
          <a:ln>
            <a:noFill/>
          </a:ln>
        </p:spPr>
        <p:txBody>
          <a:bodyPr spcFirstLastPara="1" wrap="square" lIns="91425" tIns="45700" rIns="91425" bIns="45700" anchor="t" anchorCtr="0">
            <a:noAutofit/>
          </a:bodyPr>
          <a:lstStyle/>
          <a:p>
            <a:pPr marL="285750" marR="0" lvl="0" indent="-196850" algn="l" rtl="0">
              <a:lnSpc>
                <a:spcPct val="100000"/>
              </a:lnSpc>
              <a:spcBef>
                <a:spcPts val="0"/>
              </a:spcBef>
              <a:spcAft>
                <a:spcPts val="0"/>
              </a:spcAft>
              <a:buClr>
                <a:srgbClr val="000000"/>
              </a:buClr>
              <a:buSzPts val="1400"/>
              <a:buFont typeface="Noto Sans Symbols"/>
              <a:buNone/>
            </a:pPr>
            <a:endParaRPr sz="1400" b="0" i="0" u="none" strike="noStrike" cap="none">
              <a:solidFill>
                <a:srgbClr val="000000"/>
              </a:solidFill>
              <a:latin typeface="Arial"/>
              <a:ea typeface="Arial"/>
              <a:cs typeface="Arial"/>
              <a:sym typeface="Arial"/>
            </a:endParaRPr>
          </a:p>
        </p:txBody>
      </p:sp>
      <p:sp>
        <p:nvSpPr>
          <p:cNvPr id="1199" name="Google Shape;1199;p9"/>
          <p:cNvSpPr/>
          <p:nvPr/>
        </p:nvSpPr>
        <p:spPr>
          <a:xfrm>
            <a:off x="273701" y="2013150"/>
            <a:ext cx="4143900" cy="2867400"/>
          </a:xfrm>
          <a:prstGeom prst="rect">
            <a:avLst/>
          </a:prstGeom>
          <a:solidFill>
            <a:srgbClr val="434343"/>
          </a:solidFill>
          <a:ln w="9525" cap="flat" cmpd="sng">
            <a:solidFill>
              <a:srgbClr val="FD894B"/>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l-GR" sz="1100" b="1" i="0" u="none" strike="noStrike" cap="none">
                <a:solidFill>
                  <a:srgbClr val="FFFFFF"/>
                </a:solidFill>
                <a:latin typeface="Arial"/>
                <a:ea typeface="Arial"/>
                <a:cs typeface="Arial"/>
                <a:sym typeface="Arial"/>
              </a:rPr>
              <a:t>Import One Stop Shop (“IOOS”)</a:t>
            </a:r>
            <a:endParaRPr sz="1100" b="1" i="0" u="none" strike="noStrike" cap="none">
              <a:solidFill>
                <a:srgbClr val="FFFFFF"/>
              </a:solidFill>
              <a:latin typeface="Arial"/>
              <a:ea typeface="Arial"/>
              <a:cs typeface="Arial"/>
              <a:sym typeface="Arial"/>
            </a:endParaRPr>
          </a:p>
          <a:p>
            <a:pPr marL="0" marR="0" lvl="0" indent="0" algn="l" rtl="0">
              <a:lnSpc>
                <a:spcPct val="100000"/>
              </a:lnSpc>
              <a:spcBef>
                <a:spcPts val="0"/>
              </a:spcBef>
              <a:spcAft>
                <a:spcPts val="0"/>
              </a:spcAft>
              <a:buNone/>
            </a:pPr>
            <a:endParaRPr sz="1100" b="0" i="0" u="none" strike="noStrike" cap="none">
              <a:solidFill>
                <a:srgbClr val="FFFFFF"/>
              </a:solidFill>
              <a:latin typeface="Arial"/>
              <a:ea typeface="Arial"/>
              <a:cs typeface="Arial"/>
              <a:sym typeface="Arial"/>
            </a:endParaRPr>
          </a:p>
          <a:p>
            <a:pPr marL="457200" marR="0" lvl="0" indent="-298450" algn="l" rtl="0">
              <a:lnSpc>
                <a:spcPct val="100000"/>
              </a:lnSpc>
              <a:spcBef>
                <a:spcPts val="0"/>
              </a:spcBef>
              <a:spcAft>
                <a:spcPts val="0"/>
              </a:spcAft>
              <a:buClr>
                <a:srgbClr val="FFFFFF"/>
              </a:buClr>
              <a:buSzPts val="1100"/>
              <a:buFont typeface="Arial"/>
              <a:buChar char="●"/>
            </a:pPr>
            <a:r>
              <a:rPr lang="el-GR" sz="1100" b="0" i="0" u="none" strike="noStrike" cap="none">
                <a:solidFill>
                  <a:srgbClr val="FFFFFF"/>
                </a:solidFill>
                <a:latin typeface="Arial"/>
                <a:ea typeface="Arial"/>
                <a:cs typeface="Arial"/>
                <a:sym typeface="Arial"/>
              </a:rPr>
              <a:t>Καταβολή του ΦΠΑ από τον πελάτη στον προμηθευτή κατά τη στιγμή της πληρωμής για τα αγαθά</a:t>
            </a:r>
            <a:endParaRPr>
              <a:solidFill>
                <a:srgbClr val="FFFFFF"/>
              </a:solidFill>
            </a:endParaRPr>
          </a:p>
          <a:p>
            <a:pPr marL="0" marR="0" lvl="0" indent="0" algn="l" rtl="0">
              <a:lnSpc>
                <a:spcPct val="100000"/>
              </a:lnSpc>
              <a:spcBef>
                <a:spcPts val="0"/>
              </a:spcBef>
              <a:spcAft>
                <a:spcPts val="0"/>
              </a:spcAft>
              <a:buNone/>
            </a:pPr>
            <a:endParaRPr sz="1100" b="0" i="0" u="none" strike="noStrike" cap="none">
              <a:solidFill>
                <a:srgbClr val="FFFFFF"/>
              </a:solidFill>
              <a:latin typeface="Arial"/>
              <a:ea typeface="Arial"/>
              <a:cs typeface="Arial"/>
              <a:sym typeface="Arial"/>
            </a:endParaRPr>
          </a:p>
          <a:p>
            <a:pPr marL="457200" marR="0" lvl="0" indent="-298450" algn="l" rtl="0">
              <a:lnSpc>
                <a:spcPct val="100000"/>
              </a:lnSpc>
              <a:spcBef>
                <a:spcPts val="0"/>
              </a:spcBef>
              <a:spcAft>
                <a:spcPts val="0"/>
              </a:spcAft>
              <a:buClr>
                <a:srgbClr val="FFFFFF"/>
              </a:buClr>
              <a:buSzPts val="1100"/>
              <a:buFont typeface="Arial"/>
              <a:buChar char="●"/>
            </a:pPr>
            <a:r>
              <a:rPr lang="el-GR" sz="1100" b="0" i="0" u="none" strike="noStrike" cap="none">
                <a:solidFill>
                  <a:srgbClr val="FFFFFF"/>
                </a:solidFill>
                <a:latin typeface="Arial"/>
                <a:ea typeface="Arial"/>
                <a:cs typeface="Arial"/>
                <a:sym typeface="Arial"/>
              </a:rPr>
              <a:t>Απαλλαγή ΦΠΑ κατά την εισαγωγή στο Τελωνείο (αναγραφή του αριθμού μητρώου IOSS στην διασάφηση εισαγωγής)</a:t>
            </a:r>
            <a:endParaRPr>
              <a:solidFill>
                <a:srgbClr val="FFFFFF"/>
              </a:solidFill>
            </a:endParaRPr>
          </a:p>
          <a:p>
            <a:pPr marL="457200" marR="0" lvl="0" indent="0" algn="l" rtl="0">
              <a:lnSpc>
                <a:spcPct val="100000"/>
              </a:lnSpc>
              <a:spcBef>
                <a:spcPts val="0"/>
              </a:spcBef>
              <a:spcAft>
                <a:spcPts val="0"/>
              </a:spcAft>
              <a:buNone/>
            </a:pPr>
            <a:endParaRPr sz="1100" b="0" i="0" u="none" strike="noStrike" cap="none">
              <a:solidFill>
                <a:srgbClr val="FFFFFF"/>
              </a:solidFill>
              <a:latin typeface="Arial"/>
              <a:ea typeface="Arial"/>
              <a:cs typeface="Arial"/>
              <a:sym typeface="Arial"/>
            </a:endParaRPr>
          </a:p>
          <a:p>
            <a:pPr marL="457200" marR="0" lvl="0" indent="-298450" algn="l" rtl="0">
              <a:lnSpc>
                <a:spcPct val="100000"/>
              </a:lnSpc>
              <a:spcBef>
                <a:spcPts val="0"/>
              </a:spcBef>
              <a:spcAft>
                <a:spcPts val="0"/>
              </a:spcAft>
              <a:buClr>
                <a:srgbClr val="FFFFFF"/>
              </a:buClr>
              <a:buSzPts val="1100"/>
              <a:buFont typeface="Arial"/>
              <a:buChar char="●"/>
            </a:pPr>
            <a:r>
              <a:rPr lang="el-GR" sz="1100" b="0" i="0" u="none" strike="noStrike" cap="none">
                <a:solidFill>
                  <a:srgbClr val="FFFFFF"/>
                </a:solidFill>
                <a:latin typeface="Arial"/>
                <a:ea typeface="Arial"/>
                <a:cs typeface="Arial"/>
                <a:sym typeface="Arial"/>
              </a:rPr>
              <a:t>Δήλωση και καταβολή του ΦΠΑ μέσω μηνιαίας δήλωσης ΙΟSS για το σύνολο των εξ αποστάσεως πωλήσεων εισαγόμενων αγαθών σε όλα τα κ-μ της ΕΕ</a:t>
            </a:r>
            <a:endParaRPr sz="1100" b="0" i="0" u="none" strike="noStrike" cap="none">
              <a:solidFill>
                <a:srgbClr val="FFFFFF"/>
              </a:solidFill>
              <a:latin typeface="Arial"/>
              <a:ea typeface="Arial"/>
              <a:cs typeface="Arial"/>
              <a:sym typeface="Arial"/>
            </a:endParaRPr>
          </a:p>
          <a:p>
            <a:pPr marL="457200" marR="0" lvl="0" indent="0" algn="l" rtl="0">
              <a:lnSpc>
                <a:spcPct val="100000"/>
              </a:lnSpc>
              <a:spcBef>
                <a:spcPts val="0"/>
              </a:spcBef>
              <a:spcAft>
                <a:spcPts val="0"/>
              </a:spcAft>
              <a:buNone/>
            </a:pPr>
            <a:endParaRPr sz="1100">
              <a:solidFill>
                <a:srgbClr val="FFFFFF"/>
              </a:solidFill>
            </a:endParaRPr>
          </a:p>
          <a:p>
            <a:pPr marL="457200" marR="0" lvl="0" indent="-298450" algn="l" rtl="0">
              <a:lnSpc>
                <a:spcPct val="100000"/>
              </a:lnSpc>
              <a:spcBef>
                <a:spcPts val="0"/>
              </a:spcBef>
              <a:spcAft>
                <a:spcPts val="0"/>
              </a:spcAft>
              <a:buClr>
                <a:srgbClr val="FFFFFF"/>
              </a:buClr>
              <a:buSzPts val="1100"/>
              <a:buFont typeface="Arial"/>
              <a:buChar char="●"/>
            </a:pPr>
            <a:r>
              <a:rPr lang="el-GR" sz="1100" b="0" i="0" u="none" strike="noStrike" cap="none">
                <a:solidFill>
                  <a:srgbClr val="FFFFFF"/>
                </a:solidFill>
                <a:latin typeface="Arial"/>
                <a:ea typeface="Arial"/>
                <a:cs typeface="Arial"/>
                <a:sym typeface="Arial"/>
              </a:rPr>
              <a:t>Δυνατότητα θέσης σε ελεύθερη κυκλοφορία στην Ελλάδα, αλλά εφαρμογή συντελεστή ΦΠΑ του κράτους μέλους αποστολής</a:t>
            </a:r>
            <a:endParaRPr>
              <a:solidFill>
                <a:srgbClr val="FFFFFF"/>
              </a:solidFill>
            </a:endParaRPr>
          </a:p>
          <a:p>
            <a:pPr marL="0" marR="0" lvl="0" indent="0" algn="l" rtl="0">
              <a:lnSpc>
                <a:spcPct val="100000"/>
              </a:lnSpc>
              <a:spcBef>
                <a:spcPts val="0"/>
              </a:spcBef>
              <a:spcAft>
                <a:spcPts val="0"/>
              </a:spcAft>
              <a:buNone/>
            </a:pPr>
            <a:endParaRPr sz="1100" b="0" i="0" u="none" strike="noStrike" cap="none">
              <a:solidFill>
                <a:srgbClr val="FFFFFF"/>
              </a:solidFill>
              <a:latin typeface="Arial"/>
              <a:ea typeface="Arial"/>
              <a:cs typeface="Arial"/>
              <a:sym typeface="Arial"/>
            </a:endParaRPr>
          </a:p>
          <a:p>
            <a:pPr marL="285750" marR="0" lvl="0" indent="-215900" algn="l" rtl="0">
              <a:lnSpc>
                <a:spcPct val="100000"/>
              </a:lnSpc>
              <a:spcBef>
                <a:spcPts val="0"/>
              </a:spcBef>
              <a:spcAft>
                <a:spcPts val="0"/>
              </a:spcAft>
              <a:buClr>
                <a:srgbClr val="000000"/>
              </a:buClr>
              <a:buSzPts val="1100"/>
              <a:buFont typeface="Noto Sans Symbols"/>
              <a:buNone/>
            </a:pPr>
            <a:endParaRPr sz="1100" b="0" i="0" u="none" strike="noStrike" cap="none">
              <a:solidFill>
                <a:srgbClr val="FFFFFF"/>
              </a:solidFill>
              <a:latin typeface="Arial"/>
              <a:ea typeface="Arial"/>
              <a:cs typeface="Arial"/>
              <a:sym typeface="Arial"/>
            </a:endParaRPr>
          </a:p>
          <a:p>
            <a:pPr marL="285750" marR="0" lvl="0" indent="-215900" algn="l" rtl="0">
              <a:lnSpc>
                <a:spcPct val="100000"/>
              </a:lnSpc>
              <a:spcBef>
                <a:spcPts val="0"/>
              </a:spcBef>
              <a:spcAft>
                <a:spcPts val="0"/>
              </a:spcAft>
              <a:buClr>
                <a:srgbClr val="000000"/>
              </a:buClr>
              <a:buSzPts val="1100"/>
              <a:buFont typeface="Noto Sans Symbols"/>
              <a:buNone/>
            </a:pPr>
            <a:endParaRPr sz="1100" b="0" i="0" u="none" strike="noStrike" cap="none">
              <a:solidFill>
                <a:srgbClr val="FFFFFF"/>
              </a:solidFill>
              <a:latin typeface="Arial"/>
              <a:ea typeface="Arial"/>
              <a:cs typeface="Arial"/>
              <a:sym typeface="Arial"/>
            </a:endParaRPr>
          </a:p>
          <a:p>
            <a:pPr marL="285750" marR="0" lvl="0" indent="-215900" algn="l" rtl="0">
              <a:lnSpc>
                <a:spcPct val="100000"/>
              </a:lnSpc>
              <a:spcBef>
                <a:spcPts val="0"/>
              </a:spcBef>
              <a:spcAft>
                <a:spcPts val="0"/>
              </a:spcAft>
              <a:buClr>
                <a:srgbClr val="000000"/>
              </a:buClr>
              <a:buSzPts val="1100"/>
              <a:buFont typeface="Noto Sans Symbols"/>
              <a:buNone/>
            </a:pPr>
            <a:endParaRPr sz="1100" b="0" i="0" u="none" strike="noStrike" cap="none">
              <a:solidFill>
                <a:srgbClr val="FFFFFF"/>
              </a:solidFill>
              <a:latin typeface="Arial"/>
              <a:ea typeface="Arial"/>
              <a:cs typeface="Arial"/>
              <a:sym typeface="Arial"/>
            </a:endParaRPr>
          </a:p>
          <a:p>
            <a:pPr marL="285750" marR="0" lvl="0" indent="-215900" algn="l" rtl="0">
              <a:lnSpc>
                <a:spcPct val="100000"/>
              </a:lnSpc>
              <a:spcBef>
                <a:spcPts val="0"/>
              </a:spcBef>
              <a:spcAft>
                <a:spcPts val="0"/>
              </a:spcAft>
              <a:buClr>
                <a:srgbClr val="000000"/>
              </a:buClr>
              <a:buSzPts val="1100"/>
              <a:buFont typeface="Noto Sans Symbols"/>
              <a:buNone/>
            </a:pPr>
            <a:endParaRPr sz="1100" b="0" i="0" u="none" strike="noStrike" cap="none">
              <a:solidFill>
                <a:srgbClr val="FFFFFF"/>
              </a:solidFill>
              <a:latin typeface="Arial"/>
              <a:ea typeface="Arial"/>
              <a:cs typeface="Arial"/>
              <a:sym typeface="Arial"/>
            </a:endParaRPr>
          </a:p>
          <a:p>
            <a:pPr marL="285750" marR="0" lvl="0" indent="-215900" algn="l" rtl="0">
              <a:lnSpc>
                <a:spcPct val="100000"/>
              </a:lnSpc>
              <a:spcBef>
                <a:spcPts val="0"/>
              </a:spcBef>
              <a:spcAft>
                <a:spcPts val="0"/>
              </a:spcAft>
              <a:buClr>
                <a:srgbClr val="000000"/>
              </a:buClr>
              <a:buSzPts val="1100"/>
              <a:buFont typeface="Noto Sans Symbols"/>
              <a:buNone/>
            </a:pPr>
            <a:endParaRPr sz="1100" b="0" i="0" u="none" strike="noStrike" cap="none">
              <a:solidFill>
                <a:srgbClr val="FFFFFF"/>
              </a:solidFill>
              <a:latin typeface="Arial"/>
              <a:ea typeface="Arial"/>
              <a:cs typeface="Arial"/>
              <a:sym typeface="Arial"/>
            </a:endParaRPr>
          </a:p>
          <a:p>
            <a:pPr marL="285750" marR="0" lvl="0" indent="-215900" algn="l" rtl="0">
              <a:lnSpc>
                <a:spcPct val="100000"/>
              </a:lnSpc>
              <a:spcBef>
                <a:spcPts val="0"/>
              </a:spcBef>
              <a:spcAft>
                <a:spcPts val="0"/>
              </a:spcAft>
              <a:buClr>
                <a:srgbClr val="000000"/>
              </a:buClr>
              <a:buSzPts val="1100"/>
              <a:buFont typeface="Noto Sans Symbols"/>
              <a:buNone/>
            </a:pPr>
            <a:endParaRPr sz="1100" b="0" i="0" u="none" strike="noStrike" cap="none">
              <a:solidFill>
                <a:srgbClr val="FFFFFF"/>
              </a:solidFill>
              <a:latin typeface="Arial"/>
              <a:ea typeface="Arial"/>
              <a:cs typeface="Arial"/>
              <a:sym typeface="Arial"/>
            </a:endParaRPr>
          </a:p>
          <a:p>
            <a:pPr marL="0" marR="0" lvl="0" indent="0" algn="l" rtl="0">
              <a:lnSpc>
                <a:spcPct val="100000"/>
              </a:lnSpc>
              <a:spcBef>
                <a:spcPts val="0"/>
              </a:spcBef>
              <a:spcAft>
                <a:spcPts val="0"/>
              </a:spcAft>
              <a:buNone/>
            </a:pPr>
            <a:endParaRPr sz="1100" b="0" i="0" u="none" strike="noStrike" cap="none">
              <a:solidFill>
                <a:srgbClr val="FFFFFF"/>
              </a:solidFill>
              <a:latin typeface="Arial"/>
              <a:ea typeface="Arial"/>
              <a:cs typeface="Arial"/>
              <a:sym typeface="Arial"/>
            </a:endParaRPr>
          </a:p>
          <a:p>
            <a:pPr marL="285750" marR="0" lvl="0" indent="-215900" algn="l" rtl="0">
              <a:lnSpc>
                <a:spcPct val="100000"/>
              </a:lnSpc>
              <a:spcBef>
                <a:spcPts val="0"/>
              </a:spcBef>
              <a:spcAft>
                <a:spcPts val="0"/>
              </a:spcAft>
              <a:buClr>
                <a:srgbClr val="000000"/>
              </a:buClr>
              <a:buSzPts val="1100"/>
              <a:buFont typeface="Noto Sans Symbols"/>
              <a:buNone/>
            </a:pPr>
            <a:endParaRPr sz="1100" b="0" i="0" u="none" strike="noStrike" cap="none">
              <a:solidFill>
                <a:srgbClr val="FFFFFF"/>
              </a:solidFill>
              <a:latin typeface="Arial"/>
              <a:ea typeface="Arial"/>
              <a:cs typeface="Arial"/>
              <a:sym typeface="Arial"/>
            </a:endParaRPr>
          </a:p>
          <a:p>
            <a:pPr marL="285750" marR="0" lvl="0" indent="-215900" algn="l" rtl="0">
              <a:lnSpc>
                <a:spcPct val="100000"/>
              </a:lnSpc>
              <a:spcBef>
                <a:spcPts val="0"/>
              </a:spcBef>
              <a:spcAft>
                <a:spcPts val="0"/>
              </a:spcAft>
              <a:buClr>
                <a:srgbClr val="000000"/>
              </a:buClr>
              <a:buSzPts val="1100"/>
              <a:buFont typeface="Noto Sans Symbols"/>
              <a:buNone/>
            </a:pPr>
            <a:endParaRPr sz="1100" b="0" i="0" u="none" strike="noStrike" cap="none">
              <a:solidFill>
                <a:srgbClr val="FFFFFF"/>
              </a:solidFill>
              <a:latin typeface="Arial"/>
              <a:ea typeface="Arial"/>
              <a:cs typeface="Arial"/>
              <a:sym typeface="Arial"/>
            </a:endParaRPr>
          </a:p>
          <a:p>
            <a:pPr marL="285750" marR="0" lvl="0" indent="-215900" algn="l" rtl="0">
              <a:lnSpc>
                <a:spcPct val="100000"/>
              </a:lnSpc>
              <a:spcBef>
                <a:spcPts val="400"/>
              </a:spcBef>
              <a:spcAft>
                <a:spcPts val="0"/>
              </a:spcAft>
              <a:buClr>
                <a:srgbClr val="000000"/>
              </a:buClr>
              <a:buSzPts val="1100"/>
              <a:buFont typeface="Noto Sans Symbols"/>
              <a:buNone/>
            </a:pPr>
            <a:endParaRPr sz="1100" b="0" i="0" u="none" strike="noStrike" cap="none">
              <a:solidFill>
                <a:srgbClr val="FFFFFF"/>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FFFFFF"/>
              </a:solidFill>
              <a:latin typeface="Arial"/>
              <a:ea typeface="Arial"/>
              <a:cs typeface="Arial"/>
              <a:sym typeface="Arial"/>
            </a:endParaRPr>
          </a:p>
        </p:txBody>
      </p:sp>
      <p:sp>
        <p:nvSpPr>
          <p:cNvPr id="1200" name="Google Shape;1200;p9"/>
          <p:cNvSpPr/>
          <p:nvPr/>
        </p:nvSpPr>
        <p:spPr>
          <a:xfrm>
            <a:off x="4522976" y="2013148"/>
            <a:ext cx="4307100" cy="2867400"/>
          </a:xfrm>
          <a:prstGeom prst="rect">
            <a:avLst/>
          </a:prstGeom>
          <a:solidFill>
            <a:srgbClr val="434343"/>
          </a:solidFill>
          <a:ln w="9525" cap="flat" cmpd="sng">
            <a:solidFill>
              <a:srgbClr val="FD894B"/>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l-GR" sz="1100" b="1" i="0" u="none" strike="noStrike" cap="none">
                <a:solidFill>
                  <a:srgbClr val="FFFFFF"/>
                </a:solidFill>
                <a:latin typeface="Arial"/>
                <a:ea typeface="Arial"/>
                <a:cs typeface="Arial"/>
                <a:sym typeface="Arial"/>
              </a:rPr>
              <a:t>Ειδικές ρυθμίσεις για τη δήλωση </a:t>
            </a:r>
            <a:r>
              <a:rPr lang="el-GR" sz="1100" b="1">
                <a:solidFill>
                  <a:srgbClr val="FFFFFF"/>
                </a:solidFill>
              </a:rPr>
              <a:t>και</a:t>
            </a:r>
            <a:r>
              <a:rPr lang="el-GR" sz="1100" b="1" i="0" u="none" strike="noStrike" cap="none">
                <a:solidFill>
                  <a:srgbClr val="FFFFFF"/>
                </a:solidFill>
                <a:latin typeface="Arial"/>
                <a:ea typeface="Arial"/>
                <a:cs typeface="Arial"/>
                <a:sym typeface="Arial"/>
              </a:rPr>
              <a:t> καταβολή ΦΠΑ εισαγωγής</a:t>
            </a:r>
            <a:endParaRPr>
              <a:solidFill>
                <a:srgbClr val="FFFFFF"/>
              </a:solidFill>
            </a:endParaRPr>
          </a:p>
          <a:p>
            <a:pPr marL="0" marR="0" lvl="0" indent="0" algn="l" rtl="0">
              <a:lnSpc>
                <a:spcPct val="100000"/>
              </a:lnSpc>
              <a:spcBef>
                <a:spcPts val="0"/>
              </a:spcBef>
              <a:spcAft>
                <a:spcPts val="0"/>
              </a:spcAft>
              <a:buNone/>
            </a:pPr>
            <a:r>
              <a:rPr lang="el-GR" sz="1100" b="1" i="0" u="none" strike="noStrike" cap="none">
                <a:solidFill>
                  <a:srgbClr val="FFFFFF"/>
                </a:solidFill>
                <a:latin typeface="Arial"/>
                <a:ea typeface="Arial"/>
                <a:cs typeface="Arial"/>
                <a:sym typeface="Arial"/>
              </a:rPr>
              <a:t> </a:t>
            </a:r>
            <a:endParaRPr>
              <a:solidFill>
                <a:srgbClr val="FFFFFF"/>
              </a:solidFill>
            </a:endParaRPr>
          </a:p>
          <a:p>
            <a:pPr marL="171450" marR="0" lvl="0" indent="-171450" algn="l" rtl="0">
              <a:lnSpc>
                <a:spcPct val="100000"/>
              </a:lnSpc>
              <a:spcBef>
                <a:spcPts val="0"/>
              </a:spcBef>
              <a:spcAft>
                <a:spcPts val="0"/>
              </a:spcAft>
              <a:buClr>
                <a:srgbClr val="FFFFFF"/>
              </a:buClr>
              <a:buSzPts val="1100"/>
              <a:buFont typeface="Noto Sans Symbols"/>
              <a:buChar char="●"/>
            </a:pPr>
            <a:r>
              <a:rPr lang="el-GR" sz="1100" b="0" i="0" u="none" strike="noStrike" cap="none">
                <a:solidFill>
                  <a:srgbClr val="FFFFFF"/>
                </a:solidFill>
                <a:latin typeface="Arial"/>
                <a:ea typeface="Arial"/>
                <a:cs typeface="Arial"/>
                <a:sym typeface="Arial"/>
              </a:rPr>
              <a:t>Καταβολή ΦΠΑ από τον πελάτη στο πρόσωπο που προσκομίζει τα αγαθά στο τελωνείο/διασαφιστή (δηλ. ταχυδρομικό μεταφορέα/ ταχυμεταφορέα/εκτελωνιστή)</a:t>
            </a:r>
            <a:endParaRPr>
              <a:solidFill>
                <a:srgbClr val="FFFFFF"/>
              </a:solidFill>
            </a:endParaRPr>
          </a:p>
          <a:p>
            <a:pPr marL="457200" marR="0" lvl="0" indent="0" algn="l" rtl="0">
              <a:lnSpc>
                <a:spcPct val="100000"/>
              </a:lnSpc>
              <a:spcBef>
                <a:spcPts val="0"/>
              </a:spcBef>
              <a:spcAft>
                <a:spcPts val="0"/>
              </a:spcAft>
              <a:buNone/>
            </a:pPr>
            <a:endParaRPr sz="1100" b="0" i="0" u="none" strike="noStrike" cap="none">
              <a:solidFill>
                <a:srgbClr val="FFFFFF"/>
              </a:solidFill>
              <a:latin typeface="Arial"/>
              <a:ea typeface="Arial"/>
              <a:cs typeface="Arial"/>
              <a:sym typeface="Arial"/>
            </a:endParaRPr>
          </a:p>
          <a:p>
            <a:pPr marL="171450" marR="0" lvl="0" indent="-171450" algn="l" rtl="0">
              <a:lnSpc>
                <a:spcPct val="100000"/>
              </a:lnSpc>
              <a:spcBef>
                <a:spcPts val="0"/>
              </a:spcBef>
              <a:spcAft>
                <a:spcPts val="0"/>
              </a:spcAft>
              <a:buClr>
                <a:srgbClr val="FFFFFF"/>
              </a:buClr>
              <a:buSzPts val="1100"/>
              <a:buFont typeface="Noto Sans Symbols"/>
              <a:buChar char="●"/>
            </a:pPr>
            <a:r>
              <a:rPr lang="el-GR" sz="1100" b="0" i="0" u="none" strike="noStrike" cap="none">
                <a:solidFill>
                  <a:srgbClr val="FFFFFF"/>
                </a:solidFill>
                <a:latin typeface="Arial"/>
                <a:ea typeface="Arial"/>
                <a:cs typeface="Arial"/>
                <a:sym typeface="Arial"/>
              </a:rPr>
              <a:t>Εκτελωνισμός των αγαθών χωρίς καταβολή ΦΠΑ κατά το χρόνο υποβολής της διασάφησης </a:t>
            </a:r>
            <a:endParaRPr>
              <a:solidFill>
                <a:srgbClr val="FFFFFF"/>
              </a:solidFill>
            </a:endParaRPr>
          </a:p>
          <a:p>
            <a:pPr marL="457200" marR="0" lvl="0" indent="0" algn="l" rtl="0">
              <a:lnSpc>
                <a:spcPct val="100000"/>
              </a:lnSpc>
              <a:spcBef>
                <a:spcPts val="0"/>
              </a:spcBef>
              <a:spcAft>
                <a:spcPts val="0"/>
              </a:spcAft>
              <a:buNone/>
            </a:pPr>
            <a:endParaRPr sz="1100" b="0" i="0" u="none" strike="noStrike" cap="none">
              <a:solidFill>
                <a:srgbClr val="FFFFFF"/>
              </a:solidFill>
              <a:latin typeface="Arial"/>
              <a:ea typeface="Arial"/>
              <a:cs typeface="Arial"/>
              <a:sym typeface="Arial"/>
            </a:endParaRPr>
          </a:p>
          <a:p>
            <a:pPr marL="171450" marR="0" lvl="0" indent="-171450" algn="l" rtl="0">
              <a:lnSpc>
                <a:spcPct val="100000"/>
              </a:lnSpc>
              <a:spcBef>
                <a:spcPts val="0"/>
              </a:spcBef>
              <a:spcAft>
                <a:spcPts val="0"/>
              </a:spcAft>
              <a:buClr>
                <a:srgbClr val="FFFFFF"/>
              </a:buClr>
              <a:buSzPts val="1100"/>
              <a:buFont typeface="Noto Sans Symbols"/>
              <a:buChar char="●"/>
            </a:pPr>
            <a:r>
              <a:rPr lang="el-GR" sz="1100" b="0" i="0" u="none" strike="noStrike" cap="none">
                <a:solidFill>
                  <a:srgbClr val="FFFFFF"/>
                </a:solidFill>
                <a:latin typeface="Arial"/>
                <a:ea typeface="Arial"/>
                <a:cs typeface="Arial"/>
                <a:sym typeface="Arial"/>
              </a:rPr>
              <a:t>Δήλωση και καταβολή του ΦΠΑ από τον διασαφιστή σε μηνιαία βάση, μετά την είσπραξή του από τους πελάτες </a:t>
            </a:r>
            <a:endParaRPr>
              <a:solidFill>
                <a:srgbClr val="FFFFFF"/>
              </a:solidFill>
            </a:endParaRPr>
          </a:p>
          <a:p>
            <a:pPr marL="457200" marR="0" lvl="0" indent="0" algn="l" rtl="0">
              <a:lnSpc>
                <a:spcPct val="100000"/>
              </a:lnSpc>
              <a:spcBef>
                <a:spcPts val="0"/>
              </a:spcBef>
              <a:spcAft>
                <a:spcPts val="0"/>
              </a:spcAft>
              <a:buNone/>
            </a:pPr>
            <a:endParaRPr sz="1100" b="0" i="0" u="none" strike="noStrike" cap="none">
              <a:solidFill>
                <a:srgbClr val="FFFFFF"/>
              </a:solidFill>
              <a:latin typeface="Arial"/>
              <a:ea typeface="Arial"/>
              <a:cs typeface="Arial"/>
              <a:sym typeface="Arial"/>
            </a:endParaRPr>
          </a:p>
          <a:p>
            <a:pPr marL="171450" marR="0" lvl="0" indent="-171450" algn="l" rtl="0">
              <a:lnSpc>
                <a:spcPct val="100000"/>
              </a:lnSpc>
              <a:spcBef>
                <a:spcPts val="0"/>
              </a:spcBef>
              <a:spcAft>
                <a:spcPts val="0"/>
              </a:spcAft>
              <a:buClr>
                <a:srgbClr val="FFFFFF"/>
              </a:buClr>
              <a:buSzPts val="1100"/>
              <a:buFont typeface="Noto Sans Symbols"/>
              <a:buChar char="●"/>
            </a:pPr>
            <a:r>
              <a:rPr lang="el-GR" sz="1100" b="0" i="0" u="none" strike="noStrike" cap="none">
                <a:solidFill>
                  <a:srgbClr val="FFFFFF"/>
                </a:solidFill>
                <a:latin typeface="Arial"/>
                <a:ea typeface="Arial"/>
                <a:cs typeface="Arial"/>
                <a:sym typeface="Arial"/>
              </a:rPr>
              <a:t>Θέση σε ελεύθερη κυκλοφορία στο κράτος μέλος αποστολής και εφαρμογή συντελεστή ΦΠΑ του κράτους αυτού </a:t>
            </a:r>
            <a:endParaRPr>
              <a:solidFill>
                <a:srgbClr val="FFFFFF"/>
              </a:solidFill>
            </a:endParaRPr>
          </a:p>
          <a:p>
            <a:pPr marL="457200" marR="0" lvl="0" indent="0" algn="l" rtl="0">
              <a:lnSpc>
                <a:spcPct val="100000"/>
              </a:lnSpc>
              <a:spcBef>
                <a:spcPts val="0"/>
              </a:spcBef>
              <a:spcAft>
                <a:spcPts val="0"/>
              </a:spcAft>
              <a:buNone/>
            </a:pPr>
            <a:endParaRPr sz="1100" b="1" i="0" u="none" strike="noStrike" cap="none">
              <a:solidFill>
                <a:srgbClr val="FFFFFF"/>
              </a:solidFill>
              <a:latin typeface="Arial"/>
              <a:ea typeface="Arial"/>
              <a:cs typeface="Arial"/>
              <a:sym typeface="Arial"/>
            </a:endParaRPr>
          </a:p>
          <a:p>
            <a:pPr marL="0" marR="0" lvl="0" indent="0" algn="l" rtl="0">
              <a:lnSpc>
                <a:spcPct val="100000"/>
              </a:lnSpc>
              <a:spcBef>
                <a:spcPts val="0"/>
              </a:spcBef>
              <a:spcAft>
                <a:spcPts val="0"/>
              </a:spcAft>
              <a:buNone/>
            </a:pPr>
            <a:endParaRPr sz="1100" b="1" i="0" u="none" strike="noStrike" cap="none">
              <a:solidFill>
                <a:srgbClr val="FFFFFF"/>
              </a:solidFill>
              <a:latin typeface="Arial"/>
              <a:ea typeface="Arial"/>
              <a:cs typeface="Arial"/>
              <a:sym typeface="Arial"/>
            </a:endParaRPr>
          </a:p>
          <a:p>
            <a:pPr marL="0" marR="0" lvl="0" indent="0" algn="l" rtl="0">
              <a:lnSpc>
                <a:spcPct val="100000"/>
              </a:lnSpc>
              <a:spcBef>
                <a:spcPts val="0"/>
              </a:spcBef>
              <a:spcAft>
                <a:spcPts val="0"/>
              </a:spcAft>
              <a:buNone/>
            </a:pPr>
            <a:endParaRPr sz="1100" b="1" i="0" u="none" strike="noStrike" cap="none">
              <a:solidFill>
                <a:srgbClr val="FFFFFF"/>
              </a:solidFill>
              <a:latin typeface="Arial"/>
              <a:ea typeface="Arial"/>
              <a:cs typeface="Arial"/>
              <a:sym typeface="Arial"/>
            </a:endParaRPr>
          </a:p>
          <a:p>
            <a:pPr marL="0" marR="0" lvl="0" indent="0" algn="l" rtl="0">
              <a:lnSpc>
                <a:spcPct val="100000"/>
              </a:lnSpc>
              <a:spcBef>
                <a:spcPts val="0"/>
              </a:spcBef>
              <a:spcAft>
                <a:spcPts val="0"/>
              </a:spcAft>
              <a:buNone/>
            </a:pPr>
            <a:endParaRPr sz="1100" b="1" i="0" u="none" strike="noStrike" cap="none">
              <a:solidFill>
                <a:srgbClr val="FFFFFF"/>
              </a:solidFill>
              <a:latin typeface="Arial"/>
              <a:ea typeface="Arial"/>
              <a:cs typeface="Arial"/>
              <a:sym typeface="Arial"/>
            </a:endParaRPr>
          </a:p>
          <a:p>
            <a:pPr marL="0" marR="0" lvl="0" indent="0" algn="l" rtl="0">
              <a:lnSpc>
                <a:spcPct val="100000"/>
              </a:lnSpc>
              <a:spcBef>
                <a:spcPts val="0"/>
              </a:spcBef>
              <a:spcAft>
                <a:spcPts val="0"/>
              </a:spcAft>
              <a:buNone/>
            </a:pPr>
            <a:endParaRPr sz="1100" b="1" i="0" u="none" strike="noStrike" cap="none">
              <a:solidFill>
                <a:srgbClr val="FFFFFF"/>
              </a:solidFill>
              <a:latin typeface="Arial"/>
              <a:ea typeface="Arial"/>
              <a:cs typeface="Arial"/>
              <a:sym typeface="Arial"/>
            </a:endParaRPr>
          </a:p>
        </p:txBody>
      </p:sp>
      <p:sp>
        <p:nvSpPr>
          <p:cNvPr id="1201" name="Google Shape;1201;p9"/>
          <p:cNvSpPr/>
          <p:nvPr/>
        </p:nvSpPr>
        <p:spPr>
          <a:xfrm>
            <a:off x="332179" y="897672"/>
            <a:ext cx="8479500" cy="2616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l-GR" sz="1100" b="1" i="0" u="none" strike="noStrike" cap="none">
                <a:solidFill>
                  <a:srgbClr val="000000"/>
                </a:solidFill>
              </a:rPr>
              <a:t>Επικείμενες αλλαγές από 1.7.2021:</a:t>
            </a:r>
            <a:endParaRPr b="1"/>
          </a:p>
        </p:txBody>
      </p:sp>
      <p:sp>
        <p:nvSpPr>
          <p:cNvPr id="1202" name="Google Shape;1202;p9"/>
          <p:cNvSpPr/>
          <p:nvPr/>
        </p:nvSpPr>
        <p:spPr>
          <a:xfrm>
            <a:off x="332179" y="1250172"/>
            <a:ext cx="8229194" cy="84638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l-GR" sz="1200" b="0" i="0" u="none" strike="noStrike" cap="none">
                <a:solidFill>
                  <a:srgbClr val="000000"/>
                </a:solidFill>
                <a:latin typeface="Arial"/>
                <a:ea typeface="Arial"/>
                <a:cs typeface="Arial"/>
                <a:sym typeface="Arial"/>
              </a:rPr>
              <a:t>1. </a:t>
            </a:r>
            <a:r>
              <a:rPr lang="el-GR" sz="1100" b="0" i="0" u="none" strike="noStrike" cap="none">
                <a:solidFill>
                  <a:srgbClr val="000000"/>
                </a:solidFill>
                <a:latin typeface="Arial"/>
                <a:ea typeface="Arial"/>
                <a:cs typeface="Arial"/>
                <a:sym typeface="Arial"/>
              </a:rPr>
              <a:t>Κατάργηση της απαλλαγής από τον ΦΠΑ για δέματα αξίας έως 22 ευρώ </a:t>
            </a:r>
            <a:endParaRPr/>
          </a:p>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el-GR" sz="1100" b="0" i="0" u="none" strike="noStrike" cap="none">
                <a:solidFill>
                  <a:srgbClr val="000000"/>
                </a:solidFill>
                <a:latin typeface="Arial"/>
                <a:ea typeface="Arial"/>
                <a:cs typeface="Arial"/>
                <a:sym typeface="Arial"/>
              </a:rPr>
              <a:t>2. Απλουστεύσεις για την απόδοση του ΦΠΑ εισαγωγής αγαθών χαμηλής αξίας (μέχρι 150 ευρώ ανά αποστολή):</a:t>
            </a:r>
            <a:endParaRPr/>
          </a:p>
          <a:p>
            <a:pPr marL="0" marR="0" lvl="0" indent="0" algn="l" rtl="0">
              <a:lnSpc>
                <a:spcPct val="100000"/>
              </a:lnSpc>
              <a:spcBef>
                <a:spcPts val="0"/>
              </a:spcBef>
              <a:spcAft>
                <a:spcPts val="0"/>
              </a:spcAft>
              <a:buNone/>
            </a:pPr>
            <a:endParaRPr sz="1300" b="0" i="0" u="none" strike="noStrike" cap="none">
              <a:solidFill>
                <a:srgbClr val="000000"/>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PwC">
  <a:themeElements>
    <a:clrScheme name="PwC Colors">
      <a:dk1>
        <a:srgbClr val="000000"/>
      </a:dk1>
      <a:lt1>
        <a:srgbClr val="FFFFFF"/>
      </a:lt1>
      <a:dk2>
        <a:srgbClr val="7D7D7D"/>
      </a:dk2>
      <a:lt2>
        <a:srgbClr val="DEDEDE"/>
      </a:lt2>
      <a:accent1>
        <a:srgbClr val="D04A02"/>
      </a:accent1>
      <a:accent2>
        <a:srgbClr val="FFB600"/>
      </a:accent2>
      <a:accent3>
        <a:srgbClr val="E0301E"/>
      </a:accent3>
      <a:accent4>
        <a:srgbClr val="EB8C00"/>
      </a:accent4>
      <a:accent5>
        <a:srgbClr val="D93954"/>
      </a:accent5>
      <a:accent6>
        <a:srgbClr val="464646"/>
      </a:accent6>
      <a:hlink>
        <a:srgbClr val="D04A02"/>
      </a:hlink>
      <a:folHlink>
        <a:srgbClr val="D9395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PwC">
  <a:themeElements>
    <a:clrScheme name="PwC Colors">
      <a:dk1>
        <a:srgbClr val="000000"/>
      </a:dk1>
      <a:lt1>
        <a:srgbClr val="FFFFFF"/>
      </a:lt1>
      <a:dk2>
        <a:srgbClr val="7D7D7D"/>
      </a:dk2>
      <a:lt2>
        <a:srgbClr val="DEDEDE"/>
      </a:lt2>
      <a:accent1>
        <a:srgbClr val="D04A02"/>
      </a:accent1>
      <a:accent2>
        <a:srgbClr val="FFB600"/>
      </a:accent2>
      <a:accent3>
        <a:srgbClr val="E0301E"/>
      </a:accent3>
      <a:accent4>
        <a:srgbClr val="EB8C00"/>
      </a:accent4>
      <a:accent5>
        <a:srgbClr val="D93954"/>
      </a:accent5>
      <a:accent6>
        <a:srgbClr val="464646"/>
      </a:accent6>
      <a:hlink>
        <a:srgbClr val="D04A02"/>
      </a:hlink>
      <a:folHlink>
        <a:srgbClr val="D9395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PwC">
  <a:themeElements>
    <a:clrScheme name="PwC Colors">
      <a:dk1>
        <a:srgbClr val="000000"/>
      </a:dk1>
      <a:lt1>
        <a:srgbClr val="FFFFFF"/>
      </a:lt1>
      <a:dk2>
        <a:srgbClr val="7D7D7D"/>
      </a:dk2>
      <a:lt2>
        <a:srgbClr val="DEDEDE"/>
      </a:lt2>
      <a:accent1>
        <a:srgbClr val="D04A02"/>
      </a:accent1>
      <a:accent2>
        <a:srgbClr val="FFB600"/>
      </a:accent2>
      <a:accent3>
        <a:srgbClr val="E0301E"/>
      </a:accent3>
      <a:accent4>
        <a:srgbClr val="EB8C00"/>
      </a:accent4>
      <a:accent5>
        <a:srgbClr val="D93954"/>
      </a:accent5>
      <a:accent6>
        <a:srgbClr val="464646"/>
      </a:accent6>
      <a:hlink>
        <a:srgbClr val="D04A02"/>
      </a:hlink>
      <a:folHlink>
        <a:srgbClr val="D9395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46</TotalTime>
  <Words>1156</Words>
  <Application>Microsoft Macintosh PowerPoint</Application>
  <PresentationFormat>Προβολή στην οθόνη (16:9)</PresentationFormat>
  <Paragraphs>146</Paragraphs>
  <Slides>12</Slides>
  <Notes>12</Notes>
  <HiddenSlides>0</HiddenSlides>
  <MMClips>0</MMClips>
  <ScaleCrop>false</ScaleCrop>
  <HeadingPairs>
    <vt:vector size="6" baseType="variant">
      <vt:variant>
        <vt:lpstr>Γραμματοσειρές που χρησιμοποιούνται</vt:lpstr>
      </vt:variant>
      <vt:variant>
        <vt:i4>4</vt:i4>
      </vt:variant>
      <vt:variant>
        <vt:lpstr>Θέμα</vt:lpstr>
      </vt:variant>
      <vt:variant>
        <vt:i4>3</vt:i4>
      </vt:variant>
      <vt:variant>
        <vt:lpstr>Τίτλοι διαφανειών</vt:lpstr>
      </vt:variant>
      <vt:variant>
        <vt:i4>12</vt:i4>
      </vt:variant>
    </vt:vector>
  </HeadingPairs>
  <TitlesOfParts>
    <vt:vector size="19" baseType="lpstr">
      <vt:lpstr>Arial</vt:lpstr>
      <vt:lpstr>Calibri</vt:lpstr>
      <vt:lpstr>Georgia</vt:lpstr>
      <vt:lpstr>Noto Sans Symbols</vt:lpstr>
      <vt:lpstr>Office Theme</vt:lpstr>
      <vt:lpstr>PwC</vt:lpstr>
      <vt:lpstr>PwC</vt:lpstr>
      <vt:lpstr>Παρουσίαση του PowerPoint</vt:lpstr>
      <vt:lpstr>Η ομάδα μας</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Ευχαριστούμε</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Tsopanidi Nicole</dc:creator>
  <cp:lastModifiedBy>Stelios Petridis</cp:lastModifiedBy>
  <cp:revision>8</cp:revision>
  <dcterms:modified xsi:type="dcterms:W3CDTF">2021-04-21T07:30:03Z</dcterms:modified>
</cp:coreProperties>
</file>