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9"/>
  </p:notesMasterIdLst>
  <p:handoutMasterIdLst>
    <p:handoutMasterId r:id="rId40"/>
  </p:handoutMasterIdLst>
  <p:sldIdLst>
    <p:sldId id="344" r:id="rId5"/>
    <p:sldId id="7605" r:id="rId6"/>
    <p:sldId id="7617" r:id="rId7"/>
    <p:sldId id="7603" r:id="rId8"/>
    <p:sldId id="7604" r:id="rId9"/>
    <p:sldId id="7609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7616" r:id="rId19"/>
    <p:sldId id="364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75" r:id="rId29"/>
    <p:sldId id="377" r:id="rId30"/>
    <p:sldId id="378" r:id="rId31"/>
    <p:sldId id="7606" r:id="rId32"/>
    <p:sldId id="7610" r:id="rId33"/>
    <p:sldId id="7612" r:id="rId34"/>
    <p:sldId id="7613" r:id="rId35"/>
    <p:sldId id="7614" r:id="rId36"/>
    <p:sldId id="7615" r:id="rId37"/>
    <p:sldId id="7608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" id="{77DD59B8-B80E-C34B-91B2-34E655BFBF45}">
          <p14:sldIdLst>
            <p14:sldId id="344"/>
            <p14:sldId id="7605"/>
            <p14:sldId id="7617"/>
            <p14:sldId id="7603"/>
            <p14:sldId id="7604"/>
            <p14:sldId id="7609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7616"/>
            <p14:sldId id="364"/>
            <p14:sldId id="366"/>
            <p14:sldId id="367"/>
            <p14:sldId id="368"/>
            <p14:sldId id="369"/>
            <p14:sldId id="370"/>
            <p14:sldId id="371"/>
            <p14:sldId id="372"/>
            <p14:sldId id="373"/>
            <p14:sldId id="375"/>
            <p14:sldId id="377"/>
            <p14:sldId id="378"/>
            <p14:sldId id="7606"/>
            <p14:sldId id="7610"/>
            <p14:sldId id="7612"/>
            <p14:sldId id="7613"/>
            <p14:sldId id="7614"/>
            <p14:sldId id="7615"/>
            <p14:sldId id="76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nwarden, Caroline (NYC-MBG)" initials="PC(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090B"/>
    <a:srgbClr val="00A5FF"/>
    <a:srgbClr val="F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6E52F1-9BA9-ACC8-729E-DEAC21D49ECA}" v="1" dt="2020-10-12T17:25:26.197"/>
    <p1510:client id="{CEC0F205-65AC-86BF-06FA-A0466C5FE1A3}" v="61" dt="2020-09-10T14:07:01.6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84762" autoAdjust="0"/>
  </p:normalViewPr>
  <p:slideViewPr>
    <p:cSldViewPr snapToGrid="0" showGuides="1">
      <p:cViewPr varScale="1">
        <p:scale>
          <a:sx n="107" d="100"/>
          <a:sy n="107" d="100"/>
        </p:scale>
        <p:origin x="1392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5/10/relationships/revisionInfo" Target="revisionInfo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EB091-A9B4-4B43-B7EC-DE9F975F36E8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4D6F2-0FD0-4D50-9730-7C765D9F37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556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04CBA-FA5D-430E-AAD2-6A8B27A5678C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74426-A959-4A53-B2AA-B865AFBD65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625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74426-A959-4A53-B2AA-B865AFBD65E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287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74426-A959-4A53-B2AA-B865AFBD65E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572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74426-A959-4A53-B2AA-B865AFBD65E7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94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B272B-8043-4646-A2F3-8CFAB106369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733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74426-A959-4A53-B2AA-B865AFBD65E7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362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B272B-8043-4646-A2F3-8CFAB106369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171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B272B-8043-4646-A2F3-8CFAB106369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38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74426-A959-4A53-B2AA-B865AFBD65E7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651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74426-A959-4A53-B2AA-B865AFBD65E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044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B272B-8043-4646-A2F3-8CFAB10636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794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74426-A959-4A53-B2AA-B865AFBD65E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302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74426-A959-4A53-B2AA-B865AFBD65E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083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B272B-8043-4646-A2F3-8CFAB10636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146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74426-A959-4A53-B2AA-B865AFBD65E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467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B272B-8043-4646-A2F3-8CFAB10636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23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E74426-A959-4A53-B2AA-B865AFBD65E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472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3Co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3" spcCol="324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F413-7B10-4902-9036-DEF5E882228D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0961-77A8-483C-863C-18C43C0400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87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LEF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404813"/>
            <a:ext cx="3529012" cy="6048375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F413-7B10-4902-9036-DEF5E882228D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0961-77A8-483C-863C-18C43C040076}" type="slidenum">
              <a:rPr lang="en-GB" smtClean="0"/>
              <a:t>‹#›</a:t>
            </a:fld>
            <a:endParaRPr lang="en-GB"/>
          </a:p>
        </p:txBody>
      </p:sp>
      <p:sp>
        <p:nvSpPr>
          <p:cNvPr id="6" name="AutoShape 1" descr="Freeform 6"/>
          <p:cNvSpPr>
            <a:spLocks/>
          </p:cNvSpPr>
          <p:nvPr userDrawn="1"/>
        </p:nvSpPr>
        <p:spPr bwMode="auto">
          <a:xfrm>
            <a:off x="10555288" y="404813"/>
            <a:ext cx="1193800" cy="3357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  <a:moveTo>
                  <a:pt x="743" y="2642"/>
                </a:moveTo>
                <a:lnTo>
                  <a:pt x="20857" y="2642"/>
                </a:lnTo>
                <a:lnTo>
                  <a:pt x="20857" y="18958"/>
                </a:lnTo>
                <a:lnTo>
                  <a:pt x="743" y="18958"/>
                </a:lnTo>
                <a:lnTo>
                  <a:pt x="743" y="2642"/>
                </a:lnTo>
                <a:close/>
                <a:moveTo>
                  <a:pt x="18562" y="14399"/>
                </a:moveTo>
                <a:lnTo>
                  <a:pt x="20149" y="14399"/>
                </a:lnTo>
                <a:lnTo>
                  <a:pt x="20149" y="16798"/>
                </a:lnTo>
                <a:lnTo>
                  <a:pt x="17819" y="16798"/>
                </a:lnTo>
                <a:lnTo>
                  <a:pt x="17819" y="4802"/>
                </a:lnTo>
                <a:lnTo>
                  <a:pt x="20115" y="4802"/>
                </a:lnTo>
                <a:lnTo>
                  <a:pt x="20115" y="7201"/>
                </a:lnTo>
                <a:lnTo>
                  <a:pt x="18562" y="7201"/>
                </a:lnTo>
                <a:lnTo>
                  <a:pt x="18562" y="9481"/>
                </a:lnTo>
                <a:lnTo>
                  <a:pt x="19912" y="9481"/>
                </a:lnTo>
                <a:lnTo>
                  <a:pt x="19912" y="11757"/>
                </a:lnTo>
                <a:lnTo>
                  <a:pt x="18562" y="11757"/>
                </a:lnTo>
                <a:lnTo>
                  <a:pt x="18562" y="14399"/>
                </a:lnTo>
                <a:close/>
                <a:moveTo>
                  <a:pt x="17330" y="13318"/>
                </a:moveTo>
                <a:cubicBezTo>
                  <a:pt x="17330" y="15585"/>
                  <a:pt x="16710" y="17100"/>
                  <a:pt x="16031" y="17100"/>
                </a:cubicBezTo>
                <a:cubicBezTo>
                  <a:pt x="15437" y="17100"/>
                  <a:pt x="14978" y="16177"/>
                  <a:pt x="14681" y="14998"/>
                </a:cubicBezTo>
                <a:lnTo>
                  <a:pt x="15153" y="13199"/>
                </a:lnTo>
                <a:cubicBezTo>
                  <a:pt x="15383" y="14075"/>
                  <a:pt x="15696" y="14701"/>
                  <a:pt x="16031" y="14701"/>
                </a:cubicBezTo>
                <a:cubicBezTo>
                  <a:pt x="16261" y="14701"/>
                  <a:pt x="16537" y="14241"/>
                  <a:pt x="16537" y="13437"/>
                </a:cubicBezTo>
                <a:cubicBezTo>
                  <a:pt x="16537" y="12310"/>
                  <a:pt x="16102" y="11914"/>
                  <a:pt x="15795" y="11638"/>
                </a:cubicBezTo>
                <a:cubicBezTo>
                  <a:pt x="15289" y="11196"/>
                  <a:pt x="14883" y="9877"/>
                  <a:pt x="14883" y="8039"/>
                </a:cubicBezTo>
                <a:cubicBezTo>
                  <a:pt x="14883" y="5759"/>
                  <a:pt x="15396" y="4500"/>
                  <a:pt x="16098" y="4500"/>
                </a:cubicBezTo>
                <a:cubicBezTo>
                  <a:pt x="16628" y="4500"/>
                  <a:pt x="16980" y="5126"/>
                  <a:pt x="17260" y="6121"/>
                </a:cubicBezTo>
                <a:lnTo>
                  <a:pt x="16821" y="7848"/>
                </a:lnTo>
                <a:cubicBezTo>
                  <a:pt x="16608" y="7227"/>
                  <a:pt x="16378" y="6793"/>
                  <a:pt x="16098" y="6793"/>
                </a:cubicBezTo>
                <a:cubicBezTo>
                  <a:pt x="15906" y="6793"/>
                  <a:pt x="15659" y="7261"/>
                  <a:pt x="15659" y="7933"/>
                </a:cubicBezTo>
                <a:cubicBezTo>
                  <a:pt x="15659" y="8928"/>
                  <a:pt x="16061" y="9264"/>
                  <a:pt x="16335" y="9494"/>
                </a:cubicBezTo>
                <a:cubicBezTo>
                  <a:pt x="16936" y="9975"/>
                  <a:pt x="17330" y="11111"/>
                  <a:pt x="17330" y="13318"/>
                </a:cubicBezTo>
                <a:close/>
                <a:moveTo>
                  <a:pt x="13499" y="4802"/>
                </a:moveTo>
                <a:lnTo>
                  <a:pt x="14242" y="4802"/>
                </a:lnTo>
                <a:lnTo>
                  <a:pt x="14242" y="16798"/>
                </a:lnTo>
                <a:lnTo>
                  <a:pt x="13499" y="16798"/>
                </a:lnTo>
                <a:lnTo>
                  <a:pt x="13499" y="4802"/>
                </a:lnTo>
                <a:close/>
                <a:moveTo>
                  <a:pt x="11558" y="12357"/>
                </a:moveTo>
                <a:lnTo>
                  <a:pt x="12190" y="16798"/>
                </a:lnTo>
                <a:lnTo>
                  <a:pt x="13027" y="16798"/>
                </a:lnTo>
                <a:lnTo>
                  <a:pt x="12281" y="12000"/>
                </a:lnTo>
                <a:cubicBezTo>
                  <a:pt x="12629" y="11302"/>
                  <a:pt x="12831" y="10128"/>
                  <a:pt x="12831" y="8571"/>
                </a:cubicBezTo>
                <a:cubicBezTo>
                  <a:pt x="12831" y="6397"/>
                  <a:pt x="12406" y="4811"/>
                  <a:pt x="11647" y="4811"/>
                </a:cubicBezTo>
                <a:lnTo>
                  <a:pt x="10396" y="4811"/>
                </a:lnTo>
                <a:lnTo>
                  <a:pt x="10396" y="16810"/>
                </a:lnTo>
                <a:lnTo>
                  <a:pt x="11137" y="16810"/>
                </a:lnTo>
                <a:lnTo>
                  <a:pt x="11137" y="12370"/>
                </a:lnTo>
                <a:lnTo>
                  <a:pt x="11558" y="12357"/>
                </a:lnTo>
                <a:close/>
                <a:moveTo>
                  <a:pt x="11606" y="10213"/>
                </a:moveTo>
                <a:lnTo>
                  <a:pt x="11137" y="10213"/>
                </a:lnTo>
                <a:lnTo>
                  <a:pt x="11137" y="7031"/>
                </a:lnTo>
                <a:lnTo>
                  <a:pt x="11606" y="7031"/>
                </a:lnTo>
                <a:cubicBezTo>
                  <a:pt x="11897" y="7031"/>
                  <a:pt x="12062" y="7669"/>
                  <a:pt x="12062" y="8631"/>
                </a:cubicBezTo>
                <a:cubicBezTo>
                  <a:pt x="12062" y="9507"/>
                  <a:pt x="11903" y="10213"/>
                  <a:pt x="11606" y="10213"/>
                </a:cubicBezTo>
                <a:close/>
                <a:moveTo>
                  <a:pt x="8790" y="4802"/>
                </a:moveTo>
                <a:lnTo>
                  <a:pt x="7560" y="4802"/>
                </a:lnTo>
                <a:lnTo>
                  <a:pt x="7560" y="16798"/>
                </a:lnTo>
                <a:lnTo>
                  <a:pt x="8303" y="16798"/>
                </a:lnTo>
                <a:lnTo>
                  <a:pt x="8303" y="12574"/>
                </a:lnTo>
                <a:lnTo>
                  <a:pt x="8827" y="12574"/>
                </a:lnTo>
                <a:cubicBezTo>
                  <a:pt x="9457" y="12574"/>
                  <a:pt x="9974" y="11157"/>
                  <a:pt x="9974" y="8677"/>
                </a:cubicBezTo>
                <a:cubicBezTo>
                  <a:pt x="9974" y="6410"/>
                  <a:pt x="9549" y="4802"/>
                  <a:pt x="8790" y="4802"/>
                </a:cubicBezTo>
                <a:close/>
                <a:moveTo>
                  <a:pt x="8749" y="10324"/>
                </a:moveTo>
                <a:lnTo>
                  <a:pt x="8303" y="10324"/>
                </a:lnTo>
                <a:lnTo>
                  <a:pt x="8303" y="7082"/>
                </a:lnTo>
                <a:lnTo>
                  <a:pt x="8745" y="7082"/>
                </a:lnTo>
                <a:cubicBezTo>
                  <a:pt x="9036" y="7082"/>
                  <a:pt x="9214" y="7742"/>
                  <a:pt x="9214" y="8724"/>
                </a:cubicBezTo>
                <a:cubicBezTo>
                  <a:pt x="9214" y="9686"/>
                  <a:pt x="9038" y="10324"/>
                  <a:pt x="8749" y="10324"/>
                </a:cubicBezTo>
                <a:close/>
                <a:moveTo>
                  <a:pt x="5300" y="14399"/>
                </a:moveTo>
                <a:lnTo>
                  <a:pt x="6952" y="14399"/>
                </a:lnTo>
                <a:lnTo>
                  <a:pt x="6952" y="16798"/>
                </a:lnTo>
                <a:lnTo>
                  <a:pt x="4557" y="16798"/>
                </a:lnTo>
                <a:lnTo>
                  <a:pt x="4557" y="4802"/>
                </a:lnTo>
                <a:lnTo>
                  <a:pt x="6852" y="4802"/>
                </a:lnTo>
                <a:lnTo>
                  <a:pt x="6852" y="7201"/>
                </a:lnTo>
                <a:lnTo>
                  <a:pt x="5300" y="7201"/>
                </a:lnTo>
                <a:lnTo>
                  <a:pt x="5300" y="9481"/>
                </a:lnTo>
                <a:lnTo>
                  <a:pt x="6515" y="9481"/>
                </a:lnTo>
                <a:lnTo>
                  <a:pt x="6515" y="11757"/>
                </a:lnTo>
                <a:lnTo>
                  <a:pt x="5300" y="11757"/>
                </a:lnTo>
                <a:lnTo>
                  <a:pt x="5300" y="14399"/>
                </a:lnTo>
                <a:close/>
                <a:moveTo>
                  <a:pt x="2649" y="12357"/>
                </a:moveTo>
                <a:lnTo>
                  <a:pt x="3281" y="16798"/>
                </a:lnTo>
                <a:lnTo>
                  <a:pt x="4118" y="16798"/>
                </a:lnTo>
                <a:lnTo>
                  <a:pt x="3372" y="12000"/>
                </a:lnTo>
                <a:cubicBezTo>
                  <a:pt x="3720" y="11302"/>
                  <a:pt x="3922" y="10128"/>
                  <a:pt x="3922" y="8571"/>
                </a:cubicBezTo>
                <a:cubicBezTo>
                  <a:pt x="3922" y="6397"/>
                  <a:pt x="3497" y="4811"/>
                  <a:pt x="2738" y="4811"/>
                </a:cubicBezTo>
                <a:lnTo>
                  <a:pt x="1485" y="4811"/>
                </a:lnTo>
                <a:lnTo>
                  <a:pt x="1485" y="16810"/>
                </a:lnTo>
                <a:lnTo>
                  <a:pt x="2228" y="16810"/>
                </a:lnTo>
                <a:lnTo>
                  <a:pt x="2228" y="12370"/>
                </a:lnTo>
                <a:lnTo>
                  <a:pt x="2649" y="12357"/>
                </a:lnTo>
                <a:close/>
                <a:moveTo>
                  <a:pt x="2697" y="10213"/>
                </a:moveTo>
                <a:lnTo>
                  <a:pt x="2228" y="10213"/>
                </a:lnTo>
                <a:lnTo>
                  <a:pt x="2228" y="7031"/>
                </a:lnTo>
                <a:lnTo>
                  <a:pt x="2697" y="7031"/>
                </a:lnTo>
                <a:cubicBezTo>
                  <a:pt x="2986" y="7031"/>
                  <a:pt x="3153" y="7669"/>
                  <a:pt x="3153" y="8631"/>
                </a:cubicBezTo>
                <a:cubicBezTo>
                  <a:pt x="3153" y="9507"/>
                  <a:pt x="2994" y="10213"/>
                  <a:pt x="2697" y="1021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tIns="91440" bIns="91440" anchor="ctr"/>
          <a:lstStyle>
            <a:lvl1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>
              <a:defRPr/>
            </a:pPr>
            <a:endParaRPr lang="en-US" altLang="en-US" sz="2600" b="0">
              <a:solidFill>
                <a:srgbClr val="E5385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396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F413-7B10-4902-9036-DEF5E882228D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0961-77A8-483C-863C-18C43C0400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608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F413-7B10-4902-9036-DEF5E882228D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0961-77A8-483C-863C-18C43C04007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AutoShape 1" descr="Freeform 6"/>
          <p:cNvSpPr>
            <a:spLocks/>
          </p:cNvSpPr>
          <p:nvPr userDrawn="1"/>
        </p:nvSpPr>
        <p:spPr bwMode="auto">
          <a:xfrm>
            <a:off x="10555288" y="404813"/>
            <a:ext cx="1193800" cy="3357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  <a:moveTo>
                  <a:pt x="743" y="2642"/>
                </a:moveTo>
                <a:lnTo>
                  <a:pt x="20857" y="2642"/>
                </a:lnTo>
                <a:lnTo>
                  <a:pt x="20857" y="18958"/>
                </a:lnTo>
                <a:lnTo>
                  <a:pt x="743" y="18958"/>
                </a:lnTo>
                <a:lnTo>
                  <a:pt x="743" y="2642"/>
                </a:lnTo>
                <a:close/>
                <a:moveTo>
                  <a:pt x="18562" y="14399"/>
                </a:moveTo>
                <a:lnTo>
                  <a:pt x="20149" y="14399"/>
                </a:lnTo>
                <a:lnTo>
                  <a:pt x="20149" y="16798"/>
                </a:lnTo>
                <a:lnTo>
                  <a:pt x="17819" y="16798"/>
                </a:lnTo>
                <a:lnTo>
                  <a:pt x="17819" y="4802"/>
                </a:lnTo>
                <a:lnTo>
                  <a:pt x="20115" y="4802"/>
                </a:lnTo>
                <a:lnTo>
                  <a:pt x="20115" y="7201"/>
                </a:lnTo>
                <a:lnTo>
                  <a:pt x="18562" y="7201"/>
                </a:lnTo>
                <a:lnTo>
                  <a:pt x="18562" y="9481"/>
                </a:lnTo>
                <a:lnTo>
                  <a:pt x="19912" y="9481"/>
                </a:lnTo>
                <a:lnTo>
                  <a:pt x="19912" y="11757"/>
                </a:lnTo>
                <a:lnTo>
                  <a:pt x="18562" y="11757"/>
                </a:lnTo>
                <a:lnTo>
                  <a:pt x="18562" y="14399"/>
                </a:lnTo>
                <a:close/>
                <a:moveTo>
                  <a:pt x="17330" y="13318"/>
                </a:moveTo>
                <a:cubicBezTo>
                  <a:pt x="17330" y="15585"/>
                  <a:pt x="16710" y="17100"/>
                  <a:pt x="16031" y="17100"/>
                </a:cubicBezTo>
                <a:cubicBezTo>
                  <a:pt x="15437" y="17100"/>
                  <a:pt x="14978" y="16177"/>
                  <a:pt x="14681" y="14998"/>
                </a:cubicBezTo>
                <a:lnTo>
                  <a:pt x="15153" y="13199"/>
                </a:lnTo>
                <a:cubicBezTo>
                  <a:pt x="15383" y="14075"/>
                  <a:pt x="15696" y="14701"/>
                  <a:pt x="16031" y="14701"/>
                </a:cubicBezTo>
                <a:cubicBezTo>
                  <a:pt x="16261" y="14701"/>
                  <a:pt x="16537" y="14241"/>
                  <a:pt x="16537" y="13437"/>
                </a:cubicBezTo>
                <a:cubicBezTo>
                  <a:pt x="16537" y="12310"/>
                  <a:pt x="16102" y="11914"/>
                  <a:pt x="15795" y="11638"/>
                </a:cubicBezTo>
                <a:cubicBezTo>
                  <a:pt x="15289" y="11196"/>
                  <a:pt x="14883" y="9877"/>
                  <a:pt x="14883" y="8039"/>
                </a:cubicBezTo>
                <a:cubicBezTo>
                  <a:pt x="14883" y="5759"/>
                  <a:pt x="15396" y="4500"/>
                  <a:pt x="16098" y="4500"/>
                </a:cubicBezTo>
                <a:cubicBezTo>
                  <a:pt x="16628" y="4500"/>
                  <a:pt x="16980" y="5126"/>
                  <a:pt x="17260" y="6121"/>
                </a:cubicBezTo>
                <a:lnTo>
                  <a:pt x="16821" y="7848"/>
                </a:lnTo>
                <a:cubicBezTo>
                  <a:pt x="16608" y="7227"/>
                  <a:pt x="16378" y="6793"/>
                  <a:pt x="16098" y="6793"/>
                </a:cubicBezTo>
                <a:cubicBezTo>
                  <a:pt x="15906" y="6793"/>
                  <a:pt x="15659" y="7261"/>
                  <a:pt x="15659" y="7933"/>
                </a:cubicBezTo>
                <a:cubicBezTo>
                  <a:pt x="15659" y="8928"/>
                  <a:pt x="16061" y="9264"/>
                  <a:pt x="16335" y="9494"/>
                </a:cubicBezTo>
                <a:cubicBezTo>
                  <a:pt x="16936" y="9975"/>
                  <a:pt x="17330" y="11111"/>
                  <a:pt x="17330" y="13318"/>
                </a:cubicBezTo>
                <a:close/>
                <a:moveTo>
                  <a:pt x="13499" y="4802"/>
                </a:moveTo>
                <a:lnTo>
                  <a:pt x="14242" y="4802"/>
                </a:lnTo>
                <a:lnTo>
                  <a:pt x="14242" y="16798"/>
                </a:lnTo>
                <a:lnTo>
                  <a:pt x="13499" y="16798"/>
                </a:lnTo>
                <a:lnTo>
                  <a:pt x="13499" y="4802"/>
                </a:lnTo>
                <a:close/>
                <a:moveTo>
                  <a:pt x="11558" y="12357"/>
                </a:moveTo>
                <a:lnTo>
                  <a:pt x="12190" y="16798"/>
                </a:lnTo>
                <a:lnTo>
                  <a:pt x="13027" y="16798"/>
                </a:lnTo>
                <a:lnTo>
                  <a:pt x="12281" y="12000"/>
                </a:lnTo>
                <a:cubicBezTo>
                  <a:pt x="12629" y="11302"/>
                  <a:pt x="12831" y="10128"/>
                  <a:pt x="12831" y="8571"/>
                </a:cubicBezTo>
                <a:cubicBezTo>
                  <a:pt x="12831" y="6397"/>
                  <a:pt x="12406" y="4811"/>
                  <a:pt x="11647" y="4811"/>
                </a:cubicBezTo>
                <a:lnTo>
                  <a:pt x="10396" y="4811"/>
                </a:lnTo>
                <a:lnTo>
                  <a:pt x="10396" y="16810"/>
                </a:lnTo>
                <a:lnTo>
                  <a:pt x="11137" y="16810"/>
                </a:lnTo>
                <a:lnTo>
                  <a:pt x="11137" y="12370"/>
                </a:lnTo>
                <a:lnTo>
                  <a:pt x="11558" y="12357"/>
                </a:lnTo>
                <a:close/>
                <a:moveTo>
                  <a:pt x="11606" y="10213"/>
                </a:moveTo>
                <a:lnTo>
                  <a:pt x="11137" y="10213"/>
                </a:lnTo>
                <a:lnTo>
                  <a:pt x="11137" y="7031"/>
                </a:lnTo>
                <a:lnTo>
                  <a:pt x="11606" y="7031"/>
                </a:lnTo>
                <a:cubicBezTo>
                  <a:pt x="11897" y="7031"/>
                  <a:pt x="12062" y="7669"/>
                  <a:pt x="12062" y="8631"/>
                </a:cubicBezTo>
                <a:cubicBezTo>
                  <a:pt x="12062" y="9507"/>
                  <a:pt x="11903" y="10213"/>
                  <a:pt x="11606" y="10213"/>
                </a:cubicBezTo>
                <a:close/>
                <a:moveTo>
                  <a:pt x="8790" y="4802"/>
                </a:moveTo>
                <a:lnTo>
                  <a:pt x="7560" y="4802"/>
                </a:lnTo>
                <a:lnTo>
                  <a:pt x="7560" y="16798"/>
                </a:lnTo>
                <a:lnTo>
                  <a:pt x="8303" y="16798"/>
                </a:lnTo>
                <a:lnTo>
                  <a:pt x="8303" y="12574"/>
                </a:lnTo>
                <a:lnTo>
                  <a:pt x="8827" y="12574"/>
                </a:lnTo>
                <a:cubicBezTo>
                  <a:pt x="9457" y="12574"/>
                  <a:pt x="9974" y="11157"/>
                  <a:pt x="9974" y="8677"/>
                </a:cubicBezTo>
                <a:cubicBezTo>
                  <a:pt x="9974" y="6410"/>
                  <a:pt x="9549" y="4802"/>
                  <a:pt x="8790" y="4802"/>
                </a:cubicBezTo>
                <a:close/>
                <a:moveTo>
                  <a:pt x="8749" y="10324"/>
                </a:moveTo>
                <a:lnTo>
                  <a:pt x="8303" y="10324"/>
                </a:lnTo>
                <a:lnTo>
                  <a:pt x="8303" y="7082"/>
                </a:lnTo>
                <a:lnTo>
                  <a:pt x="8745" y="7082"/>
                </a:lnTo>
                <a:cubicBezTo>
                  <a:pt x="9036" y="7082"/>
                  <a:pt x="9214" y="7742"/>
                  <a:pt x="9214" y="8724"/>
                </a:cubicBezTo>
                <a:cubicBezTo>
                  <a:pt x="9214" y="9686"/>
                  <a:pt x="9038" y="10324"/>
                  <a:pt x="8749" y="10324"/>
                </a:cubicBezTo>
                <a:close/>
                <a:moveTo>
                  <a:pt x="5300" y="14399"/>
                </a:moveTo>
                <a:lnTo>
                  <a:pt x="6952" y="14399"/>
                </a:lnTo>
                <a:lnTo>
                  <a:pt x="6952" y="16798"/>
                </a:lnTo>
                <a:lnTo>
                  <a:pt x="4557" y="16798"/>
                </a:lnTo>
                <a:lnTo>
                  <a:pt x="4557" y="4802"/>
                </a:lnTo>
                <a:lnTo>
                  <a:pt x="6852" y="4802"/>
                </a:lnTo>
                <a:lnTo>
                  <a:pt x="6852" y="7201"/>
                </a:lnTo>
                <a:lnTo>
                  <a:pt x="5300" y="7201"/>
                </a:lnTo>
                <a:lnTo>
                  <a:pt x="5300" y="9481"/>
                </a:lnTo>
                <a:lnTo>
                  <a:pt x="6515" y="9481"/>
                </a:lnTo>
                <a:lnTo>
                  <a:pt x="6515" y="11757"/>
                </a:lnTo>
                <a:lnTo>
                  <a:pt x="5300" y="11757"/>
                </a:lnTo>
                <a:lnTo>
                  <a:pt x="5300" y="14399"/>
                </a:lnTo>
                <a:close/>
                <a:moveTo>
                  <a:pt x="2649" y="12357"/>
                </a:moveTo>
                <a:lnTo>
                  <a:pt x="3281" y="16798"/>
                </a:lnTo>
                <a:lnTo>
                  <a:pt x="4118" y="16798"/>
                </a:lnTo>
                <a:lnTo>
                  <a:pt x="3372" y="12000"/>
                </a:lnTo>
                <a:cubicBezTo>
                  <a:pt x="3720" y="11302"/>
                  <a:pt x="3922" y="10128"/>
                  <a:pt x="3922" y="8571"/>
                </a:cubicBezTo>
                <a:cubicBezTo>
                  <a:pt x="3922" y="6397"/>
                  <a:pt x="3497" y="4811"/>
                  <a:pt x="2738" y="4811"/>
                </a:cubicBezTo>
                <a:lnTo>
                  <a:pt x="1485" y="4811"/>
                </a:lnTo>
                <a:lnTo>
                  <a:pt x="1485" y="16810"/>
                </a:lnTo>
                <a:lnTo>
                  <a:pt x="2228" y="16810"/>
                </a:lnTo>
                <a:lnTo>
                  <a:pt x="2228" y="12370"/>
                </a:lnTo>
                <a:lnTo>
                  <a:pt x="2649" y="12357"/>
                </a:lnTo>
                <a:close/>
                <a:moveTo>
                  <a:pt x="2697" y="10213"/>
                </a:moveTo>
                <a:lnTo>
                  <a:pt x="2228" y="10213"/>
                </a:lnTo>
                <a:lnTo>
                  <a:pt x="2228" y="7031"/>
                </a:lnTo>
                <a:lnTo>
                  <a:pt x="2697" y="7031"/>
                </a:lnTo>
                <a:cubicBezTo>
                  <a:pt x="2986" y="7031"/>
                  <a:pt x="3153" y="7669"/>
                  <a:pt x="3153" y="8631"/>
                </a:cubicBezTo>
                <a:cubicBezTo>
                  <a:pt x="3153" y="9507"/>
                  <a:pt x="2994" y="10213"/>
                  <a:pt x="2697" y="1021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tIns="91440" bIns="91440" anchor="ctr"/>
          <a:lstStyle>
            <a:lvl1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>
              <a:defRPr/>
            </a:pPr>
            <a:endParaRPr lang="en-US" altLang="en-US" sz="2600" b="0">
              <a:solidFill>
                <a:srgbClr val="E5385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763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F413-7B10-4902-9036-DEF5E882228D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0961-77A8-483C-863C-18C43C040076}" type="slidenum">
              <a:rPr lang="en-GB" smtClean="0"/>
              <a:t>‹#›</a:t>
            </a:fld>
            <a:endParaRPr lang="en-GB"/>
          </a:p>
        </p:txBody>
      </p:sp>
      <p:sp>
        <p:nvSpPr>
          <p:cNvPr id="5" name="AutoShape 1" descr="Freeform 6"/>
          <p:cNvSpPr>
            <a:spLocks/>
          </p:cNvSpPr>
          <p:nvPr userDrawn="1"/>
        </p:nvSpPr>
        <p:spPr bwMode="auto">
          <a:xfrm>
            <a:off x="10555288" y="404813"/>
            <a:ext cx="1193800" cy="3357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  <a:moveTo>
                  <a:pt x="743" y="2642"/>
                </a:moveTo>
                <a:lnTo>
                  <a:pt x="20857" y="2642"/>
                </a:lnTo>
                <a:lnTo>
                  <a:pt x="20857" y="18958"/>
                </a:lnTo>
                <a:lnTo>
                  <a:pt x="743" y="18958"/>
                </a:lnTo>
                <a:lnTo>
                  <a:pt x="743" y="2642"/>
                </a:lnTo>
                <a:close/>
                <a:moveTo>
                  <a:pt x="18562" y="14399"/>
                </a:moveTo>
                <a:lnTo>
                  <a:pt x="20149" y="14399"/>
                </a:lnTo>
                <a:lnTo>
                  <a:pt x="20149" y="16798"/>
                </a:lnTo>
                <a:lnTo>
                  <a:pt x="17819" y="16798"/>
                </a:lnTo>
                <a:lnTo>
                  <a:pt x="17819" y="4802"/>
                </a:lnTo>
                <a:lnTo>
                  <a:pt x="20115" y="4802"/>
                </a:lnTo>
                <a:lnTo>
                  <a:pt x="20115" y="7201"/>
                </a:lnTo>
                <a:lnTo>
                  <a:pt x="18562" y="7201"/>
                </a:lnTo>
                <a:lnTo>
                  <a:pt x="18562" y="9481"/>
                </a:lnTo>
                <a:lnTo>
                  <a:pt x="19912" y="9481"/>
                </a:lnTo>
                <a:lnTo>
                  <a:pt x="19912" y="11757"/>
                </a:lnTo>
                <a:lnTo>
                  <a:pt x="18562" y="11757"/>
                </a:lnTo>
                <a:lnTo>
                  <a:pt x="18562" y="14399"/>
                </a:lnTo>
                <a:close/>
                <a:moveTo>
                  <a:pt x="17330" y="13318"/>
                </a:moveTo>
                <a:cubicBezTo>
                  <a:pt x="17330" y="15585"/>
                  <a:pt x="16710" y="17100"/>
                  <a:pt x="16031" y="17100"/>
                </a:cubicBezTo>
                <a:cubicBezTo>
                  <a:pt x="15437" y="17100"/>
                  <a:pt x="14978" y="16177"/>
                  <a:pt x="14681" y="14998"/>
                </a:cubicBezTo>
                <a:lnTo>
                  <a:pt x="15153" y="13199"/>
                </a:lnTo>
                <a:cubicBezTo>
                  <a:pt x="15383" y="14075"/>
                  <a:pt x="15696" y="14701"/>
                  <a:pt x="16031" y="14701"/>
                </a:cubicBezTo>
                <a:cubicBezTo>
                  <a:pt x="16261" y="14701"/>
                  <a:pt x="16537" y="14241"/>
                  <a:pt x="16537" y="13437"/>
                </a:cubicBezTo>
                <a:cubicBezTo>
                  <a:pt x="16537" y="12310"/>
                  <a:pt x="16102" y="11914"/>
                  <a:pt x="15795" y="11638"/>
                </a:cubicBezTo>
                <a:cubicBezTo>
                  <a:pt x="15289" y="11196"/>
                  <a:pt x="14883" y="9877"/>
                  <a:pt x="14883" y="8039"/>
                </a:cubicBezTo>
                <a:cubicBezTo>
                  <a:pt x="14883" y="5759"/>
                  <a:pt x="15396" y="4500"/>
                  <a:pt x="16098" y="4500"/>
                </a:cubicBezTo>
                <a:cubicBezTo>
                  <a:pt x="16628" y="4500"/>
                  <a:pt x="16980" y="5126"/>
                  <a:pt x="17260" y="6121"/>
                </a:cubicBezTo>
                <a:lnTo>
                  <a:pt x="16821" y="7848"/>
                </a:lnTo>
                <a:cubicBezTo>
                  <a:pt x="16608" y="7227"/>
                  <a:pt x="16378" y="6793"/>
                  <a:pt x="16098" y="6793"/>
                </a:cubicBezTo>
                <a:cubicBezTo>
                  <a:pt x="15906" y="6793"/>
                  <a:pt x="15659" y="7261"/>
                  <a:pt x="15659" y="7933"/>
                </a:cubicBezTo>
                <a:cubicBezTo>
                  <a:pt x="15659" y="8928"/>
                  <a:pt x="16061" y="9264"/>
                  <a:pt x="16335" y="9494"/>
                </a:cubicBezTo>
                <a:cubicBezTo>
                  <a:pt x="16936" y="9975"/>
                  <a:pt x="17330" y="11111"/>
                  <a:pt x="17330" y="13318"/>
                </a:cubicBezTo>
                <a:close/>
                <a:moveTo>
                  <a:pt x="13499" y="4802"/>
                </a:moveTo>
                <a:lnTo>
                  <a:pt x="14242" y="4802"/>
                </a:lnTo>
                <a:lnTo>
                  <a:pt x="14242" y="16798"/>
                </a:lnTo>
                <a:lnTo>
                  <a:pt x="13499" y="16798"/>
                </a:lnTo>
                <a:lnTo>
                  <a:pt x="13499" y="4802"/>
                </a:lnTo>
                <a:close/>
                <a:moveTo>
                  <a:pt x="11558" y="12357"/>
                </a:moveTo>
                <a:lnTo>
                  <a:pt x="12190" y="16798"/>
                </a:lnTo>
                <a:lnTo>
                  <a:pt x="13027" y="16798"/>
                </a:lnTo>
                <a:lnTo>
                  <a:pt x="12281" y="12000"/>
                </a:lnTo>
                <a:cubicBezTo>
                  <a:pt x="12629" y="11302"/>
                  <a:pt x="12831" y="10128"/>
                  <a:pt x="12831" y="8571"/>
                </a:cubicBezTo>
                <a:cubicBezTo>
                  <a:pt x="12831" y="6397"/>
                  <a:pt x="12406" y="4811"/>
                  <a:pt x="11647" y="4811"/>
                </a:cubicBezTo>
                <a:lnTo>
                  <a:pt x="10396" y="4811"/>
                </a:lnTo>
                <a:lnTo>
                  <a:pt x="10396" y="16810"/>
                </a:lnTo>
                <a:lnTo>
                  <a:pt x="11137" y="16810"/>
                </a:lnTo>
                <a:lnTo>
                  <a:pt x="11137" y="12370"/>
                </a:lnTo>
                <a:lnTo>
                  <a:pt x="11558" y="12357"/>
                </a:lnTo>
                <a:close/>
                <a:moveTo>
                  <a:pt x="11606" y="10213"/>
                </a:moveTo>
                <a:lnTo>
                  <a:pt x="11137" y="10213"/>
                </a:lnTo>
                <a:lnTo>
                  <a:pt x="11137" y="7031"/>
                </a:lnTo>
                <a:lnTo>
                  <a:pt x="11606" y="7031"/>
                </a:lnTo>
                <a:cubicBezTo>
                  <a:pt x="11897" y="7031"/>
                  <a:pt x="12062" y="7669"/>
                  <a:pt x="12062" y="8631"/>
                </a:cubicBezTo>
                <a:cubicBezTo>
                  <a:pt x="12062" y="9507"/>
                  <a:pt x="11903" y="10213"/>
                  <a:pt x="11606" y="10213"/>
                </a:cubicBezTo>
                <a:close/>
                <a:moveTo>
                  <a:pt x="8790" y="4802"/>
                </a:moveTo>
                <a:lnTo>
                  <a:pt x="7560" y="4802"/>
                </a:lnTo>
                <a:lnTo>
                  <a:pt x="7560" y="16798"/>
                </a:lnTo>
                <a:lnTo>
                  <a:pt x="8303" y="16798"/>
                </a:lnTo>
                <a:lnTo>
                  <a:pt x="8303" y="12574"/>
                </a:lnTo>
                <a:lnTo>
                  <a:pt x="8827" y="12574"/>
                </a:lnTo>
                <a:cubicBezTo>
                  <a:pt x="9457" y="12574"/>
                  <a:pt x="9974" y="11157"/>
                  <a:pt x="9974" y="8677"/>
                </a:cubicBezTo>
                <a:cubicBezTo>
                  <a:pt x="9974" y="6410"/>
                  <a:pt x="9549" y="4802"/>
                  <a:pt x="8790" y="4802"/>
                </a:cubicBezTo>
                <a:close/>
                <a:moveTo>
                  <a:pt x="8749" y="10324"/>
                </a:moveTo>
                <a:lnTo>
                  <a:pt x="8303" y="10324"/>
                </a:lnTo>
                <a:lnTo>
                  <a:pt x="8303" y="7082"/>
                </a:lnTo>
                <a:lnTo>
                  <a:pt x="8745" y="7082"/>
                </a:lnTo>
                <a:cubicBezTo>
                  <a:pt x="9036" y="7082"/>
                  <a:pt x="9214" y="7742"/>
                  <a:pt x="9214" y="8724"/>
                </a:cubicBezTo>
                <a:cubicBezTo>
                  <a:pt x="9214" y="9686"/>
                  <a:pt x="9038" y="10324"/>
                  <a:pt x="8749" y="10324"/>
                </a:cubicBezTo>
                <a:close/>
                <a:moveTo>
                  <a:pt x="5300" y="14399"/>
                </a:moveTo>
                <a:lnTo>
                  <a:pt x="6952" y="14399"/>
                </a:lnTo>
                <a:lnTo>
                  <a:pt x="6952" y="16798"/>
                </a:lnTo>
                <a:lnTo>
                  <a:pt x="4557" y="16798"/>
                </a:lnTo>
                <a:lnTo>
                  <a:pt x="4557" y="4802"/>
                </a:lnTo>
                <a:lnTo>
                  <a:pt x="6852" y="4802"/>
                </a:lnTo>
                <a:lnTo>
                  <a:pt x="6852" y="7201"/>
                </a:lnTo>
                <a:lnTo>
                  <a:pt x="5300" y="7201"/>
                </a:lnTo>
                <a:lnTo>
                  <a:pt x="5300" y="9481"/>
                </a:lnTo>
                <a:lnTo>
                  <a:pt x="6515" y="9481"/>
                </a:lnTo>
                <a:lnTo>
                  <a:pt x="6515" y="11757"/>
                </a:lnTo>
                <a:lnTo>
                  <a:pt x="5300" y="11757"/>
                </a:lnTo>
                <a:lnTo>
                  <a:pt x="5300" y="14399"/>
                </a:lnTo>
                <a:close/>
                <a:moveTo>
                  <a:pt x="2649" y="12357"/>
                </a:moveTo>
                <a:lnTo>
                  <a:pt x="3281" y="16798"/>
                </a:lnTo>
                <a:lnTo>
                  <a:pt x="4118" y="16798"/>
                </a:lnTo>
                <a:lnTo>
                  <a:pt x="3372" y="12000"/>
                </a:lnTo>
                <a:cubicBezTo>
                  <a:pt x="3720" y="11302"/>
                  <a:pt x="3922" y="10128"/>
                  <a:pt x="3922" y="8571"/>
                </a:cubicBezTo>
                <a:cubicBezTo>
                  <a:pt x="3922" y="6397"/>
                  <a:pt x="3497" y="4811"/>
                  <a:pt x="2738" y="4811"/>
                </a:cubicBezTo>
                <a:lnTo>
                  <a:pt x="1485" y="4811"/>
                </a:lnTo>
                <a:lnTo>
                  <a:pt x="1485" y="16810"/>
                </a:lnTo>
                <a:lnTo>
                  <a:pt x="2228" y="16810"/>
                </a:lnTo>
                <a:lnTo>
                  <a:pt x="2228" y="12370"/>
                </a:lnTo>
                <a:lnTo>
                  <a:pt x="2649" y="12357"/>
                </a:lnTo>
                <a:close/>
                <a:moveTo>
                  <a:pt x="2697" y="10213"/>
                </a:moveTo>
                <a:lnTo>
                  <a:pt x="2228" y="10213"/>
                </a:lnTo>
                <a:lnTo>
                  <a:pt x="2228" y="7031"/>
                </a:lnTo>
                <a:lnTo>
                  <a:pt x="2697" y="7031"/>
                </a:lnTo>
                <a:cubicBezTo>
                  <a:pt x="2986" y="7031"/>
                  <a:pt x="3153" y="7669"/>
                  <a:pt x="3153" y="8631"/>
                </a:cubicBezTo>
                <a:cubicBezTo>
                  <a:pt x="3153" y="9507"/>
                  <a:pt x="2994" y="10213"/>
                  <a:pt x="2697" y="1021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tIns="91440" bIns="91440" anchor="ctr"/>
          <a:lstStyle>
            <a:lvl1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>
              <a:defRPr/>
            </a:pPr>
            <a:endParaRPr lang="en-US" altLang="en-US" sz="2600" b="0">
              <a:solidFill>
                <a:srgbClr val="E5385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121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7353" y="1165610"/>
            <a:ext cx="5151735" cy="202767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7352" y="3428879"/>
            <a:ext cx="5151736" cy="270045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F413-7B10-4902-9036-DEF5E882228D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0961-77A8-483C-863C-18C43C04007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659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7353" y="1165610"/>
            <a:ext cx="5151735" cy="2027674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7352" y="3428879"/>
            <a:ext cx="5151736" cy="27004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F413-7B10-4902-9036-DEF5E882228D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0961-77A8-483C-863C-18C43C04007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AutoShape 1" descr="Freeform 6"/>
          <p:cNvSpPr>
            <a:spLocks/>
          </p:cNvSpPr>
          <p:nvPr userDrawn="1"/>
        </p:nvSpPr>
        <p:spPr bwMode="auto">
          <a:xfrm>
            <a:off x="10555288" y="404813"/>
            <a:ext cx="1193800" cy="3357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  <a:moveTo>
                  <a:pt x="743" y="2642"/>
                </a:moveTo>
                <a:lnTo>
                  <a:pt x="20857" y="2642"/>
                </a:lnTo>
                <a:lnTo>
                  <a:pt x="20857" y="18958"/>
                </a:lnTo>
                <a:lnTo>
                  <a:pt x="743" y="18958"/>
                </a:lnTo>
                <a:lnTo>
                  <a:pt x="743" y="2642"/>
                </a:lnTo>
                <a:close/>
                <a:moveTo>
                  <a:pt x="18562" y="14399"/>
                </a:moveTo>
                <a:lnTo>
                  <a:pt x="20149" y="14399"/>
                </a:lnTo>
                <a:lnTo>
                  <a:pt x="20149" y="16798"/>
                </a:lnTo>
                <a:lnTo>
                  <a:pt x="17819" y="16798"/>
                </a:lnTo>
                <a:lnTo>
                  <a:pt x="17819" y="4802"/>
                </a:lnTo>
                <a:lnTo>
                  <a:pt x="20115" y="4802"/>
                </a:lnTo>
                <a:lnTo>
                  <a:pt x="20115" y="7201"/>
                </a:lnTo>
                <a:lnTo>
                  <a:pt x="18562" y="7201"/>
                </a:lnTo>
                <a:lnTo>
                  <a:pt x="18562" y="9481"/>
                </a:lnTo>
                <a:lnTo>
                  <a:pt x="19912" y="9481"/>
                </a:lnTo>
                <a:lnTo>
                  <a:pt x="19912" y="11757"/>
                </a:lnTo>
                <a:lnTo>
                  <a:pt x="18562" y="11757"/>
                </a:lnTo>
                <a:lnTo>
                  <a:pt x="18562" y="14399"/>
                </a:lnTo>
                <a:close/>
                <a:moveTo>
                  <a:pt x="17330" y="13318"/>
                </a:moveTo>
                <a:cubicBezTo>
                  <a:pt x="17330" y="15585"/>
                  <a:pt x="16710" y="17100"/>
                  <a:pt x="16031" y="17100"/>
                </a:cubicBezTo>
                <a:cubicBezTo>
                  <a:pt x="15437" y="17100"/>
                  <a:pt x="14978" y="16177"/>
                  <a:pt x="14681" y="14998"/>
                </a:cubicBezTo>
                <a:lnTo>
                  <a:pt x="15153" y="13199"/>
                </a:lnTo>
                <a:cubicBezTo>
                  <a:pt x="15383" y="14075"/>
                  <a:pt x="15696" y="14701"/>
                  <a:pt x="16031" y="14701"/>
                </a:cubicBezTo>
                <a:cubicBezTo>
                  <a:pt x="16261" y="14701"/>
                  <a:pt x="16537" y="14241"/>
                  <a:pt x="16537" y="13437"/>
                </a:cubicBezTo>
                <a:cubicBezTo>
                  <a:pt x="16537" y="12310"/>
                  <a:pt x="16102" y="11914"/>
                  <a:pt x="15795" y="11638"/>
                </a:cubicBezTo>
                <a:cubicBezTo>
                  <a:pt x="15289" y="11196"/>
                  <a:pt x="14883" y="9877"/>
                  <a:pt x="14883" y="8039"/>
                </a:cubicBezTo>
                <a:cubicBezTo>
                  <a:pt x="14883" y="5759"/>
                  <a:pt x="15396" y="4500"/>
                  <a:pt x="16098" y="4500"/>
                </a:cubicBezTo>
                <a:cubicBezTo>
                  <a:pt x="16628" y="4500"/>
                  <a:pt x="16980" y="5126"/>
                  <a:pt x="17260" y="6121"/>
                </a:cubicBezTo>
                <a:lnTo>
                  <a:pt x="16821" y="7848"/>
                </a:lnTo>
                <a:cubicBezTo>
                  <a:pt x="16608" y="7227"/>
                  <a:pt x="16378" y="6793"/>
                  <a:pt x="16098" y="6793"/>
                </a:cubicBezTo>
                <a:cubicBezTo>
                  <a:pt x="15906" y="6793"/>
                  <a:pt x="15659" y="7261"/>
                  <a:pt x="15659" y="7933"/>
                </a:cubicBezTo>
                <a:cubicBezTo>
                  <a:pt x="15659" y="8928"/>
                  <a:pt x="16061" y="9264"/>
                  <a:pt x="16335" y="9494"/>
                </a:cubicBezTo>
                <a:cubicBezTo>
                  <a:pt x="16936" y="9975"/>
                  <a:pt x="17330" y="11111"/>
                  <a:pt x="17330" y="13318"/>
                </a:cubicBezTo>
                <a:close/>
                <a:moveTo>
                  <a:pt x="13499" y="4802"/>
                </a:moveTo>
                <a:lnTo>
                  <a:pt x="14242" y="4802"/>
                </a:lnTo>
                <a:lnTo>
                  <a:pt x="14242" y="16798"/>
                </a:lnTo>
                <a:lnTo>
                  <a:pt x="13499" y="16798"/>
                </a:lnTo>
                <a:lnTo>
                  <a:pt x="13499" y="4802"/>
                </a:lnTo>
                <a:close/>
                <a:moveTo>
                  <a:pt x="11558" y="12357"/>
                </a:moveTo>
                <a:lnTo>
                  <a:pt x="12190" y="16798"/>
                </a:lnTo>
                <a:lnTo>
                  <a:pt x="13027" y="16798"/>
                </a:lnTo>
                <a:lnTo>
                  <a:pt x="12281" y="12000"/>
                </a:lnTo>
                <a:cubicBezTo>
                  <a:pt x="12629" y="11302"/>
                  <a:pt x="12831" y="10128"/>
                  <a:pt x="12831" y="8571"/>
                </a:cubicBezTo>
                <a:cubicBezTo>
                  <a:pt x="12831" y="6397"/>
                  <a:pt x="12406" y="4811"/>
                  <a:pt x="11647" y="4811"/>
                </a:cubicBezTo>
                <a:lnTo>
                  <a:pt x="10396" y="4811"/>
                </a:lnTo>
                <a:lnTo>
                  <a:pt x="10396" y="16810"/>
                </a:lnTo>
                <a:lnTo>
                  <a:pt x="11137" y="16810"/>
                </a:lnTo>
                <a:lnTo>
                  <a:pt x="11137" y="12370"/>
                </a:lnTo>
                <a:lnTo>
                  <a:pt x="11558" y="12357"/>
                </a:lnTo>
                <a:close/>
                <a:moveTo>
                  <a:pt x="11606" y="10213"/>
                </a:moveTo>
                <a:lnTo>
                  <a:pt x="11137" y="10213"/>
                </a:lnTo>
                <a:lnTo>
                  <a:pt x="11137" y="7031"/>
                </a:lnTo>
                <a:lnTo>
                  <a:pt x="11606" y="7031"/>
                </a:lnTo>
                <a:cubicBezTo>
                  <a:pt x="11897" y="7031"/>
                  <a:pt x="12062" y="7669"/>
                  <a:pt x="12062" y="8631"/>
                </a:cubicBezTo>
                <a:cubicBezTo>
                  <a:pt x="12062" y="9507"/>
                  <a:pt x="11903" y="10213"/>
                  <a:pt x="11606" y="10213"/>
                </a:cubicBezTo>
                <a:close/>
                <a:moveTo>
                  <a:pt x="8790" y="4802"/>
                </a:moveTo>
                <a:lnTo>
                  <a:pt x="7560" y="4802"/>
                </a:lnTo>
                <a:lnTo>
                  <a:pt x="7560" y="16798"/>
                </a:lnTo>
                <a:lnTo>
                  <a:pt x="8303" y="16798"/>
                </a:lnTo>
                <a:lnTo>
                  <a:pt x="8303" y="12574"/>
                </a:lnTo>
                <a:lnTo>
                  <a:pt x="8827" y="12574"/>
                </a:lnTo>
                <a:cubicBezTo>
                  <a:pt x="9457" y="12574"/>
                  <a:pt x="9974" y="11157"/>
                  <a:pt x="9974" y="8677"/>
                </a:cubicBezTo>
                <a:cubicBezTo>
                  <a:pt x="9974" y="6410"/>
                  <a:pt x="9549" y="4802"/>
                  <a:pt x="8790" y="4802"/>
                </a:cubicBezTo>
                <a:close/>
                <a:moveTo>
                  <a:pt x="8749" y="10324"/>
                </a:moveTo>
                <a:lnTo>
                  <a:pt x="8303" y="10324"/>
                </a:lnTo>
                <a:lnTo>
                  <a:pt x="8303" y="7082"/>
                </a:lnTo>
                <a:lnTo>
                  <a:pt x="8745" y="7082"/>
                </a:lnTo>
                <a:cubicBezTo>
                  <a:pt x="9036" y="7082"/>
                  <a:pt x="9214" y="7742"/>
                  <a:pt x="9214" y="8724"/>
                </a:cubicBezTo>
                <a:cubicBezTo>
                  <a:pt x="9214" y="9686"/>
                  <a:pt x="9038" y="10324"/>
                  <a:pt x="8749" y="10324"/>
                </a:cubicBezTo>
                <a:close/>
                <a:moveTo>
                  <a:pt x="5300" y="14399"/>
                </a:moveTo>
                <a:lnTo>
                  <a:pt x="6952" y="14399"/>
                </a:lnTo>
                <a:lnTo>
                  <a:pt x="6952" y="16798"/>
                </a:lnTo>
                <a:lnTo>
                  <a:pt x="4557" y="16798"/>
                </a:lnTo>
                <a:lnTo>
                  <a:pt x="4557" y="4802"/>
                </a:lnTo>
                <a:lnTo>
                  <a:pt x="6852" y="4802"/>
                </a:lnTo>
                <a:lnTo>
                  <a:pt x="6852" y="7201"/>
                </a:lnTo>
                <a:lnTo>
                  <a:pt x="5300" y="7201"/>
                </a:lnTo>
                <a:lnTo>
                  <a:pt x="5300" y="9481"/>
                </a:lnTo>
                <a:lnTo>
                  <a:pt x="6515" y="9481"/>
                </a:lnTo>
                <a:lnTo>
                  <a:pt x="6515" y="11757"/>
                </a:lnTo>
                <a:lnTo>
                  <a:pt x="5300" y="11757"/>
                </a:lnTo>
                <a:lnTo>
                  <a:pt x="5300" y="14399"/>
                </a:lnTo>
                <a:close/>
                <a:moveTo>
                  <a:pt x="2649" y="12357"/>
                </a:moveTo>
                <a:lnTo>
                  <a:pt x="3281" y="16798"/>
                </a:lnTo>
                <a:lnTo>
                  <a:pt x="4118" y="16798"/>
                </a:lnTo>
                <a:lnTo>
                  <a:pt x="3372" y="12000"/>
                </a:lnTo>
                <a:cubicBezTo>
                  <a:pt x="3720" y="11302"/>
                  <a:pt x="3922" y="10128"/>
                  <a:pt x="3922" y="8571"/>
                </a:cubicBezTo>
                <a:cubicBezTo>
                  <a:pt x="3922" y="6397"/>
                  <a:pt x="3497" y="4811"/>
                  <a:pt x="2738" y="4811"/>
                </a:cubicBezTo>
                <a:lnTo>
                  <a:pt x="1485" y="4811"/>
                </a:lnTo>
                <a:lnTo>
                  <a:pt x="1485" y="16810"/>
                </a:lnTo>
                <a:lnTo>
                  <a:pt x="2228" y="16810"/>
                </a:lnTo>
                <a:lnTo>
                  <a:pt x="2228" y="12370"/>
                </a:lnTo>
                <a:lnTo>
                  <a:pt x="2649" y="12357"/>
                </a:lnTo>
                <a:close/>
                <a:moveTo>
                  <a:pt x="2697" y="10213"/>
                </a:moveTo>
                <a:lnTo>
                  <a:pt x="2228" y="10213"/>
                </a:lnTo>
                <a:lnTo>
                  <a:pt x="2228" y="7031"/>
                </a:lnTo>
                <a:lnTo>
                  <a:pt x="2697" y="7031"/>
                </a:lnTo>
                <a:cubicBezTo>
                  <a:pt x="2986" y="7031"/>
                  <a:pt x="3153" y="7669"/>
                  <a:pt x="3153" y="8631"/>
                </a:cubicBezTo>
                <a:cubicBezTo>
                  <a:pt x="3153" y="9507"/>
                  <a:pt x="2994" y="10213"/>
                  <a:pt x="2697" y="1021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tIns="91440" bIns="91440" anchor="ctr"/>
          <a:lstStyle>
            <a:lvl1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>
              <a:defRPr/>
            </a:pPr>
            <a:endParaRPr lang="en-US" altLang="en-US" sz="2600" b="0">
              <a:solidFill>
                <a:srgbClr val="E5385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944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>
            <a:lvl1pPr algn="r">
              <a:defRPr b="1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4" y="1165610"/>
            <a:ext cx="5197310" cy="202767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2" y="3428879"/>
            <a:ext cx="5197311" cy="270045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F413-7B10-4902-9036-DEF5E882228D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0961-77A8-483C-863C-18C43C0400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able Placeholder 9"/>
          <p:cNvSpPr>
            <a:spLocks noGrp="1"/>
          </p:cNvSpPr>
          <p:nvPr>
            <p:ph type="tbl" sz="quarter" idx="14"/>
          </p:nvPr>
        </p:nvSpPr>
        <p:spPr>
          <a:xfrm>
            <a:off x="10562247" y="416519"/>
            <a:ext cx="1195387" cy="334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279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Righ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>
            <a:lvl1pPr algn="r">
              <a:defRPr b="1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4" y="1165610"/>
            <a:ext cx="5197310" cy="2027674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2" y="3428879"/>
            <a:ext cx="5197311" cy="27004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F413-7B10-4902-9036-DEF5E882228D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0961-77A8-483C-863C-18C43C0400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able Placeholder 9"/>
          <p:cNvSpPr>
            <a:spLocks noGrp="1"/>
          </p:cNvSpPr>
          <p:nvPr>
            <p:ph type="tbl" sz="quarter" idx="14"/>
          </p:nvPr>
        </p:nvSpPr>
        <p:spPr>
          <a:xfrm>
            <a:off x="10562247" y="416519"/>
            <a:ext cx="1195387" cy="334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6782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Righ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1"/>
          </a:solidFill>
        </p:spPr>
        <p:txBody>
          <a:bodyPr anchor="ctr"/>
          <a:lstStyle>
            <a:lvl1pPr algn="r">
              <a:defRPr b="1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4" y="1165610"/>
            <a:ext cx="5197310" cy="2027674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2" y="3428879"/>
            <a:ext cx="5197311" cy="27004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F413-7B10-4902-9036-DEF5E882228D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0961-77A8-483C-863C-18C43C0400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able Placeholder 9"/>
          <p:cNvSpPr>
            <a:spLocks noGrp="1"/>
          </p:cNvSpPr>
          <p:nvPr>
            <p:ph type="tbl" sz="quarter" idx="14"/>
          </p:nvPr>
        </p:nvSpPr>
        <p:spPr>
          <a:xfrm>
            <a:off x="10562247" y="416519"/>
            <a:ext cx="1195387" cy="334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872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eft 1/3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2691" y="404813"/>
            <a:ext cx="5989782" cy="134873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2691" y="1989138"/>
            <a:ext cx="7306396" cy="27004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8AF413-7B10-4902-9036-DEF5E882228D}" type="datetimeFigureOut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05/11/2020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FE0961-77A8-483C-863C-18C43C040076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Heeb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Heebo"/>
              <a:ea typeface="+mn-ea"/>
              <a:cs typeface="+mn-cs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3971925" cy="6858000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AutoShape 1" descr="Freeform 6"/>
          <p:cNvSpPr>
            <a:spLocks/>
          </p:cNvSpPr>
          <p:nvPr userDrawn="1"/>
        </p:nvSpPr>
        <p:spPr bwMode="auto">
          <a:xfrm>
            <a:off x="10555288" y="404813"/>
            <a:ext cx="1193800" cy="3357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  <a:moveTo>
                  <a:pt x="743" y="2642"/>
                </a:moveTo>
                <a:lnTo>
                  <a:pt x="20857" y="2642"/>
                </a:lnTo>
                <a:lnTo>
                  <a:pt x="20857" y="18958"/>
                </a:lnTo>
                <a:lnTo>
                  <a:pt x="743" y="18958"/>
                </a:lnTo>
                <a:lnTo>
                  <a:pt x="743" y="2642"/>
                </a:lnTo>
                <a:close/>
                <a:moveTo>
                  <a:pt x="18562" y="14399"/>
                </a:moveTo>
                <a:lnTo>
                  <a:pt x="20149" y="14399"/>
                </a:lnTo>
                <a:lnTo>
                  <a:pt x="20149" y="16798"/>
                </a:lnTo>
                <a:lnTo>
                  <a:pt x="17819" y="16798"/>
                </a:lnTo>
                <a:lnTo>
                  <a:pt x="17819" y="4802"/>
                </a:lnTo>
                <a:lnTo>
                  <a:pt x="20115" y="4802"/>
                </a:lnTo>
                <a:lnTo>
                  <a:pt x="20115" y="7201"/>
                </a:lnTo>
                <a:lnTo>
                  <a:pt x="18562" y="7201"/>
                </a:lnTo>
                <a:lnTo>
                  <a:pt x="18562" y="9481"/>
                </a:lnTo>
                <a:lnTo>
                  <a:pt x="19912" y="9481"/>
                </a:lnTo>
                <a:lnTo>
                  <a:pt x="19912" y="11757"/>
                </a:lnTo>
                <a:lnTo>
                  <a:pt x="18562" y="11757"/>
                </a:lnTo>
                <a:lnTo>
                  <a:pt x="18562" y="14399"/>
                </a:lnTo>
                <a:close/>
                <a:moveTo>
                  <a:pt x="17330" y="13318"/>
                </a:moveTo>
                <a:cubicBezTo>
                  <a:pt x="17330" y="15585"/>
                  <a:pt x="16710" y="17100"/>
                  <a:pt x="16031" y="17100"/>
                </a:cubicBezTo>
                <a:cubicBezTo>
                  <a:pt x="15437" y="17100"/>
                  <a:pt x="14978" y="16177"/>
                  <a:pt x="14681" y="14998"/>
                </a:cubicBezTo>
                <a:lnTo>
                  <a:pt x="15153" y="13199"/>
                </a:lnTo>
                <a:cubicBezTo>
                  <a:pt x="15383" y="14075"/>
                  <a:pt x="15696" y="14701"/>
                  <a:pt x="16031" y="14701"/>
                </a:cubicBezTo>
                <a:cubicBezTo>
                  <a:pt x="16261" y="14701"/>
                  <a:pt x="16537" y="14241"/>
                  <a:pt x="16537" y="13437"/>
                </a:cubicBezTo>
                <a:cubicBezTo>
                  <a:pt x="16537" y="12310"/>
                  <a:pt x="16102" y="11914"/>
                  <a:pt x="15795" y="11638"/>
                </a:cubicBezTo>
                <a:cubicBezTo>
                  <a:pt x="15289" y="11196"/>
                  <a:pt x="14883" y="9877"/>
                  <a:pt x="14883" y="8039"/>
                </a:cubicBezTo>
                <a:cubicBezTo>
                  <a:pt x="14883" y="5759"/>
                  <a:pt x="15396" y="4500"/>
                  <a:pt x="16098" y="4500"/>
                </a:cubicBezTo>
                <a:cubicBezTo>
                  <a:pt x="16628" y="4500"/>
                  <a:pt x="16980" y="5126"/>
                  <a:pt x="17260" y="6121"/>
                </a:cubicBezTo>
                <a:lnTo>
                  <a:pt x="16821" y="7848"/>
                </a:lnTo>
                <a:cubicBezTo>
                  <a:pt x="16608" y="7227"/>
                  <a:pt x="16378" y="6793"/>
                  <a:pt x="16098" y="6793"/>
                </a:cubicBezTo>
                <a:cubicBezTo>
                  <a:pt x="15906" y="6793"/>
                  <a:pt x="15659" y="7261"/>
                  <a:pt x="15659" y="7933"/>
                </a:cubicBezTo>
                <a:cubicBezTo>
                  <a:pt x="15659" y="8928"/>
                  <a:pt x="16061" y="9264"/>
                  <a:pt x="16335" y="9494"/>
                </a:cubicBezTo>
                <a:cubicBezTo>
                  <a:pt x="16936" y="9975"/>
                  <a:pt x="17330" y="11111"/>
                  <a:pt x="17330" y="13318"/>
                </a:cubicBezTo>
                <a:close/>
                <a:moveTo>
                  <a:pt x="13499" y="4802"/>
                </a:moveTo>
                <a:lnTo>
                  <a:pt x="14242" y="4802"/>
                </a:lnTo>
                <a:lnTo>
                  <a:pt x="14242" y="16798"/>
                </a:lnTo>
                <a:lnTo>
                  <a:pt x="13499" y="16798"/>
                </a:lnTo>
                <a:lnTo>
                  <a:pt x="13499" y="4802"/>
                </a:lnTo>
                <a:close/>
                <a:moveTo>
                  <a:pt x="11558" y="12357"/>
                </a:moveTo>
                <a:lnTo>
                  <a:pt x="12190" y="16798"/>
                </a:lnTo>
                <a:lnTo>
                  <a:pt x="13027" y="16798"/>
                </a:lnTo>
                <a:lnTo>
                  <a:pt x="12281" y="12000"/>
                </a:lnTo>
                <a:cubicBezTo>
                  <a:pt x="12629" y="11302"/>
                  <a:pt x="12831" y="10128"/>
                  <a:pt x="12831" y="8571"/>
                </a:cubicBezTo>
                <a:cubicBezTo>
                  <a:pt x="12831" y="6397"/>
                  <a:pt x="12406" y="4811"/>
                  <a:pt x="11647" y="4811"/>
                </a:cubicBezTo>
                <a:lnTo>
                  <a:pt x="10396" y="4811"/>
                </a:lnTo>
                <a:lnTo>
                  <a:pt x="10396" y="16810"/>
                </a:lnTo>
                <a:lnTo>
                  <a:pt x="11137" y="16810"/>
                </a:lnTo>
                <a:lnTo>
                  <a:pt x="11137" y="12370"/>
                </a:lnTo>
                <a:lnTo>
                  <a:pt x="11558" y="12357"/>
                </a:lnTo>
                <a:close/>
                <a:moveTo>
                  <a:pt x="11606" y="10213"/>
                </a:moveTo>
                <a:lnTo>
                  <a:pt x="11137" y="10213"/>
                </a:lnTo>
                <a:lnTo>
                  <a:pt x="11137" y="7031"/>
                </a:lnTo>
                <a:lnTo>
                  <a:pt x="11606" y="7031"/>
                </a:lnTo>
                <a:cubicBezTo>
                  <a:pt x="11897" y="7031"/>
                  <a:pt x="12062" y="7669"/>
                  <a:pt x="12062" y="8631"/>
                </a:cubicBezTo>
                <a:cubicBezTo>
                  <a:pt x="12062" y="9507"/>
                  <a:pt x="11903" y="10213"/>
                  <a:pt x="11606" y="10213"/>
                </a:cubicBezTo>
                <a:close/>
                <a:moveTo>
                  <a:pt x="8790" y="4802"/>
                </a:moveTo>
                <a:lnTo>
                  <a:pt x="7560" y="4802"/>
                </a:lnTo>
                <a:lnTo>
                  <a:pt x="7560" y="16798"/>
                </a:lnTo>
                <a:lnTo>
                  <a:pt x="8303" y="16798"/>
                </a:lnTo>
                <a:lnTo>
                  <a:pt x="8303" y="12574"/>
                </a:lnTo>
                <a:lnTo>
                  <a:pt x="8827" y="12574"/>
                </a:lnTo>
                <a:cubicBezTo>
                  <a:pt x="9457" y="12574"/>
                  <a:pt x="9974" y="11157"/>
                  <a:pt x="9974" y="8677"/>
                </a:cubicBezTo>
                <a:cubicBezTo>
                  <a:pt x="9974" y="6410"/>
                  <a:pt x="9549" y="4802"/>
                  <a:pt x="8790" y="4802"/>
                </a:cubicBezTo>
                <a:close/>
                <a:moveTo>
                  <a:pt x="8749" y="10324"/>
                </a:moveTo>
                <a:lnTo>
                  <a:pt x="8303" y="10324"/>
                </a:lnTo>
                <a:lnTo>
                  <a:pt x="8303" y="7082"/>
                </a:lnTo>
                <a:lnTo>
                  <a:pt x="8745" y="7082"/>
                </a:lnTo>
                <a:cubicBezTo>
                  <a:pt x="9036" y="7082"/>
                  <a:pt x="9214" y="7742"/>
                  <a:pt x="9214" y="8724"/>
                </a:cubicBezTo>
                <a:cubicBezTo>
                  <a:pt x="9214" y="9686"/>
                  <a:pt x="9038" y="10324"/>
                  <a:pt x="8749" y="10324"/>
                </a:cubicBezTo>
                <a:close/>
                <a:moveTo>
                  <a:pt x="5300" y="14399"/>
                </a:moveTo>
                <a:lnTo>
                  <a:pt x="6952" y="14399"/>
                </a:lnTo>
                <a:lnTo>
                  <a:pt x="6952" y="16798"/>
                </a:lnTo>
                <a:lnTo>
                  <a:pt x="4557" y="16798"/>
                </a:lnTo>
                <a:lnTo>
                  <a:pt x="4557" y="4802"/>
                </a:lnTo>
                <a:lnTo>
                  <a:pt x="6852" y="4802"/>
                </a:lnTo>
                <a:lnTo>
                  <a:pt x="6852" y="7201"/>
                </a:lnTo>
                <a:lnTo>
                  <a:pt x="5300" y="7201"/>
                </a:lnTo>
                <a:lnTo>
                  <a:pt x="5300" y="9481"/>
                </a:lnTo>
                <a:lnTo>
                  <a:pt x="6515" y="9481"/>
                </a:lnTo>
                <a:lnTo>
                  <a:pt x="6515" y="11757"/>
                </a:lnTo>
                <a:lnTo>
                  <a:pt x="5300" y="11757"/>
                </a:lnTo>
                <a:lnTo>
                  <a:pt x="5300" y="14399"/>
                </a:lnTo>
                <a:close/>
                <a:moveTo>
                  <a:pt x="2649" y="12357"/>
                </a:moveTo>
                <a:lnTo>
                  <a:pt x="3281" y="16798"/>
                </a:lnTo>
                <a:lnTo>
                  <a:pt x="4118" y="16798"/>
                </a:lnTo>
                <a:lnTo>
                  <a:pt x="3372" y="12000"/>
                </a:lnTo>
                <a:cubicBezTo>
                  <a:pt x="3720" y="11302"/>
                  <a:pt x="3922" y="10128"/>
                  <a:pt x="3922" y="8571"/>
                </a:cubicBezTo>
                <a:cubicBezTo>
                  <a:pt x="3922" y="6397"/>
                  <a:pt x="3497" y="4811"/>
                  <a:pt x="2738" y="4811"/>
                </a:cubicBezTo>
                <a:lnTo>
                  <a:pt x="1485" y="4811"/>
                </a:lnTo>
                <a:lnTo>
                  <a:pt x="1485" y="16810"/>
                </a:lnTo>
                <a:lnTo>
                  <a:pt x="2228" y="16810"/>
                </a:lnTo>
                <a:lnTo>
                  <a:pt x="2228" y="12370"/>
                </a:lnTo>
                <a:lnTo>
                  <a:pt x="2649" y="12357"/>
                </a:lnTo>
                <a:close/>
                <a:moveTo>
                  <a:pt x="2697" y="10213"/>
                </a:moveTo>
                <a:lnTo>
                  <a:pt x="2228" y="10213"/>
                </a:lnTo>
                <a:lnTo>
                  <a:pt x="2228" y="7031"/>
                </a:lnTo>
                <a:lnTo>
                  <a:pt x="2697" y="7031"/>
                </a:lnTo>
                <a:cubicBezTo>
                  <a:pt x="2986" y="7031"/>
                  <a:pt x="3153" y="7669"/>
                  <a:pt x="3153" y="8631"/>
                </a:cubicBezTo>
                <a:cubicBezTo>
                  <a:pt x="3153" y="9507"/>
                  <a:pt x="2994" y="10213"/>
                  <a:pt x="2697" y="1021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tIns="91440" bIns="91440" anchor="ctr"/>
          <a:lstStyle>
            <a:lvl1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>
              <a:defRPr/>
            </a:pPr>
            <a:endParaRPr lang="en-US" altLang="en-US" sz="2600" b="0">
              <a:solidFill>
                <a:srgbClr val="E5385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583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F413-7B10-4902-9036-DEF5E882228D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0961-77A8-483C-863C-18C43C0400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8736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404813"/>
            <a:ext cx="3529012" cy="6048375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F413-7B10-4902-9036-DEF5E882228D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0961-77A8-483C-863C-18C43C040076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49126" y="0"/>
            <a:ext cx="4142873" cy="6858000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/>
          <a:lstStyle>
            <a:lvl1pPr algn="r">
              <a:defRPr b="1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332288" y="0"/>
            <a:ext cx="3716838" cy="3429000"/>
          </a:xfrm>
          <a:solidFill>
            <a:schemeClr val="accent6">
              <a:lumMod val="40000"/>
              <a:lumOff val="60000"/>
            </a:schemeClr>
          </a:solidFill>
        </p:spPr>
        <p:txBody>
          <a:bodyPr anchor="ctr"/>
          <a:lstStyle>
            <a:lvl1pPr algn="r">
              <a:defRPr b="1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4332288" y="3429001"/>
            <a:ext cx="3716838" cy="3429000"/>
          </a:xfrm>
          <a:solidFill>
            <a:schemeClr val="accent6"/>
          </a:solidFill>
        </p:spPr>
        <p:txBody>
          <a:bodyPr anchor="ctr"/>
          <a:lstStyle>
            <a:lvl1pPr algn="r">
              <a:defRPr b="1">
                <a:solidFill>
                  <a:schemeClr val="accent2"/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Table Placeholder 9"/>
          <p:cNvSpPr>
            <a:spLocks noGrp="1"/>
          </p:cNvSpPr>
          <p:nvPr>
            <p:ph type="tbl" sz="quarter" idx="14"/>
          </p:nvPr>
        </p:nvSpPr>
        <p:spPr>
          <a:xfrm>
            <a:off x="10562247" y="416519"/>
            <a:ext cx="1195387" cy="3348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261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714"/>
            <a:ext cx="12192000" cy="6861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913" y="1485701"/>
            <a:ext cx="6519862" cy="2387600"/>
          </a:xfrm>
        </p:spPr>
        <p:txBody>
          <a:bodyPr anchor="b"/>
          <a:lstStyle>
            <a:lvl1pPr algn="l">
              <a:lnSpc>
                <a:spcPct val="8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913" y="3965376"/>
            <a:ext cx="6519862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F413-7B10-4902-9036-DEF5E882228D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0961-77A8-483C-863C-18C43C04007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AutoShape 1" descr="Freeform 6"/>
          <p:cNvSpPr>
            <a:spLocks/>
          </p:cNvSpPr>
          <p:nvPr userDrawn="1"/>
        </p:nvSpPr>
        <p:spPr bwMode="auto">
          <a:xfrm>
            <a:off x="451459" y="404813"/>
            <a:ext cx="2990850" cy="84117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  <a:moveTo>
                  <a:pt x="743" y="2642"/>
                </a:moveTo>
                <a:lnTo>
                  <a:pt x="20857" y="2642"/>
                </a:lnTo>
                <a:lnTo>
                  <a:pt x="20857" y="18958"/>
                </a:lnTo>
                <a:lnTo>
                  <a:pt x="743" y="18958"/>
                </a:lnTo>
                <a:lnTo>
                  <a:pt x="743" y="2642"/>
                </a:lnTo>
                <a:close/>
                <a:moveTo>
                  <a:pt x="18562" y="14399"/>
                </a:moveTo>
                <a:lnTo>
                  <a:pt x="20149" y="14399"/>
                </a:lnTo>
                <a:lnTo>
                  <a:pt x="20149" y="16798"/>
                </a:lnTo>
                <a:lnTo>
                  <a:pt x="17819" y="16798"/>
                </a:lnTo>
                <a:lnTo>
                  <a:pt x="17819" y="4802"/>
                </a:lnTo>
                <a:lnTo>
                  <a:pt x="20115" y="4802"/>
                </a:lnTo>
                <a:lnTo>
                  <a:pt x="20115" y="7201"/>
                </a:lnTo>
                <a:lnTo>
                  <a:pt x="18562" y="7201"/>
                </a:lnTo>
                <a:lnTo>
                  <a:pt x="18562" y="9481"/>
                </a:lnTo>
                <a:lnTo>
                  <a:pt x="19912" y="9481"/>
                </a:lnTo>
                <a:lnTo>
                  <a:pt x="19912" y="11757"/>
                </a:lnTo>
                <a:lnTo>
                  <a:pt x="18562" y="11757"/>
                </a:lnTo>
                <a:lnTo>
                  <a:pt x="18562" y="14399"/>
                </a:lnTo>
                <a:close/>
                <a:moveTo>
                  <a:pt x="17330" y="13318"/>
                </a:moveTo>
                <a:cubicBezTo>
                  <a:pt x="17330" y="15585"/>
                  <a:pt x="16710" y="17100"/>
                  <a:pt x="16031" y="17100"/>
                </a:cubicBezTo>
                <a:cubicBezTo>
                  <a:pt x="15437" y="17100"/>
                  <a:pt x="14978" y="16177"/>
                  <a:pt x="14681" y="14998"/>
                </a:cubicBezTo>
                <a:lnTo>
                  <a:pt x="15153" y="13199"/>
                </a:lnTo>
                <a:cubicBezTo>
                  <a:pt x="15383" y="14075"/>
                  <a:pt x="15696" y="14701"/>
                  <a:pt x="16031" y="14701"/>
                </a:cubicBezTo>
                <a:cubicBezTo>
                  <a:pt x="16261" y="14701"/>
                  <a:pt x="16537" y="14241"/>
                  <a:pt x="16537" y="13437"/>
                </a:cubicBezTo>
                <a:cubicBezTo>
                  <a:pt x="16537" y="12310"/>
                  <a:pt x="16102" y="11914"/>
                  <a:pt x="15795" y="11638"/>
                </a:cubicBezTo>
                <a:cubicBezTo>
                  <a:pt x="15289" y="11196"/>
                  <a:pt x="14883" y="9877"/>
                  <a:pt x="14883" y="8039"/>
                </a:cubicBezTo>
                <a:cubicBezTo>
                  <a:pt x="14883" y="5759"/>
                  <a:pt x="15396" y="4500"/>
                  <a:pt x="16098" y="4500"/>
                </a:cubicBezTo>
                <a:cubicBezTo>
                  <a:pt x="16628" y="4500"/>
                  <a:pt x="16980" y="5126"/>
                  <a:pt x="17260" y="6121"/>
                </a:cubicBezTo>
                <a:lnTo>
                  <a:pt x="16821" y="7848"/>
                </a:lnTo>
                <a:cubicBezTo>
                  <a:pt x="16608" y="7227"/>
                  <a:pt x="16378" y="6793"/>
                  <a:pt x="16098" y="6793"/>
                </a:cubicBezTo>
                <a:cubicBezTo>
                  <a:pt x="15906" y="6793"/>
                  <a:pt x="15659" y="7261"/>
                  <a:pt x="15659" y="7933"/>
                </a:cubicBezTo>
                <a:cubicBezTo>
                  <a:pt x="15659" y="8928"/>
                  <a:pt x="16061" y="9264"/>
                  <a:pt x="16335" y="9494"/>
                </a:cubicBezTo>
                <a:cubicBezTo>
                  <a:pt x="16936" y="9975"/>
                  <a:pt x="17330" y="11111"/>
                  <a:pt x="17330" y="13318"/>
                </a:cubicBezTo>
                <a:close/>
                <a:moveTo>
                  <a:pt x="13499" y="4802"/>
                </a:moveTo>
                <a:lnTo>
                  <a:pt x="14242" y="4802"/>
                </a:lnTo>
                <a:lnTo>
                  <a:pt x="14242" y="16798"/>
                </a:lnTo>
                <a:lnTo>
                  <a:pt x="13499" y="16798"/>
                </a:lnTo>
                <a:lnTo>
                  <a:pt x="13499" y="4802"/>
                </a:lnTo>
                <a:close/>
                <a:moveTo>
                  <a:pt x="11558" y="12357"/>
                </a:moveTo>
                <a:lnTo>
                  <a:pt x="12190" y="16798"/>
                </a:lnTo>
                <a:lnTo>
                  <a:pt x="13027" y="16798"/>
                </a:lnTo>
                <a:lnTo>
                  <a:pt x="12281" y="12000"/>
                </a:lnTo>
                <a:cubicBezTo>
                  <a:pt x="12629" y="11302"/>
                  <a:pt x="12831" y="10128"/>
                  <a:pt x="12831" y="8571"/>
                </a:cubicBezTo>
                <a:cubicBezTo>
                  <a:pt x="12831" y="6397"/>
                  <a:pt x="12406" y="4811"/>
                  <a:pt x="11647" y="4811"/>
                </a:cubicBezTo>
                <a:lnTo>
                  <a:pt x="10396" y="4811"/>
                </a:lnTo>
                <a:lnTo>
                  <a:pt x="10396" y="16810"/>
                </a:lnTo>
                <a:lnTo>
                  <a:pt x="11137" y="16810"/>
                </a:lnTo>
                <a:lnTo>
                  <a:pt x="11137" y="12370"/>
                </a:lnTo>
                <a:lnTo>
                  <a:pt x="11558" y="12357"/>
                </a:lnTo>
                <a:close/>
                <a:moveTo>
                  <a:pt x="11606" y="10213"/>
                </a:moveTo>
                <a:lnTo>
                  <a:pt x="11137" y="10213"/>
                </a:lnTo>
                <a:lnTo>
                  <a:pt x="11137" y="7031"/>
                </a:lnTo>
                <a:lnTo>
                  <a:pt x="11606" y="7031"/>
                </a:lnTo>
                <a:cubicBezTo>
                  <a:pt x="11897" y="7031"/>
                  <a:pt x="12062" y="7669"/>
                  <a:pt x="12062" y="8631"/>
                </a:cubicBezTo>
                <a:cubicBezTo>
                  <a:pt x="12062" y="9507"/>
                  <a:pt x="11903" y="10213"/>
                  <a:pt x="11606" y="10213"/>
                </a:cubicBezTo>
                <a:close/>
                <a:moveTo>
                  <a:pt x="8790" y="4802"/>
                </a:moveTo>
                <a:lnTo>
                  <a:pt x="7560" y="4802"/>
                </a:lnTo>
                <a:lnTo>
                  <a:pt x="7560" y="16798"/>
                </a:lnTo>
                <a:lnTo>
                  <a:pt x="8303" y="16798"/>
                </a:lnTo>
                <a:lnTo>
                  <a:pt x="8303" y="12574"/>
                </a:lnTo>
                <a:lnTo>
                  <a:pt x="8827" y="12574"/>
                </a:lnTo>
                <a:cubicBezTo>
                  <a:pt x="9457" y="12574"/>
                  <a:pt x="9974" y="11157"/>
                  <a:pt x="9974" y="8677"/>
                </a:cubicBezTo>
                <a:cubicBezTo>
                  <a:pt x="9974" y="6410"/>
                  <a:pt x="9549" y="4802"/>
                  <a:pt x="8790" y="4802"/>
                </a:cubicBezTo>
                <a:close/>
                <a:moveTo>
                  <a:pt x="8749" y="10324"/>
                </a:moveTo>
                <a:lnTo>
                  <a:pt x="8303" y="10324"/>
                </a:lnTo>
                <a:lnTo>
                  <a:pt x="8303" y="7082"/>
                </a:lnTo>
                <a:lnTo>
                  <a:pt x="8745" y="7082"/>
                </a:lnTo>
                <a:cubicBezTo>
                  <a:pt x="9036" y="7082"/>
                  <a:pt x="9214" y="7742"/>
                  <a:pt x="9214" y="8724"/>
                </a:cubicBezTo>
                <a:cubicBezTo>
                  <a:pt x="9214" y="9686"/>
                  <a:pt x="9038" y="10324"/>
                  <a:pt x="8749" y="10324"/>
                </a:cubicBezTo>
                <a:close/>
                <a:moveTo>
                  <a:pt x="5300" y="14399"/>
                </a:moveTo>
                <a:lnTo>
                  <a:pt x="6952" y="14399"/>
                </a:lnTo>
                <a:lnTo>
                  <a:pt x="6952" y="16798"/>
                </a:lnTo>
                <a:lnTo>
                  <a:pt x="4557" y="16798"/>
                </a:lnTo>
                <a:lnTo>
                  <a:pt x="4557" y="4802"/>
                </a:lnTo>
                <a:lnTo>
                  <a:pt x="6852" y="4802"/>
                </a:lnTo>
                <a:lnTo>
                  <a:pt x="6852" y="7201"/>
                </a:lnTo>
                <a:lnTo>
                  <a:pt x="5300" y="7201"/>
                </a:lnTo>
                <a:lnTo>
                  <a:pt x="5300" y="9481"/>
                </a:lnTo>
                <a:lnTo>
                  <a:pt x="6515" y="9481"/>
                </a:lnTo>
                <a:lnTo>
                  <a:pt x="6515" y="11757"/>
                </a:lnTo>
                <a:lnTo>
                  <a:pt x="5300" y="11757"/>
                </a:lnTo>
                <a:lnTo>
                  <a:pt x="5300" y="14399"/>
                </a:lnTo>
                <a:close/>
                <a:moveTo>
                  <a:pt x="2649" y="12357"/>
                </a:moveTo>
                <a:lnTo>
                  <a:pt x="3281" y="16798"/>
                </a:lnTo>
                <a:lnTo>
                  <a:pt x="4118" y="16798"/>
                </a:lnTo>
                <a:lnTo>
                  <a:pt x="3372" y="12000"/>
                </a:lnTo>
                <a:cubicBezTo>
                  <a:pt x="3720" y="11302"/>
                  <a:pt x="3922" y="10128"/>
                  <a:pt x="3922" y="8571"/>
                </a:cubicBezTo>
                <a:cubicBezTo>
                  <a:pt x="3922" y="6397"/>
                  <a:pt x="3497" y="4811"/>
                  <a:pt x="2738" y="4811"/>
                </a:cubicBezTo>
                <a:lnTo>
                  <a:pt x="1485" y="4811"/>
                </a:lnTo>
                <a:lnTo>
                  <a:pt x="1485" y="16810"/>
                </a:lnTo>
                <a:lnTo>
                  <a:pt x="2228" y="16810"/>
                </a:lnTo>
                <a:lnTo>
                  <a:pt x="2228" y="12370"/>
                </a:lnTo>
                <a:lnTo>
                  <a:pt x="2649" y="12357"/>
                </a:lnTo>
                <a:close/>
                <a:moveTo>
                  <a:pt x="2697" y="10213"/>
                </a:moveTo>
                <a:lnTo>
                  <a:pt x="2228" y="10213"/>
                </a:lnTo>
                <a:lnTo>
                  <a:pt x="2228" y="7031"/>
                </a:lnTo>
                <a:lnTo>
                  <a:pt x="2697" y="7031"/>
                </a:lnTo>
                <a:cubicBezTo>
                  <a:pt x="2986" y="7031"/>
                  <a:pt x="3153" y="7669"/>
                  <a:pt x="3153" y="8631"/>
                </a:cubicBezTo>
                <a:cubicBezTo>
                  <a:pt x="3153" y="9507"/>
                  <a:pt x="2994" y="10213"/>
                  <a:pt x="2697" y="10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tIns="91440" bIns="91440" anchor="ctr"/>
          <a:lstStyle>
            <a:lvl1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>
              <a:defRPr/>
            </a:pPr>
            <a:endParaRPr lang="en-US" altLang="en-US" sz="2600" b="0">
              <a:solidFill>
                <a:srgbClr val="E5385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772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3714"/>
            <a:ext cx="12192000" cy="6861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913" y="1485701"/>
            <a:ext cx="6519862" cy="2387600"/>
          </a:xfrm>
        </p:spPr>
        <p:txBody>
          <a:bodyPr anchor="b"/>
          <a:lstStyle>
            <a:lvl1pPr algn="l">
              <a:lnSpc>
                <a:spcPct val="85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913" y="3965376"/>
            <a:ext cx="6519862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F413-7B10-4902-9036-DEF5E882228D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0961-77A8-483C-863C-18C43C0400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835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87" r="55552"/>
          <a:stretch/>
        </p:blipFill>
        <p:spPr>
          <a:xfrm>
            <a:off x="0" y="-3714"/>
            <a:ext cx="5042647" cy="68617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89324" y="2809236"/>
            <a:ext cx="6731201" cy="2907195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89324" y="5865133"/>
            <a:ext cx="6731201" cy="62456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AutoShape 1" descr="Freeform 6"/>
          <p:cNvSpPr>
            <a:spLocks/>
          </p:cNvSpPr>
          <p:nvPr userDrawn="1"/>
        </p:nvSpPr>
        <p:spPr bwMode="auto">
          <a:xfrm>
            <a:off x="10555288" y="404813"/>
            <a:ext cx="1193800" cy="3357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  <a:moveTo>
                  <a:pt x="743" y="2642"/>
                </a:moveTo>
                <a:lnTo>
                  <a:pt x="20857" y="2642"/>
                </a:lnTo>
                <a:lnTo>
                  <a:pt x="20857" y="18958"/>
                </a:lnTo>
                <a:lnTo>
                  <a:pt x="743" y="18958"/>
                </a:lnTo>
                <a:lnTo>
                  <a:pt x="743" y="2642"/>
                </a:lnTo>
                <a:close/>
                <a:moveTo>
                  <a:pt x="18562" y="14399"/>
                </a:moveTo>
                <a:lnTo>
                  <a:pt x="20149" y="14399"/>
                </a:lnTo>
                <a:lnTo>
                  <a:pt x="20149" y="16798"/>
                </a:lnTo>
                <a:lnTo>
                  <a:pt x="17819" y="16798"/>
                </a:lnTo>
                <a:lnTo>
                  <a:pt x="17819" y="4802"/>
                </a:lnTo>
                <a:lnTo>
                  <a:pt x="20115" y="4802"/>
                </a:lnTo>
                <a:lnTo>
                  <a:pt x="20115" y="7201"/>
                </a:lnTo>
                <a:lnTo>
                  <a:pt x="18562" y="7201"/>
                </a:lnTo>
                <a:lnTo>
                  <a:pt x="18562" y="9481"/>
                </a:lnTo>
                <a:lnTo>
                  <a:pt x="19912" y="9481"/>
                </a:lnTo>
                <a:lnTo>
                  <a:pt x="19912" y="11757"/>
                </a:lnTo>
                <a:lnTo>
                  <a:pt x="18562" y="11757"/>
                </a:lnTo>
                <a:lnTo>
                  <a:pt x="18562" y="14399"/>
                </a:lnTo>
                <a:close/>
                <a:moveTo>
                  <a:pt x="17330" y="13318"/>
                </a:moveTo>
                <a:cubicBezTo>
                  <a:pt x="17330" y="15585"/>
                  <a:pt x="16710" y="17100"/>
                  <a:pt x="16031" y="17100"/>
                </a:cubicBezTo>
                <a:cubicBezTo>
                  <a:pt x="15437" y="17100"/>
                  <a:pt x="14978" y="16177"/>
                  <a:pt x="14681" y="14998"/>
                </a:cubicBezTo>
                <a:lnTo>
                  <a:pt x="15153" y="13199"/>
                </a:lnTo>
                <a:cubicBezTo>
                  <a:pt x="15383" y="14075"/>
                  <a:pt x="15696" y="14701"/>
                  <a:pt x="16031" y="14701"/>
                </a:cubicBezTo>
                <a:cubicBezTo>
                  <a:pt x="16261" y="14701"/>
                  <a:pt x="16537" y="14241"/>
                  <a:pt x="16537" y="13437"/>
                </a:cubicBezTo>
                <a:cubicBezTo>
                  <a:pt x="16537" y="12310"/>
                  <a:pt x="16102" y="11914"/>
                  <a:pt x="15795" y="11638"/>
                </a:cubicBezTo>
                <a:cubicBezTo>
                  <a:pt x="15289" y="11196"/>
                  <a:pt x="14883" y="9877"/>
                  <a:pt x="14883" y="8039"/>
                </a:cubicBezTo>
                <a:cubicBezTo>
                  <a:pt x="14883" y="5759"/>
                  <a:pt x="15396" y="4500"/>
                  <a:pt x="16098" y="4500"/>
                </a:cubicBezTo>
                <a:cubicBezTo>
                  <a:pt x="16628" y="4500"/>
                  <a:pt x="16980" y="5126"/>
                  <a:pt x="17260" y="6121"/>
                </a:cubicBezTo>
                <a:lnTo>
                  <a:pt x="16821" y="7848"/>
                </a:lnTo>
                <a:cubicBezTo>
                  <a:pt x="16608" y="7227"/>
                  <a:pt x="16378" y="6793"/>
                  <a:pt x="16098" y="6793"/>
                </a:cubicBezTo>
                <a:cubicBezTo>
                  <a:pt x="15906" y="6793"/>
                  <a:pt x="15659" y="7261"/>
                  <a:pt x="15659" y="7933"/>
                </a:cubicBezTo>
                <a:cubicBezTo>
                  <a:pt x="15659" y="8928"/>
                  <a:pt x="16061" y="9264"/>
                  <a:pt x="16335" y="9494"/>
                </a:cubicBezTo>
                <a:cubicBezTo>
                  <a:pt x="16936" y="9975"/>
                  <a:pt x="17330" y="11111"/>
                  <a:pt x="17330" y="13318"/>
                </a:cubicBezTo>
                <a:close/>
                <a:moveTo>
                  <a:pt x="13499" y="4802"/>
                </a:moveTo>
                <a:lnTo>
                  <a:pt x="14242" y="4802"/>
                </a:lnTo>
                <a:lnTo>
                  <a:pt x="14242" y="16798"/>
                </a:lnTo>
                <a:lnTo>
                  <a:pt x="13499" y="16798"/>
                </a:lnTo>
                <a:lnTo>
                  <a:pt x="13499" y="4802"/>
                </a:lnTo>
                <a:close/>
                <a:moveTo>
                  <a:pt x="11558" y="12357"/>
                </a:moveTo>
                <a:lnTo>
                  <a:pt x="12190" y="16798"/>
                </a:lnTo>
                <a:lnTo>
                  <a:pt x="13027" y="16798"/>
                </a:lnTo>
                <a:lnTo>
                  <a:pt x="12281" y="12000"/>
                </a:lnTo>
                <a:cubicBezTo>
                  <a:pt x="12629" y="11302"/>
                  <a:pt x="12831" y="10128"/>
                  <a:pt x="12831" y="8571"/>
                </a:cubicBezTo>
                <a:cubicBezTo>
                  <a:pt x="12831" y="6397"/>
                  <a:pt x="12406" y="4811"/>
                  <a:pt x="11647" y="4811"/>
                </a:cubicBezTo>
                <a:lnTo>
                  <a:pt x="10396" y="4811"/>
                </a:lnTo>
                <a:lnTo>
                  <a:pt x="10396" y="16810"/>
                </a:lnTo>
                <a:lnTo>
                  <a:pt x="11137" y="16810"/>
                </a:lnTo>
                <a:lnTo>
                  <a:pt x="11137" y="12370"/>
                </a:lnTo>
                <a:lnTo>
                  <a:pt x="11558" y="12357"/>
                </a:lnTo>
                <a:close/>
                <a:moveTo>
                  <a:pt x="11606" y="10213"/>
                </a:moveTo>
                <a:lnTo>
                  <a:pt x="11137" y="10213"/>
                </a:lnTo>
                <a:lnTo>
                  <a:pt x="11137" y="7031"/>
                </a:lnTo>
                <a:lnTo>
                  <a:pt x="11606" y="7031"/>
                </a:lnTo>
                <a:cubicBezTo>
                  <a:pt x="11897" y="7031"/>
                  <a:pt x="12062" y="7669"/>
                  <a:pt x="12062" y="8631"/>
                </a:cubicBezTo>
                <a:cubicBezTo>
                  <a:pt x="12062" y="9507"/>
                  <a:pt x="11903" y="10213"/>
                  <a:pt x="11606" y="10213"/>
                </a:cubicBezTo>
                <a:close/>
                <a:moveTo>
                  <a:pt x="8790" y="4802"/>
                </a:moveTo>
                <a:lnTo>
                  <a:pt x="7560" y="4802"/>
                </a:lnTo>
                <a:lnTo>
                  <a:pt x="7560" y="16798"/>
                </a:lnTo>
                <a:lnTo>
                  <a:pt x="8303" y="16798"/>
                </a:lnTo>
                <a:lnTo>
                  <a:pt x="8303" y="12574"/>
                </a:lnTo>
                <a:lnTo>
                  <a:pt x="8827" y="12574"/>
                </a:lnTo>
                <a:cubicBezTo>
                  <a:pt x="9457" y="12574"/>
                  <a:pt x="9974" y="11157"/>
                  <a:pt x="9974" y="8677"/>
                </a:cubicBezTo>
                <a:cubicBezTo>
                  <a:pt x="9974" y="6410"/>
                  <a:pt x="9549" y="4802"/>
                  <a:pt x="8790" y="4802"/>
                </a:cubicBezTo>
                <a:close/>
                <a:moveTo>
                  <a:pt x="8749" y="10324"/>
                </a:moveTo>
                <a:lnTo>
                  <a:pt x="8303" y="10324"/>
                </a:lnTo>
                <a:lnTo>
                  <a:pt x="8303" y="7082"/>
                </a:lnTo>
                <a:lnTo>
                  <a:pt x="8745" y="7082"/>
                </a:lnTo>
                <a:cubicBezTo>
                  <a:pt x="9036" y="7082"/>
                  <a:pt x="9214" y="7742"/>
                  <a:pt x="9214" y="8724"/>
                </a:cubicBezTo>
                <a:cubicBezTo>
                  <a:pt x="9214" y="9686"/>
                  <a:pt x="9038" y="10324"/>
                  <a:pt x="8749" y="10324"/>
                </a:cubicBezTo>
                <a:close/>
                <a:moveTo>
                  <a:pt x="5300" y="14399"/>
                </a:moveTo>
                <a:lnTo>
                  <a:pt x="6952" y="14399"/>
                </a:lnTo>
                <a:lnTo>
                  <a:pt x="6952" y="16798"/>
                </a:lnTo>
                <a:lnTo>
                  <a:pt x="4557" y="16798"/>
                </a:lnTo>
                <a:lnTo>
                  <a:pt x="4557" y="4802"/>
                </a:lnTo>
                <a:lnTo>
                  <a:pt x="6852" y="4802"/>
                </a:lnTo>
                <a:lnTo>
                  <a:pt x="6852" y="7201"/>
                </a:lnTo>
                <a:lnTo>
                  <a:pt x="5300" y="7201"/>
                </a:lnTo>
                <a:lnTo>
                  <a:pt x="5300" y="9481"/>
                </a:lnTo>
                <a:lnTo>
                  <a:pt x="6515" y="9481"/>
                </a:lnTo>
                <a:lnTo>
                  <a:pt x="6515" y="11757"/>
                </a:lnTo>
                <a:lnTo>
                  <a:pt x="5300" y="11757"/>
                </a:lnTo>
                <a:lnTo>
                  <a:pt x="5300" y="14399"/>
                </a:lnTo>
                <a:close/>
                <a:moveTo>
                  <a:pt x="2649" y="12357"/>
                </a:moveTo>
                <a:lnTo>
                  <a:pt x="3281" y="16798"/>
                </a:lnTo>
                <a:lnTo>
                  <a:pt x="4118" y="16798"/>
                </a:lnTo>
                <a:lnTo>
                  <a:pt x="3372" y="12000"/>
                </a:lnTo>
                <a:cubicBezTo>
                  <a:pt x="3720" y="11302"/>
                  <a:pt x="3922" y="10128"/>
                  <a:pt x="3922" y="8571"/>
                </a:cubicBezTo>
                <a:cubicBezTo>
                  <a:pt x="3922" y="6397"/>
                  <a:pt x="3497" y="4811"/>
                  <a:pt x="2738" y="4811"/>
                </a:cubicBezTo>
                <a:lnTo>
                  <a:pt x="1485" y="4811"/>
                </a:lnTo>
                <a:lnTo>
                  <a:pt x="1485" y="16810"/>
                </a:lnTo>
                <a:lnTo>
                  <a:pt x="2228" y="16810"/>
                </a:lnTo>
                <a:lnTo>
                  <a:pt x="2228" y="12370"/>
                </a:lnTo>
                <a:lnTo>
                  <a:pt x="2649" y="12357"/>
                </a:lnTo>
                <a:close/>
                <a:moveTo>
                  <a:pt x="2697" y="10213"/>
                </a:moveTo>
                <a:lnTo>
                  <a:pt x="2228" y="10213"/>
                </a:lnTo>
                <a:lnTo>
                  <a:pt x="2228" y="7031"/>
                </a:lnTo>
                <a:lnTo>
                  <a:pt x="2697" y="7031"/>
                </a:lnTo>
                <a:cubicBezTo>
                  <a:pt x="2986" y="7031"/>
                  <a:pt x="3153" y="7669"/>
                  <a:pt x="3153" y="8631"/>
                </a:cubicBezTo>
                <a:cubicBezTo>
                  <a:pt x="3153" y="9507"/>
                  <a:pt x="2994" y="10213"/>
                  <a:pt x="2697" y="10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tIns="91440" bIns="91440" anchor="ctr"/>
          <a:lstStyle>
            <a:lvl1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>
              <a:defRPr/>
            </a:pPr>
            <a:endParaRPr lang="en-US" altLang="en-US" sz="2600" b="0">
              <a:solidFill>
                <a:srgbClr val="E5385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8864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2775" y="4356407"/>
            <a:ext cx="4397750" cy="1325563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78" r="-2425"/>
          <a:stretch/>
        </p:blipFill>
        <p:spPr>
          <a:xfrm>
            <a:off x="0" y="0"/>
            <a:ext cx="7839379" cy="6858000"/>
          </a:xfrm>
          <a:prstGeom prst="rect">
            <a:avLst/>
          </a:prstGeom>
        </p:spPr>
      </p:pic>
      <p:sp>
        <p:nvSpPr>
          <p:cNvPr id="6" name="AutoShape 1" descr="Freeform 6"/>
          <p:cNvSpPr>
            <a:spLocks/>
          </p:cNvSpPr>
          <p:nvPr userDrawn="1"/>
        </p:nvSpPr>
        <p:spPr bwMode="auto">
          <a:xfrm>
            <a:off x="10555288" y="404813"/>
            <a:ext cx="1193800" cy="3357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  <a:moveTo>
                  <a:pt x="743" y="2642"/>
                </a:moveTo>
                <a:lnTo>
                  <a:pt x="20857" y="2642"/>
                </a:lnTo>
                <a:lnTo>
                  <a:pt x="20857" y="18958"/>
                </a:lnTo>
                <a:lnTo>
                  <a:pt x="743" y="18958"/>
                </a:lnTo>
                <a:lnTo>
                  <a:pt x="743" y="2642"/>
                </a:lnTo>
                <a:close/>
                <a:moveTo>
                  <a:pt x="18562" y="14399"/>
                </a:moveTo>
                <a:lnTo>
                  <a:pt x="20149" y="14399"/>
                </a:lnTo>
                <a:lnTo>
                  <a:pt x="20149" y="16798"/>
                </a:lnTo>
                <a:lnTo>
                  <a:pt x="17819" y="16798"/>
                </a:lnTo>
                <a:lnTo>
                  <a:pt x="17819" y="4802"/>
                </a:lnTo>
                <a:lnTo>
                  <a:pt x="20115" y="4802"/>
                </a:lnTo>
                <a:lnTo>
                  <a:pt x="20115" y="7201"/>
                </a:lnTo>
                <a:lnTo>
                  <a:pt x="18562" y="7201"/>
                </a:lnTo>
                <a:lnTo>
                  <a:pt x="18562" y="9481"/>
                </a:lnTo>
                <a:lnTo>
                  <a:pt x="19912" y="9481"/>
                </a:lnTo>
                <a:lnTo>
                  <a:pt x="19912" y="11757"/>
                </a:lnTo>
                <a:lnTo>
                  <a:pt x="18562" y="11757"/>
                </a:lnTo>
                <a:lnTo>
                  <a:pt x="18562" y="14399"/>
                </a:lnTo>
                <a:close/>
                <a:moveTo>
                  <a:pt x="17330" y="13318"/>
                </a:moveTo>
                <a:cubicBezTo>
                  <a:pt x="17330" y="15585"/>
                  <a:pt x="16710" y="17100"/>
                  <a:pt x="16031" y="17100"/>
                </a:cubicBezTo>
                <a:cubicBezTo>
                  <a:pt x="15437" y="17100"/>
                  <a:pt x="14978" y="16177"/>
                  <a:pt x="14681" y="14998"/>
                </a:cubicBezTo>
                <a:lnTo>
                  <a:pt x="15153" y="13199"/>
                </a:lnTo>
                <a:cubicBezTo>
                  <a:pt x="15383" y="14075"/>
                  <a:pt x="15696" y="14701"/>
                  <a:pt x="16031" y="14701"/>
                </a:cubicBezTo>
                <a:cubicBezTo>
                  <a:pt x="16261" y="14701"/>
                  <a:pt x="16537" y="14241"/>
                  <a:pt x="16537" y="13437"/>
                </a:cubicBezTo>
                <a:cubicBezTo>
                  <a:pt x="16537" y="12310"/>
                  <a:pt x="16102" y="11914"/>
                  <a:pt x="15795" y="11638"/>
                </a:cubicBezTo>
                <a:cubicBezTo>
                  <a:pt x="15289" y="11196"/>
                  <a:pt x="14883" y="9877"/>
                  <a:pt x="14883" y="8039"/>
                </a:cubicBezTo>
                <a:cubicBezTo>
                  <a:pt x="14883" y="5759"/>
                  <a:pt x="15396" y="4500"/>
                  <a:pt x="16098" y="4500"/>
                </a:cubicBezTo>
                <a:cubicBezTo>
                  <a:pt x="16628" y="4500"/>
                  <a:pt x="16980" y="5126"/>
                  <a:pt x="17260" y="6121"/>
                </a:cubicBezTo>
                <a:lnTo>
                  <a:pt x="16821" y="7848"/>
                </a:lnTo>
                <a:cubicBezTo>
                  <a:pt x="16608" y="7227"/>
                  <a:pt x="16378" y="6793"/>
                  <a:pt x="16098" y="6793"/>
                </a:cubicBezTo>
                <a:cubicBezTo>
                  <a:pt x="15906" y="6793"/>
                  <a:pt x="15659" y="7261"/>
                  <a:pt x="15659" y="7933"/>
                </a:cubicBezTo>
                <a:cubicBezTo>
                  <a:pt x="15659" y="8928"/>
                  <a:pt x="16061" y="9264"/>
                  <a:pt x="16335" y="9494"/>
                </a:cubicBezTo>
                <a:cubicBezTo>
                  <a:pt x="16936" y="9975"/>
                  <a:pt x="17330" y="11111"/>
                  <a:pt x="17330" y="13318"/>
                </a:cubicBezTo>
                <a:close/>
                <a:moveTo>
                  <a:pt x="13499" y="4802"/>
                </a:moveTo>
                <a:lnTo>
                  <a:pt x="14242" y="4802"/>
                </a:lnTo>
                <a:lnTo>
                  <a:pt x="14242" y="16798"/>
                </a:lnTo>
                <a:lnTo>
                  <a:pt x="13499" y="16798"/>
                </a:lnTo>
                <a:lnTo>
                  <a:pt x="13499" y="4802"/>
                </a:lnTo>
                <a:close/>
                <a:moveTo>
                  <a:pt x="11558" y="12357"/>
                </a:moveTo>
                <a:lnTo>
                  <a:pt x="12190" y="16798"/>
                </a:lnTo>
                <a:lnTo>
                  <a:pt x="13027" y="16798"/>
                </a:lnTo>
                <a:lnTo>
                  <a:pt x="12281" y="12000"/>
                </a:lnTo>
                <a:cubicBezTo>
                  <a:pt x="12629" y="11302"/>
                  <a:pt x="12831" y="10128"/>
                  <a:pt x="12831" y="8571"/>
                </a:cubicBezTo>
                <a:cubicBezTo>
                  <a:pt x="12831" y="6397"/>
                  <a:pt x="12406" y="4811"/>
                  <a:pt x="11647" y="4811"/>
                </a:cubicBezTo>
                <a:lnTo>
                  <a:pt x="10396" y="4811"/>
                </a:lnTo>
                <a:lnTo>
                  <a:pt x="10396" y="16810"/>
                </a:lnTo>
                <a:lnTo>
                  <a:pt x="11137" y="16810"/>
                </a:lnTo>
                <a:lnTo>
                  <a:pt x="11137" y="12370"/>
                </a:lnTo>
                <a:lnTo>
                  <a:pt x="11558" y="12357"/>
                </a:lnTo>
                <a:close/>
                <a:moveTo>
                  <a:pt x="11606" y="10213"/>
                </a:moveTo>
                <a:lnTo>
                  <a:pt x="11137" y="10213"/>
                </a:lnTo>
                <a:lnTo>
                  <a:pt x="11137" y="7031"/>
                </a:lnTo>
                <a:lnTo>
                  <a:pt x="11606" y="7031"/>
                </a:lnTo>
                <a:cubicBezTo>
                  <a:pt x="11897" y="7031"/>
                  <a:pt x="12062" y="7669"/>
                  <a:pt x="12062" y="8631"/>
                </a:cubicBezTo>
                <a:cubicBezTo>
                  <a:pt x="12062" y="9507"/>
                  <a:pt x="11903" y="10213"/>
                  <a:pt x="11606" y="10213"/>
                </a:cubicBezTo>
                <a:close/>
                <a:moveTo>
                  <a:pt x="8790" y="4802"/>
                </a:moveTo>
                <a:lnTo>
                  <a:pt x="7560" y="4802"/>
                </a:lnTo>
                <a:lnTo>
                  <a:pt x="7560" y="16798"/>
                </a:lnTo>
                <a:lnTo>
                  <a:pt x="8303" y="16798"/>
                </a:lnTo>
                <a:lnTo>
                  <a:pt x="8303" y="12574"/>
                </a:lnTo>
                <a:lnTo>
                  <a:pt x="8827" y="12574"/>
                </a:lnTo>
                <a:cubicBezTo>
                  <a:pt x="9457" y="12574"/>
                  <a:pt x="9974" y="11157"/>
                  <a:pt x="9974" y="8677"/>
                </a:cubicBezTo>
                <a:cubicBezTo>
                  <a:pt x="9974" y="6410"/>
                  <a:pt x="9549" y="4802"/>
                  <a:pt x="8790" y="4802"/>
                </a:cubicBezTo>
                <a:close/>
                <a:moveTo>
                  <a:pt x="8749" y="10324"/>
                </a:moveTo>
                <a:lnTo>
                  <a:pt x="8303" y="10324"/>
                </a:lnTo>
                <a:lnTo>
                  <a:pt x="8303" y="7082"/>
                </a:lnTo>
                <a:lnTo>
                  <a:pt x="8745" y="7082"/>
                </a:lnTo>
                <a:cubicBezTo>
                  <a:pt x="9036" y="7082"/>
                  <a:pt x="9214" y="7742"/>
                  <a:pt x="9214" y="8724"/>
                </a:cubicBezTo>
                <a:cubicBezTo>
                  <a:pt x="9214" y="9686"/>
                  <a:pt x="9038" y="10324"/>
                  <a:pt x="8749" y="10324"/>
                </a:cubicBezTo>
                <a:close/>
                <a:moveTo>
                  <a:pt x="5300" y="14399"/>
                </a:moveTo>
                <a:lnTo>
                  <a:pt x="6952" y="14399"/>
                </a:lnTo>
                <a:lnTo>
                  <a:pt x="6952" y="16798"/>
                </a:lnTo>
                <a:lnTo>
                  <a:pt x="4557" y="16798"/>
                </a:lnTo>
                <a:lnTo>
                  <a:pt x="4557" y="4802"/>
                </a:lnTo>
                <a:lnTo>
                  <a:pt x="6852" y="4802"/>
                </a:lnTo>
                <a:lnTo>
                  <a:pt x="6852" y="7201"/>
                </a:lnTo>
                <a:lnTo>
                  <a:pt x="5300" y="7201"/>
                </a:lnTo>
                <a:lnTo>
                  <a:pt x="5300" y="9481"/>
                </a:lnTo>
                <a:lnTo>
                  <a:pt x="6515" y="9481"/>
                </a:lnTo>
                <a:lnTo>
                  <a:pt x="6515" y="11757"/>
                </a:lnTo>
                <a:lnTo>
                  <a:pt x="5300" y="11757"/>
                </a:lnTo>
                <a:lnTo>
                  <a:pt x="5300" y="14399"/>
                </a:lnTo>
                <a:close/>
                <a:moveTo>
                  <a:pt x="2649" y="12357"/>
                </a:moveTo>
                <a:lnTo>
                  <a:pt x="3281" y="16798"/>
                </a:lnTo>
                <a:lnTo>
                  <a:pt x="4118" y="16798"/>
                </a:lnTo>
                <a:lnTo>
                  <a:pt x="3372" y="12000"/>
                </a:lnTo>
                <a:cubicBezTo>
                  <a:pt x="3720" y="11302"/>
                  <a:pt x="3922" y="10128"/>
                  <a:pt x="3922" y="8571"/>
                </a:cubicBezTo>
                <a:cubicBezTo>
                  <a:pt x="3922" y="6397"/>
                  <a:pt x="3497" y="4811"/>
                  <a:pt x="2738" y="4811"/>
                </a:cubicBezTo>
                <a:lnTo>
                  <a:pt x="1485" y="4811"/>
                </a:lnTo>
                <a:lnTo>
                  <a:pt x="1485" y="16810"/>
                </a:lnTo>
                <a:lnTo>
                  <a:pt x="2228" y="16810"/>
                </a:lnTo>
                <a:lnTo>
                  <a:pt x="2228" y="12370"/>
                </a:lnTo>
                <a:lnTo>
                  <a:pt x="2649" y="12357"/>
                </a:lnTo>
                <a:close/>
                <a:moveTo>
                  <a:pt x="2697" y="10213"/>
                </a:moveTo>
                <a:lnTo>
                  <a:pt x="2228" y="10213"/>
                </a:lnTo>
                <a:lnTo>
                  <a:pt x="2228" y="7031"/>
                </a:lnTo>
                <a:lnTo>
                  <a:pt x="2697" y="7031"/>
                </a:lnTo>
                <a:cubicBezTo>
                  <a:pt x="2986" y="7031"/>
                  <a:pt x="3153" y="7669"/>
                  <a:pt x="3153" y="8631"/>
                </a:cubicBezTo>
                <a:cubicBezTo>
                  <a:pt x="3153" y="9507"/>
                  <a:pt x="2994" y="10213"/>
                  <a:pt x="2697" y="10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tIns="91440" bIns="91440" anchor="ctr"/>
          <a:lstStyle>
            <a:lvl1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>
              <a:defRPr/>
            </a:pPr>
            <a:endParaRPr lang="en-US" altLang="en-US" sz="2600" b="0">
              <a:solidFill>
                <a:srgbClr val="E5385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879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8729-8C99-8C42-B183-9AEF85778A8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316334" y="2619500"/>
            <a:ext cx="9123904" cy="1597360"/>
          </a:xfrm>
          <a:noFill/>
        </p:spPr>
        <p:txBody>
          <a:bodyPr wrap="square" tIns="91440" bIns="91440" anchor="ctr">
            <a:spAutoFit/>
          </a:bodyPr>
          <a:lstStyle>
            <a:lvl1pPr>
              <a:defRPr sz="54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69449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8729-8C99-8C42-B183-9AEF85778A8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316334" y="2577950"/>
            <a:ext cx="9123904" cy="1680460"/>
          </a:xfrm>
          <a:noFill/>
        </p:spPr>
        <p:txBody>
          <a:bodyPr wrap="square" tIns="91440" bIns="91440" anchor="ctr">
            <a:sp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AutoShape 1" descr="Freeform 6"/>
          <p:cNvSpPr>
            <a:spLocks/>
          </p:cNvSpPr>
          <p:nvPr userDrawn="1"/>
        </p:nvSpPr>
        <p:spPr bwMode="auto">
          <a:xfrm>
            <a:off x="10626725" y="368300"/>
            <a:ext cx="1193800" cy="3357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  <a:moveTo>
                  <a:pt x="743" y="2642"/>
                </a:moveTo>
                <a:lnTo>
                  <a:pt x="20857" y="2642"/>
                </a:lnTo>
                <a:lnTo>
                  <a:pt x="20857" y="18958"/>
                </a:lnTo>
                <a:lnTo>
                  <a:pt x="743" y="18958"/>
                </a:lnTo>
                <a:lnTo>
                  <a:pt x="743" y="2642"/>
                </a:lnTo>
                <a:close/>
                <a:moveTo>
                  <a:pt x="18562" y="14399"/>
                </a:moveTo>
                <a:lnTo>
                  <a:pt x="20149" y="14399"/>
                </a:lnTo>
                <a:lnTo>
                  <a:pt x="20149" y="16798"/>
                </a:lnTo>
                <a:lnTo>
                  <a:pt x="17819" y="16798"/>
                </a:lnTo>
                <a:lnTo>
                  <a:pt x="17819" y="4802"/>
                </a:lnTo>
                <a:lnTo>
                  <a:pt x="20115" y="4802"/>
                </a:lnTo>
                <a:lnTo>
                  <a:pt x="20115" y="7201"/>
                </a:lnTo>
                <a:lnTo>
                  <a:pt x="18562" y="7201"/>
                </a:lnTo>
                <a:lnTo>
                  <a:pt x="18562" y="9481"/>
                </a:lnTo>
                <a:lnTo>
                  <a:pt x="19912" y="9481"/>
                </a:lnTo>
                <a:lnTo>
                  <a:pt x="19912" y="11757"/>
                </a:lnTo>
                <a:lnTo>
                  <a:pt x="18562" y="11757"/>
                </a:lnTo>
                <a:lnTo>
                  <a:pt x="18562" y="14399"/>
                </a:lnTo>
                <a:close/>
                <a:moveTo>
                  <a:pt x="17330" y="13318"/>
                </a:moveTo>
                <a:cubicBezTo>
                  <a:pt x="17330" y="15585"/>
                  <a:pt x="16710" y="17100"/>
                  <a:pt x="16031" y="17100"/>
                </a:cubicBezTo>
                <a:cubicBezTo>
                  <a:pt x="15437" y="17100"/>
                  <a:pt x="14978" y="16177"/>
                  <a:pt x="14681" y="14998"/>
                </a:cubicBezTo>
                <a:lnTo>
                  <a:pt x="15153" y="13199"/>
                </a:lnTo>
                <a:cubicBezTo>
                  <a:pt x="15383" y="14075"/>
                  <a:pt x="15696" y="14701"/>
                  <a:pt x="16031" y="14701"/>
                </a:cubicBezTo>
                <a:cubicBezTo>
                  <a:pt x="16261" y="14701"/>
                  <a:pt x="16537" y="14241"/>
                  <a:pt x="16537" y="13437"/>
                </a:cubicBezTo>
                <a:cubicBezTo>
                  <a:pt x="16537" y="12310"/>
                  <a:pt x="16102" y="11914"/>
                  <a:pt x="15795" y="11638"/>
                </a:cubicBezTo>
                <a:cubicBezTo>
                  <a:pt x="15289" y="11196"/>
                  <a:pt x="14883" y="9877"/>
                  <a:pt x="14883" y="8039"/>
                </a:cubicBezTo>
                <a:cubicBezTo>
                  <a:pt x="14883" y="5759"/>
                  <a:pt x="15396" y="4500"/>
                  <a:pt x="16098" y="4500"/>
                </a:cubicBezTo>
                <a:cubicBezTo>
                  <a:pt x="16628" y="4500"/>
                  <a:pt x="16980" y="5126"/>
                  <a:pt x="17260" y="6121"/>
                </a:cubicBezTo>
                <a:lnTo>
                  <a:pt x="16821" y="7848"/>
                </a:lnTo>
                <a:cubicBezTo>
                  <a:pt x="16608" y="7227"/>
                  <a:pt x="16378" y="6793"/>
                  <a:pt x="16098" y="6793"/>
                </a:cubicBezTo>
                <a:cubicBezTo>
                  <a:pt x="15906" y="6793"/>
                  <a:pt x="15659" y="7261"/>
                  <a:pt x="15659" y="7933"/>
                </a:cubicBezTo>
                <a:cubicBezTo>
                  <a:pt x="15659" y="8928"/>
                  <a:pt x="16061" y="9264"/>
                  <a:pt x="16335" y="9494"/>
                </a:cubicBezTo>
                <a:cubicBezTo>
                  <a:pt x="16936" y="9975"/>
                  <a:pt x="17330" y="11111"/>
                  <a:pt x="17330" y="13318"/>
                </a:cubicBezTo>
                <a:close/>
                <a:moveTo>
                  <a:pt x="13499" y="4802"/>
                </a:moveTo>
                <a:lnTo>
                  <a:pt x="14242" y="4802"/>
                </a:lnTo>
                <a:lnTo>
                  <a:pt x="14242" y="16798"/>
                </a:lnTo>
                <a:lnTo>
                  <a:pt x="13499" y="16798"/>
                </a:lnTo>
                <a:lnTo>
                  <a:pt x="13499" y="4802"/>
                </a:lnTo>
                <a:close/>
                <a:moveTo>
                  <a:pt x="11558" y="12357"/>
                </a:moveTo>
                <a:lnTo>
                  <a:pt x="12190" y="16798"/>
                </a:lnTo>
                <a:lnTo>
                  <a:pt x="13027" y="16798"/>
                </a:lnTo>
                <a:lnTo>
                  <a:pt x="12281" y="12000"/>
                </a:lnTo>
                <a:cubicBezTo>
                  <a:pt x="12629" y="11302"/>
                  <a:pt x="12831" y="10128"/>
                  <a:pt x="12831" y="8571"/>
                </a:cubicBezTo>
                <a:cubicBezTo>
                  <a:pt x="12831" y="6397"/>
                  <a:pt x="12406" y="4811"/>
                  <a:pt x="11647" y="4811"/>
                </a:cubicBezTo>
                <a:lnTo>
                  <a:pt x="10396" y="4811"/>
                </a:lnTo>
                <a:lnTo>
                  <a:pt x="10396" y="16810"/>
                </a:lnTo>
                <a:lnTo>
                  <a:pt x="11137" y="16810"/>
                </a:lnTo>
                <a:lnTo>
                  <a:pt x="11137" y="12370"/>
                </a:lnTo>
                <a:lnTo>
                  <a:pt x="11558" y="12357"/>
                </a:lnTo>
                <a:close/>
                <a:moveTo>
                  <a:pt x="11606" y="10213"/>
                </a:moveTo>
                <a:lnTo>
                  <a:pt x="11137" y="10213"/>
                </a:lnTo>
                <a:lnTo>
                  <a:pt x="11137" y="7031"/>
                </a:lnTo>
                <a:lnTo>
                  <a:pt x="11606" y="7031"/>
                </a:lnTo>
                <a:cubicBezTo>
                  <a:pt x="11897" y="7031"/>
                  <a:pt x="12062" y="7669"/>
                  <a:pt x="12062" y="8631"/>
                </a:cubicBezTo>
                <a:cubicBezTo>
                  <a:pt x="12062" y="9507"/>
                  <a:pt x="11903" y="10213"/>
                  <a:pt x="11606" y="10213"/>
                </a:cubicBezTo>
                <a:close/>
                <a:moveTo>
                  <a:pt x="8790" y="4802"/>
                </a:moveTo>
                <a:lnTo>
                  <a:pt x="7560" y="4802"/>
                </a:lnTo>
                <a:lnTo>
                  <a:pt x="7560" y="16798"/>
                </a:lnTo>
                <a:lnTo>
                  <a:pt x="8303" y="16798"/>
                </a:lnTo>
                <a:lnTo>
                  <a:pt x="8303" y="12574"/>
                </a:lnTo>
                <a:lnTo>
                  <a:pt x="8827" y="12574"/>
                </a:lnTo>
                <a:cubicBezTo>
                  <a:pt x="9457" y="12574"/>
                  <a:pt x="9974" y="11157"/>
                  <a:pt x="9974" y="8677"/>
                </a:cubicBezTo>
                <a:cubicBezTo>
                  <a:pt x="9974" y="6410"/>
                  <a:pt x="9549" y="4802"/>
                  <a:pt x="8790" y="4802"/>
                </a:cubicBezTo>
                <a:close/>
                <a:moveTo>
                  <a:pt x="8749" y="10324"/>
                </a:moveTo>
                <a:lnTo>
                  <a:pt x="8303" y="10324"/>
                </a:lnTo>
                <a:lnTo>
                  <a:pt x="8303" y="7082"/>
                </a:lnTo>
                <a:lnTo>
                  <a:pt x="8745" y="7082"/>
                </a:lnTo>
                <a:cubicBezTo>
                  <a:pt x="9036" y="7082"/>
                  <a:pt x="9214" y="7742"/>
                  <a:pt x="9214" y="8724"/>
                </a:cubicBezTo>
                <a:cubicBezTo>
                  <a:pt x="9214" y="9686"/>
                  <a:pt x="9038" y="10324"/>
                  <a:pt x="8749" y="10324"/>
                </a:cubicBezTo>
                <a:close/>
                <a:moveTo>
                  <a:pt x="5300" y="14399"/>
                </a:moveTo>
                <a:lnTo>
                  <a:pt x="6952" y="14399"/>
                </a:lnTo>
                <a:lnTo>
                  <a:pt x="6952" y="16798"/>
                </a:lnTo>
                <a:lnTo>
                  <a:pt x="4557" y="16798"/>
                </a:lnTo>
                <a:lnTo>
                  <a:pt x="4557" y="4802"/>
                </a:lnTo>
                <a:lnTo>
                  <a:pt x="6852" y="4802"/>
                </a:lnTo>
                <a:lnTo>
                  <a:pt x="6852" y="7201"/>
                </a:lnTo>
                <a:lnTo>
                  <a:pt x="5300" y="7201"/>
                </a:lnTo>
                <a:lnTo>
                  <a:pt x="5300" y="9481"/>
                </a:lnTo>
                <a:lnTo>
                  <a:pt x="6515" y="9481"/>
                </a:lnTo>
                <a:lnTo>
                  <a:pt x="6515" y="11757"/>
                </a:lnTo>
                <a:lnTo>
                  <a:pt x="5300" y="11757"/>
                </a:lnTo>
                <a:lnTo>
                  <a:pt x="5300" y="14399"/>
                </a:lnTo>
                <a:close/>
                <a:moveTo>
                  <a:pt x="2649" y="12357"/>
                </a:moveTo>
                <a:lnTo>
                  <a:pt x="3281" y="16798"/>
                </a:lnTo>
                <a:lnTo>
                  <a:pt x="4118" y="16798"/>
                </a:lnTo>
                <a:lnTo>
                  <a:pt x="3372" y="12000"/>
                </a:lnTo>
                <a:cubicBezTo>
                  <a:pt x="3720" y="11302"/>
                  <a:pt x="3922" y="10128"/>
                  <a:pt x="3922" y="8571"/>
                </a:cubicBezTo>
                <a:cubicBezTo>
                  <a:pt x="3922" y="6397"/>
                  <a:pt x="3497" y="4811"/>
                  <a:pt x="2738" y="4811"/>
                </a:cubicBezTo>
                <a:lnTo>
                  <a:pt x="1485" y="4811"/>
                </a:lnTo>
                <a:lnTo>
                  <a:pt x="1485" y="16810"/>
                </a:lnTo>
                <a:lnTo>
                  <a:pt x="2228" y="16810"/>
                </a:lnTo>
                <a:lnTo>
                  <a:pt x="2228" y="12370"/>
                </a:lnTo>
                <a:lnTo>
                  <a:pt x="2649" y="12357"/>
                </a:lnTo>
                <a:close/>
                <a:moveTo>
                  <a:pt x="2697" y="10213"/>
                </a:moveTo>
                <a:lnTo>
                  <a:pt x="2228" y="10213"/>
                </a:lnTo>
                <a:lnTo>
                  <a:pt x="2228" y="7031"/>
                </a:lnTo>
                <a:lnTo>
                  <a:pt x="2697" y="7031"/>
                </a:lnTo>
                <a:cubicBezTo>
                  <a:pt x="2986" y="7031"/>
                  <a:pt x="3153" y="7669"/>
                  <a:pt x="3153" y="8631"/>
                </a:cubicBezTo>
                <a:cubicBezTo>
                  <a:pt x="3153" y="9507"/>
                  <a:pt x="2994" y="10213"/>
                  <a:pt x="2697" y="10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tIns="91440" bIns="91440" anchor="ctr"/>
          <a:lstStyle>
            <a:lvl1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>
              <a:defRPr/>
            </a:pPr>
            <a:endParaRPr lang="en-US" altLang="en-US" sz="2600" b="0">
              <a:solidFill>
                <a:srgbClr val="E5385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353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 No Lines 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8729-8C99-8C42-B183-9AEF85778A8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1316334" y="2577950"/>
            <a:ext cx="9123904" cy="1680460"/>
          </a:xfrm>
          <a:noFill/>
        </p:spPr>
        <p:txBody>
          <a:bodyPr wrap="square" tIns="91440" bIns="91440" anchor="ctr">
            <a:sp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AutoShape 1" descr="Freeform 6"/>
          <p:cNvSpPr>
            <a:spLocks/>
          </p:cNvSpPr>
          <p:nvPr userDrawn="1"/>
        </p:nvSpPr>
        <p:spPr bwMode="auto">
          <a:xfrm>
            <a:off x="10626725" y="368300"/>
            <a:ext cx="1193800" cy="3357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  <a:moveTo>
                  <a:pt x="743" y="2642"/>
                </a:moveTo>
                <a:lnTo>
                  <a:pt x="20857" y="2642"/>
                </a:lnTo>
                <a:lnTo>
                  <a:pt x="20857" y="18958"/>
                </a:lnTo>
                <a:lnTo>
                  <a:pt x="743" y="18958"/>
                </a:lnTo>
                <a:lnTo>
                  <a:pt x="743" y="2642"/>
                </a:lnTo>
                <a:close/>
                <a:moveTo>
                  <a:pt x="18562" y="14399"/>
                </a:moveTo>
                <a:lnTo>
                  <a:pt x="20149" y="14399"/>
                </a:lnTo>
                <a:lnTo>
                  <a:pt x="20149" y="16798"/>
                </a:lnTo>
                <a:lnTo>
                  <a:pt x="17819" y="16798"/>
                </a:lnTo>
                <a:lnTo>
                  <a:pt x="17819" y="4802"/>
                </a:lnTo>
                <a:lnTo>
                  <a:pt x="20115" y="4802"/>
                </a:lnTo>
                <a:lnTo>
                  <a:pt x="20115" y="7201"/>
                </a:lnTo>
                <a:lnTo>
                  <a:pt x="18562" y="7201"/>
                </a:lnTo>
                <a:lnTo>
                  <a:pt x="18562" y="9481"/>
                </a:lnTo>
                <a:lnTo>
                  <a:pt x="19912" y="9481"/>
                </a:lnTo>
                <a:lnTo>
                  <a:pt x="19912" y="11757"/>
                </a:lnTo>
                <a:lnTo>
                  <a:pt x="18562" y="11757"/>
                </a:lnTo>
                <a:lnTo>
                  <a:pt x="18562" y="14399"/>
                </a:lnTo>
                <a:close/>
                <a:moveTo>
                  <a:pt x="17330" y="13318"/>
                </a:moveTo>
                <a:cubicBezTo>
                  <a:pt x="17330" y="15585"/>
                  <a:pt x="16710" y="17100"/>
                  <a:pt x="16031" y="17100"/>
                </a:cubicBezTo>
                <a:cubicBezTo>
                  <a:pt x="15437" y="17100"/>
                  <a:pt x="14978" y="16177"/>
                  <a:pt x="14681" y="14998"/>
                </a:cubicBezTo>
                <a:lnTo>
                  <a:pt x="15153" y="13199"/>
                </a:lnTo>
                <a:cubicBezTo>
                  <a:pt x="15383" y="14075"/>
                  <a:pt x="15696" y="14701"/>
                  <a:pt x="16031" y="14701"/>
                </a:cubicBezTo>
                <a:cubicBezTo>
                  <a:pt x="16261" y="14701"/>
                  <a:pt x="16537" y="14241"/>
                  <a:pt x="16537" y="13437"/>
                </a:cubicBezTo>
                <a:cubicBezTo>
                  <a:pt x="16537" y="12310"/>
                  <a:pt x="16102" y="11914"/>
                  <a:pt x="15795" y="11638"/>
                </a:cubicBezTo>
                <a:cubicBezTo>
                  <a:pt x="15289" y="11196"/>
                  <a:pt x="14883" y="9877"/>
                  <a:pt x="14883" y="8039"/>
                </a:cubicBezTo>
                <a:cubicBezTo>
                  <a:pt x="14883" y="5759"/>
                  <a:pt x="15396" y="4500"/>
                  <a:pt x="16098" y="4500"/>
                </a:cubicBezTo>
                <a:cubicBezTo>
                  <a:pt x="16628" y="4500"/>
                  <a:pt x="16980" y="5126"/>
                  <a:pt x="17260" y="6121"/>
                </a:cubicBezTo>
                <a:lnTo>
                  <a:pt x="16821" y="7848"/>
                </a:lnTo>
                <a:cubicBezTo>
                  <a:pt x="16608" y="7227"/>
                  <a:pt x="16378" y="6793"/>
                  <a:pt x="16098" y="6793"/>
                </a:cubicBezTo>
                <a:cubicBezTo>
                  <a:pt x="15906" y="6793"/>
                  <a:pt x="15659" y="7261"/>
                  <a:pt x="15659" y="7933"/>
                </a:cubicBezTo>
                <a:cubicBezTo>
                  <a:pt x="15659" y="8928"/>
                  <a:pt x="16061" y="9264"/>
                  <a:pt x="16335" y="9494"/>
                </a:cubicBezTo>
                <a:cubicBezTo>
                  <a:pt x="16936" y="9975"/>
                  <a:pt x="17330" y="11111"/>
                  <a:pt x="17330" y="13318"/>
                </a:cubicBezTo>
                <a:close/>
                <a:moveTo>
                  <a:pt x="13499" y="4802"/>
                </a:moveTo>
                <a:lnTo>
                  <a:pt x="14242" y="4802"/>
                </a:lnTo>
                <a:lnTo>
                  <a:pt x="14242" y="16798"/>
                </a:lnTo>
                <a:lnTo>
                  <a:pt x="13499" y="16798"/>
                </a:lnTo>
                <a:lnTo>
                  <a:pt x="13499" y="4802"/>
                </a:lnTo>
                <a:close/>
                <a:moveTo>
                  <a:pt x="11558" y="12357"/>
                </a:moveTo>
                <a:lnTo>
                  <a:pt x="12190" y="16798"/>
                </a:lnTo>
                <a:lnTo>
                  <a:pt x="13027" y="16798"/>
                </a:lnTo>
                <a:lnTo>
                  <a:pt x="12281" y="12000"/>
                </a:lnTo>
                <a:cubicBezTo>
                  <a:pt x="12629" y="11302"/>
                  <a:pt x="12831" y="10128"/>
                  <a:pt x="12831" y="8571"/>
                </a:cubicBezTo>
                <a:cubicBezTo>
                  <a:pt x="12831" y="6397"/>
                  <a:pt x="12406" y="4811"/>
                  <a:pt x="11647" y="4811"/>
                </a:cubicBezTo>
                <a:lnTo>
                  <a:pt x="10396" y="4811"/>
                </a:lnTo>
                <a:lnTo>
                  <a:pt x="10396" y="16810"/>
                </a:lnTo>
                <a:lnTo>
                  <a:pt x="11137" y="16810"/>
                </a:lnTo>
                <a:lnTo>
                  <a:pt x="11137" y="12370"/>
                </a:lnTo>
                <a:lnTo>
                  <a:pt x="11558" y="12357"/>
                </a:lnTo>
                <a:close/>
                <a:moveTo>
                  <a:pt x="11606" y="10213"/>
                </a:moveTo>
                <a:lnTo>
                  <a:pt x="11137" y="10213"/>
                </a:lnTo>
                <a:lnTo>
                  <a:pt x="11137" y="7031"/>
                </a:lnTo>
                <a:lnTo>
                  <a:pt x="11606" y="7031"/>
                </a:lnTo>
                <a:cubicBezTo>
                  <a:pt x="11897" y="7031"/>
                  <a:pt x="12062" y="7669"/>
                  <a:pt x="12062" y="8631"/>
                </a:cubicBezTo>
                <a:cubicBezTo>
                  <a:pt x="12062" y="9507"/>
                  <a:pt x="11903" y="10213"/>
                  <a:pt x="11606" y="10213"/>
                </a:cubicBezTo>
                <a:close/>
                <a:moveTo>
                  <a:pt x="8790" y="4802"/>
                </a:moveTo>
                <a:lnTo>
                  <a:pt x="7560" y="4802"/>
                </a:lnTo>
                <a:lnTo>
                  <a:pt x="7560" y="16798"/>
                </a:lnTo>
                <a:lnTo>
                  <a:pt x="8303" y="16798"/>
                </a:lnTo>
                <a:lnTo>
                  <a:pt x="8303" y="12574"/>
                </a:lnTo>
                <a:lnTo>
                  <a:pt x="8827" y="12574"/>
                </a:lnTo>
                <a:cubicBezTo>
                  <a:pt x="9457" y="12574"/>
                  <a:pt x="9974" y="11157"/>
                  <a:pt x="9974" y="8677"/>
                </a:cubicBezTo>
                <a:cubicBezTo>
                  <a:pt x="9974" y="6410"/>
                  <a:pt x="9549" y="4802"/>
                  <a:pt x="8790" y="4802"/>
                </a:cubicBezTo>
                <a:close/>
                <a:moveTo>
                  <a:pt x="8749" y="10324"/>
                </a:moveTo>
                <a:lnTo>
                  <a:pt x="8303" y="10324"/>
                </a:lnTo>
                <a:lnTo>
                  <a:pt x="8303" y="7082"/>
                </a:lnTo>
                <a:lnTo>
                  <a:pt x="8745" y="7082"/>
                </a:lnTo>
                <a:cubicBezTo>
                  <a:pt x="9036" y="7082"/>
                  <a:pt x="9214" y="7742"/>
                  <a:pt x="9214" y="8724"/>
                </a:cubicBezTo>
                <a:cubicBezTo>
                  <a:pt x="9214" y="9686"/>
                  <a:pt x="9038" y="10324"/>
                  <a:pt x="8749" y="10324"/>
                </a:cubicBezTo>
                <a:close/>
                <a:moveTo>
                  <a:pt x="5300" y="14399"/>
                </a:moveTo>
                <a:lnTo>
                  <a:pt x="6952" y="14399"/>
                </a:lnTo>
                <a:lnTo>
                  <a:pt x="6952" y="16798"/>
                </a:lnTo>
                <a:lnTo>
                  <a:pt x="4557" y="16798"/>
                </a:lnTo>
                <a:lnTo>
                  <a:pt x="4557" y="4802"/>
                </a:lnTo>
                <a:lnTo>
                  <a:pt x="6852" y="4802"/>
                </a:lnTo>
                <a:lnTo>
                  <a:pt x="6852" y="7201"/>
                </a:lnTo>
                <a:lnTo>
                  <a:pt x="5300" y="7201"/>
                </a:lnTo>
                <a:lnTo>
                  <a:pt x="5300" y="9481"/>
                </a:lnTo>
                <a:lnTo>
                  <a:pt x="6515" y="9481"/>
                </a:lnTo>
                <a:lnTo>
                  <a:pt x="6515" y="11757"/>
                </a:lnTo>
                <a:lnTo>
                  <a:pt x="5300" y="11757"/>
                </a:lnTo>
                <a:lnTo>
                  <a:pt x="5300" y="14399"/>
                </a:lnTo>
                <a:close/>
                <a:moveTo>
                  <a:pt x="2649" y="12357"/>
                </a:moveTo>
                <a:lnTo>
                  <a:pt x="3281" y="16798"/>
                </a:lnTo>
                <a:lnTo>
                  <a:pt x="4118" y="16798"/>
                </a:lnTo>
                <a:lnTo>
                  <a:pt x="3372" y="12000"/>
                </a:lnTo>
                <a:cubicBezTo>
                  <a:pt x="3720" y="11302"/>
                  <a:pt x="3922" y="10128"/>
                  <a:pt x="3922" y="8571"/>
                </a:cubicBezTo>
                <a:cubicBezTo>
                  <a:pt x="3922" y="6397"/>
                  <a:pt x="3497" y="4811"/>
                  <a:pt x="2738" y="4811"/>
                </a:cubicBezTo>
                <a:lnTo>
                  <a:pt x="1485" y="4811"/>
                </a:lnTo>
                <a:lnTo>
                  <a:pt x="1485" y="16810"/>
                </a:lnTo>
                <a:lnTo>
                  <a:pt x="2228" y="16810"/>
                </a:lnTo>
                <a:lnTo>
                  <a:pt x="2228" y="12370"/>
                </a:lnTo>
                <a:lnTo>
                  <a:pt x="2649" y="12357"/>
                </a:lnTo>
                <a:close/>
                <a:moveTo>
                  <a:pt x="2697" y="10213"/>
                </a:moveTo>
                <a:lnTo>
                  <a:pt x="2228" y="10213"/>
                </a:lnTo>
                <a:lnTo>
                  <a:pt x="2228" y="7031"/>
                </a:lnTo>
                <a:lnTo>
                  <a:pt x="2697" y="7031"/>
                </a:lnTo>
                <a:cubicBezTo>
                  <a:pt x="2986" y="7031"/>
                  <a:pt x="3153" y="7669"/>
                  <a:pt x="3153" y="8631"/>
                </a:cubicBezTo>
                <a:cubicBezTo>
                  <a:pt x="3153" y="9507"/>
                  <a:pt x="2994" y="10213"/>
                  <a:pt x="2697" y="1021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tIns="91440" bIns="91440" anchor="ctr"/>
          <a:lstStyle>
            <a:lvl1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>
              <a:defRPr/>
            </a:pPr>
            <a:endParaRPr lang="en-US" altLang="en-US" sz="2600" b="0">
              <a:solidFill>
                <a:srgbClr val="E5385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833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ver Imag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t"/>
          <a:lstStyle>
            <a:lvl1pPr algn="ctr">
              <a:defRPr b="1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F413-7B10-4902-9036-DEF5E882228D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0961-77A8-483C-863C-18C43C0400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4"/>
          </p:nvPr>
        </p:nvSpPr>
        <p:spPr>
          <a:xfrm>
            <a:off x="2278874" y="2359912"/>
            <a:ext cx="7634251" cy="2138176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71475" y="-430194"/>
            <a:ext cx="1144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Right click on the picture placeholder and select ‘Bring to Front’. Click</a:t>
            </a:r>
            <a:r>
              <a:rPr lang="en-GB" sz="1200" baseline="0" dirty="0"/>
              <a:t> on the Picture icon to insert your image. Right click on the image and select ‘Send to Back’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268688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ver Im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anchor="t"/>
          <a:lstStyle>
            <a:lvl1pPr algn="ctr">
              <a:defRPr b="1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F413-7B10-4902-9036-DEF5E882228D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0961-77A8-483C-863C-18C43C0400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4"/>
          </p:nvPr>
        </p:nvSpPr>
        <p:spPr>
          <a:xfrm>
            <a:off x="2278874" y="2359912"/>
            <a:ext cx="7634251" cy="2138176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/>
            </a:lvl1pPr>
          </a:lstStyle>
          <a:p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71475" y="-430194"/>
            <a:ext cx="1144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Right click on the picture placeholder and select ‘Bring to Front’. Click</a:t>
            </a:r>
            <a:r>
              <a:rPr lang="en-GB" sz="1200" baseline="0" dirty="0"/>
              <a:t> on the Picture icon to insert your image. Right click on the image and select ‘Send to Back’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92132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F413-7B10-4902-9036-DEF5E882228D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0961-77A8-483C-863C-18C43C0400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0352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lines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accent5"/>
          </a:solidFill>
        </p:spPr>
        <p:txBody>
          <a:bodyPr anchor="t"/>
          <a:lstStyle>
            <a:lvl1pPr algn="ctr">
              <a:defRPr b="1">
                <a:solidFill>
                  <a:schemeClr val="accent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F413-7B10-4902-9036-DEF5E882228D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0961-77A8-483C-863C-18C43C0400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 userDrawn="1"/>
        </p:nvSpPr>
        <p:spPr>
          <a:xfrm>
            <a:off x="371475" y="-430194"/>
            <a:ext cx="11449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Right click on the picture placeholder and select ‘Bring to Front’. Click</a:t>
            </a:r>
            <a:r>
              <a:rPr lang="en-GB" sz="1200" baseline="0" dirty="0"/>
              <a:t> on the Picture icon to insert your image. Right click on the image and select ‘Send to Back’ </a:t>
            </a:r>
            <a:endParaRPr lang="en-GB" sz="1200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4"/>
          </p:nvPr>
        </p:nvSpPr>
        <p:spPr>
          <a:xfrm>
            <a:off x="-946151" y="1989138"/>
            <a:ext cx="14084301" cy="6209732"/>
          </a:xfrm>
          <a:blipFill dpi="0" rotWithShape="1">
            <a:blip r:embed="rId2"/>
            <a:srcRect/>
            <a:tile tx="0" ty="0" sx="100000" sy="100000" flip="none" algn="b"/>
          </a:blipFill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18932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low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8729-8C99-8C42-B183-9AEF85778A8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" t="24090" r="7134" b="27947"/>
          <a:stretch/>
        </p:blipFill>
        <p:spPr>
          <a:xfrm>
            <a:off x="-1" y="1497205"/>
            <a:ext cx="12218797" cy="3687746"/>
          </a:xfrm>
          <a:prstGeom prst="rect">
            <a:avLst/>
          </a:prstGeom>
        </p:spPr>
      </p:pic>
      <p:sp>
        <p:nvSpPr>
          <p:cNvPr id="5" name="AutoShape 1" descr="Freeform 6"/>
          <p:cNvSpPr>
            <a:spLocks/>
          </p:cNvSpPr>
          <p:nvPr userDrawn="1"/>
        </p:nvSpPr>
        <p:spPr bwMode="auto">
          <a:xfrm>
            <a:off x="10555288" y="404813"/>
            <a:ext cx="1193800" cy="3357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  <a:moveTo>
                  <a:pt x="743" y="2642"/>
                </a:moveTo>
                <a:lnTo>
                  <a:pt x="20857" y="2642"/>
                </a:lnTo>
                <a:lnTo>
                  <a:pt x="20857" y="18958"/>
                </a:lnTo>
                <a:lnTo>
                  <a:pt x="743" y="18958"/>
                </a:lnTo>
                <a:lnTo>
                  <a:pt x="743" y="2642"/>
                </a:lnTo>
                <a:close/>
                <a:moveTo>
                  <a:pt x="18562" y="14399"/>
                </a:moveTo>
                <a:lnTo>
                  <a:pt x="20149" y="14399"/>
                </a:lnTo>
                <a:lnTo>
                  <a:pt x="20149" y="16798"/>
                </a:lnTo>
                <a:lnTo>
                  <a:pt x="17819" y="16798"/>
                </a:lnTo>
                <a:lnTo>
                  <a:pt x="17819" y="4802"/>
                </a:lnTo>
                <a:lnTo>
                  <a:pt x="20115" y="4802"/>
                </a:lnTo>
                <a:lnTo>
                  <a:pt x="20115" y="7201"/>
                </a:lnTo>
                <a:lnTo>
                  <a:pt x="18562" y="7201"/>
                </a:lnTo>
                <a:lnTo>
                  <a:pt x="18562" y="9481"/>
                </a:lnTo>
                <a:lnTo>
                  <a:pt x="19912" y="9481"/>
                </a:lnTo>
                <a:lnTo>
                  <a:pt x="19912" y="11757"/>
                </a:lnTo>
                <a:lnTo>
                  <a:pt x="18562" y="11757"/>
                </a:lnTo>
                <a:lnTo>
                  <a:pt x="18562" y="14399"/>
                </a:lnTo>
                <a:close/>
                <a:moveTo>
                  <a:pt x="17330" y="13318"/>
                </a:moveTo>
                <a:cubicBezTo>
                  <a:pt x="17330" y="15585"/>
                  <a:pt x="16710" y="17100"/>
                  <a:pt x="16031" y="17100"/>
                </a:cubicBezTo>
                <a:cubicBezTo>
                  <a:pt x="15437" y="17100"/>
                  <a:pt x="14978" y="16177"/>
                  <a:pt x="14681" y="14998"/>
                </a:cubicBezTo>
                <a:lnTo>
                  <a:pt x="15153" y="13199"/>
                </a:lnTo>
                <a:cubicBezTo>
                  <a:pt x="15383" y="14075"/>
                  <a:pt x="15696" y="14701"/>
                  <a:pt x="16031" y="14701"/>
                </a:cubicBezTo>
                <a:cubicBezTo>
                  <a:pt x="16261" y="14701"/>
                  <a:pt x="16537" y="14241"/>
                  <a:pt x="16537" y="13437"/>
                </a:cubicBezTo>
                <a:cubicBezTo>
                  <a:pt x="16537" y="12310"/>
                  <a:pt x="16102" y="11914"/>
                  <a:pt x="15795" y="11638"/>
                </a:cubicBezTo>
                <a:cubicBezTo>
                  <a:pt x="15289" y="11196"/>
                  <a:pt x="14883" y="9877"/>
                  <a:pt x="14883" y="8039"/>
                </a:cubicBezTo>
                <a:cubicBezTo>
                  <a:pt x="14883" y="5759"/>
                  <a:pt x="15396" y="4500"/>
                  <a:pt x="16098" y="4500"/>
                </a:cubicBezTo>
                <a:cubicBezTo>
                  <a:pt x="16628" y="4500"/>
                  <a:pt x="16980" y="5126"/>
                  <a:pt x="17260" y="6121"/>
                </a:cubicBezTo>
                <a:lnTo>
                  <a:pt x="16821" y="7848"/>
                </a:lnTo>
                <a:cubicBezTo>
                  <a:pt x="16608" y="7227"/>
                  <a:pt x="16378" y="6793"/>
                  <a:pt x="16098" y="6793"/>
                </a:cubicBezTo>
                <a:cubicBezTo>
                  <a:pt x="15906" y="6793"/>
                  <a:pt x="15659" y="7261"/>
                  <a:pt x="15659" y="7933"/>
                </a:cubicBezTo>
                <a:cubicBezTo>
                  <a:pt x="15659" y="8928"/>
                  <a:pt x="16061" y="9264"/>
                  <a:pt x="16335" y="9494"/>
                </a:cubicBezTo>
                <a:cubicBezTo>
                  <a:pt x="16936" y="9975"/>
                  <a:pt x="17330" y="11111"/>
                  <a:pt x="17330" y="13318"/>
                </a:cubicBezTo>
                <a:close/>
                <a:moveTo>
                  <a:pt x="13499" y="4802"/>
                </a:moveTo>
                <a:lnTo>
                  <a:pt x="14242" y="4802"/>
                </a:lnTo>
                <a:lnTo>
                  <a:pt x="14242" y="16798"/>
                </a:lnTo>
                <a:lnTo>
                  <a:pt x="13499" y="16798"/>
                </a:lnTo>
                <a:lnTo>
                  <a:pt x="13499" y="4802"/>
                </a:lnTo>
                <a:close/>
                <a:moveTo>
                  <a:pt x="11558" y="12357"/>
                </a:moveTo>
                <a:lnTo>
                  <a:pt x="12190" y="16798"/>
                </a:lnTo>
                <a:lnTo>
                  <a:pt x="13027" y="16798"/>
                </a:lnTo>
                <a:lnTo>
                  <a:pt x="12281" y="12000"/>
                </a:lnTo>
                <a:cubicBezTo>
                  <a:pt x="12629" y="11302"/>
                  <a:pt x="12831" y="10128"/>
                  <a:pt x="12831" y="8571"/>
                </a:cubicBezTo>
                <a:cubicBezTo>
                  <a:pt x="12831" y="6397"/>
                  <a:pt x="12406" y="4811"/>
                  <a:pt x="11647" y="4811"/>
                </a:cubicBezTo>
                <a:lnTo>
                  <a:pt x="10396" y="4811"/>
                </a:lnTo>
                <a:lnTo>
                  <a:pt x="10396" y="16810"/>
                </a:lnTo>
                <a:lnTo>
                  <a:pt x="11137" y="16810"/>
                </a:lnTo>
                <a:lnTo>
                  <a:pt x="11137" y="12370"/>
                </a:lnTo>
                <a:lnTo>
                  <a:pt x="11558" y="12357"/>
                </a:lnTo>
                <a:close/>
                <a:moveTo>
                  <a:pt x="11606" y="10213"/>
                </a:moveTo>
                <a:lnTo>
                  <a:pt x="11137" y="10213"/>
                </a:lnTo>
                <a:lnTo>
                  <a:pt x="11137" y="7031"/>
                </a:lnTo>
                <a:lnTo>
                  <a:pt x="11606" y="7031"/>
                </a:lnTo>
                <a:cubicBezTo>
                  <a:pt x="11897" y="7031"/>
                  <a:pt x="12062" y="7669"/>
                  <a:pt x="12062" y="8631"/>
                </a:cubicBezTo>
                <a:cubicBezTo>
                  <a:pt x="12062" y="9507"/>
                  <a:pt x="11903" y="10213"/>
                  <a:pt x="11606" y="10213"/>
                </a:cubicBezTo>
                <a:close/>
                <a:moveTo>
                  <a:pt x="8790" y="4802"/>
                </a:moveTo>
                <a:lnTo>
                  <a:pt x="7560" y="4802"/>
                </a:lnTo>
                <a:lnTo>
                  <a:pt x="7560" y="16798"/>
                </a:lnTo>
                <a:lnTo>
                  <a:pt x="8303" y="16798"/>
                </a:lnTo>
                <a:lnTo>
                  <a:pt x="8303" y="12574"/>
                </a:lnTo>
                <a:lnTo>
                  <a:pt x="8827" y="12574"/>
                </a:lnTo>
                <a:cubicBezTo>
                  <a:pt x="9457" y="12574"/>
                  <a:pt x="9974" y="11157"/>
                  <a:pt x="9974" y="8677"/>
                </a:cubicBezTo>
                <a:cubicBezTo>
                  <a:pt x="9974" y="6410"/>
                  <a:pt x="9549" y="4802"/>
                  <a:pt x="8790" y="4802"/>
                </a:cubicBezTo>
                <a:close/>
                <a:moveTo>
                  <a:pt x="8749" y="10324"/>
                </a:moveTo>
                <a:lnTo>
                  <a:pt x="8303" y="10324"/>
                </a:lnTo>
                <a:lnTo>
                  <a:pt x="8303" y="7082"/>
                </a:lnTo>
                <a:lnTo>
                  <a:pt x="8745" y="7082"/>
                </a:lnTo>
                <a:cubicBezTo>
                  <a:pt x="9036" y="7082"/>
                  <a:pt x="9214" y="7742"/>
                  <a:pt x="9214" y="8724"/>
                </a:cubicBezTo>
                <a:cubicBezTo>
                  <a:pt x="9214" y="9686"/>
                  <a:pt x="9038" y="10324"/>
                  <a:pt x="8749" y="10324"/>
                </a:cubicBezTo>
                <a:close/>
                <a:moveTo>
                  <a:pt x="5300" y="14399"/>
                </a:moveTo>
                <a:lnTo>
                  <a:pt x="6952" y="14399"/>
                </a:lnTo>
                <a:lnTo>
                  <a:pt x="6952" y="16798"/>
                </a:lnTo>
                <a:lnTo>
                  <a:pt x="4557" y="16798"/>
                </a:lnTo>
                <a:lnTo>
                  <a:pt x="4557" y="4802"/>
                </a:lnTo>
                <a:lnTo>
                  <a:pt x="6852" y="4802"/>
                </a:lnTo>
                <a:lnTo>
                  <a:pt x="6852" y="7201"/>
                </a:lnTo>
                <a:lnTo>
                  <a:pt x="5300" y="7201"/>
                </a:lnTo>
                <a:lnTo>
                  <a:pt x="5300" y="9481"/>
                </a:lnTo>
                <a:lnTo>
                  <a:pt x="6515" y="9481"/>
                </a:lnTo>
                <a:lnTo>
                  <a:pt x="6515" y="11757"/>
                </a:lnTo>
                <a:lnTo>
                  <a:pt x="5300" y="11757"/>
                </a:lnTo>
                <a:lnTo>
                  <a:pt x="5300" y="14399"/>
                </a:lnTo>
                <a:close/>
                <a:moveTo>
                  <a:pt x="2649" y="12357"/>
                </a:moveTo>
                <a:lnTo>
                  <a:pt x="3281" y="16798"/>
                </a:lnTo>
                <a:lnTo>
                  <a:pt x="4118" y="16798"/>
                </a:lnTo>
                <a:lnTo>
                  <a:pt x="3372" y="12000"/>
                </a:lnTo>
                <a:cubicBezTo>
                  <a:pt x="3720" y="11302"/>
                  <a:pt x="3922" y="10128"/>
                  <a:pt x="3922" y="8571"/>
                </a:cubicBezTo>
                <a:cubicBezTo>
                  <a:pt x="3922" y="6397"/>
                  <a:pt x="3497" y="4811"/>
                  <a:pt x="2738" y="4811"/>
                </a:cubicBezTo>
                <a:lnTo>
                  <a:pt x="1485" y="4811"/>
                </a:lnTo>
                <a:lnTo>
                  <a:pt x="1485" y="16810"/>
                </a:lnTo>
                <a:lnTo>
                  <a:pt x="2228" y="16810"/>
                </a:lnTo>
                <a:lnTo>
                  <a:pt x="2228" y="12370"/>
                </a:lnTo>
                <a:lnTo>
                  <a:pt x="2649" y="12357"/>
                </a:lnTo>
                <a:close/>
                <a:moveTo>
                  <a:pt x="2697" y="10213"/>
                </a:moveTo>
                <a:lnTo>
                  <a:pt x="2228" y="10213"/>
                </a:lnTo>
                <a:lnTo>
                  <a:pt x="2228" y="7031"/>
                </a:lnTo>
                <a:lnTo>
                  <a:pt x="2697" y="7031"/>
                </a:lnTo>
                <a:cubicBezTo>
                  <a:pt x="2986" y="7031"/>
                  <a:pt x="3153" y="7669"/>
                  <a:pt x="3153" y="8631"/>
                </a:cubicBezTo>
                <a:cubicBezTo>
                  <a:pt x="3153" y="9507"/>
                  <a:pt x="2994" y="10213"/>
                  <a:pt x="2697" y="1021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tIns="91440" bIns="91440" anchor="ctr"/>
          <a:lstStyle>
            <a:lvl1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>
              <a:defRPr/>
            </a:pPr>
            <a:endParaRPr lang="en-US" altLang="en-US" sz="2600" b="0">
              <a:solidFill>
                <a:srgbClr val="E5385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289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8729-8C99-8C42-B183-9AEF85778A8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" t="24090" r="7134" b="27947"/>
          <a:stretch/>
        </p:blipFill>
        <p:spPr>
          <a:xfrm>
            <a:off x="-1" y="1497205"/>
            <a:ext cx="12218797" cy="368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7380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567363" y="0"/>
            <a:ext cx="6624637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256" y="843362"/>
            <a:ext cx="434875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1DF0870B-207E-A84C-96F6-8593725DB97C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732040" y="364861"/>
            <a:ext cx="1143000" cy="321469"/>
          </a:xfrm>
          <a:custGeom>
            <a:avLst/>
            <a:gdLst>
              <a:gd name="T0" fmla="*/ 0 w 18061"/>
              <a:gd name="T1" fmla="*/ 0 h 5079"/>
              <a:gd name="T2" fmla="*/ 18060 w 18061"/>
              <a:gd name="T3" fmla="*/ 5078 h 5079"/>
              <a:gd name="T4" fmla="*/ 621 w 18061"/>
              <a:gd name="T5" fmla="*/ 621 h 5079"/>
              <a:gd name="T6" fmla="*/ 17439 w 18061"/>
              <a:gd name="T7" fmla="*/ 4457 h 5079"/>
              <a:gd name="T8" fmla="*/ 621 w 18061"/>
              <a:gd name="T9" fmla="*/ 621 h 5079"/>
              <a:gd name="T10" fmla="*/ 16847 w 18061"/>
              <a:gd name="T11" fmla="*/ 3385 h 5079"/>
              <a:gd name="T12" fmla="*/ 14899 w 18061"/>
              <a:gd name="T13" fmla="*/ 3949 h 5079"/>
              <a:gd name="T14" fmla="*/ 16818 w 18061"/>
              <a:gd name="T15" fmla="*/ 1129 h 5079"/>
              <a:gd name="T16" fmla="*/ 15520 w 18061"/>
              <a:gd name="T17" fmla="*/ 1693 h 5079"/>
              <a:gd name="T18" fmla="*/ 16649 w 18061"/>
              <a:gd name="T19" fmla="*/ 2229 h 5079"/>
              <a:gd name="T20" fmla="*/ 15520 w 18061"/>
              <a:gd name="T21" fmla="*/ 2764 h 5079"/>
              <a:gd name="T22" fmla="*/ 14490 w 18061"/>
              <a:gd name="T23" fmla="*/ 3131 h 5079"/>
              <a:gd name="T24" fmla="*/ 12275 w 18061"/>
              <a:gd name="T25" fmla="*/ 3526 h 5079"/>
              <a:gd name="T26" fmla="*/ 13404 w 18061"/>
              <a:gd name="T27" fmla="*/ 3456 h 5079"/>
              <a:gd name="T28" fmla="*/ 13206 w 18061"/>
              <a:gd name="T29" fmla="*/ 2736 h 5079"/>
              <a:gd name="T30" fmla="*/ 13460 w 18061"/>
              <a:gd name="T31" fmla="*/ 1058 h 5079"/>
              <a:gd name="T32" fmla="*/ 14064 w 18061"/>
              <a:gd name="T33" fmla="*/ 1845 h 5079"/>
              <a:gd name="T34" fmla="*/ 13093 w 18061"/>
              <a:gd name="T35" fmla="*/ 1865 h 5079"/>
              <a:gd name="T36" fmla="*/ 14490 w 18061"/>
              <a:gd name="T37" fmla="*/ 3131 h 5079"/>
              <a:gd name="T38" fmla="*/ 11908 w 18061"/>
              <a:gd name="T39" fmla="*/ 1129 h 5079"/>
              <a:gd name="T40" fmla="*/ 11287 w 18061"/>
              <a:gd name="T41" fmla="*/ 3949 h 5079"/>
              <a:gd name="T42" fmla="*/ 9664 w 18061"/>
              <a:gd name="T43" fmla="*/ 2905 h 5079"/>
              <a:gd name="T44" fmla="*/ 10892 w 18061"/>
              <a:gd name="T45" fmla="*/ 3949 h 5079"/>
              <a:gd name="T46" fmla="*/ 10728 w 18061"/>
              <a:gd name="T47" fmla="*/ 2015 h 5079"/>
              <a:gd name="T48" fmla="*/ 8692 w 18061"/>
              <a:gd name="T49" fmla="*/ 1131 h 5079"/>
              <a:gd name="T50" fmla="*/ 9312 w 18061"/>
              <a:gd name="T51" fmla="*/ 3952 h 5079"/>
              <a:gd name="T52" fmla="*/ 9664 w 18061"/>
              <a:gd name="T53" fmla="*/ 2905 h 5079"/>
              <a:gd name="T54" fmla="*/ 9312 w 18061"/>
              <a:gd name="T55" fmla="*/ 2401 h 5079"/>
              <a:gd name="T56" fmla="*/ 9704 w 18061"/>
              <a:gd name="T57" fmla="*/ 1653 h 5079"/>
              <a:gd name="T58" fmla="*/ 9704 w 18061"/>
              <a:gd name="T59" fmla="*/ 2401 h 5079"/>
              <a:gd name="T60" fmla="*/ 6321 w 18061"/>
              <a:gd name="T61" fmla="*/ 1129 h 5079"/>
              <a:gd name="T62" fmla="*/ 6942 w 18061"/>
              <a:gd name="T63" fmla="*/ 3949 h 5079"/>
              <a:gd name="T64" fmla="*/ 7380 w 18061"/>
              <a:gd name="T65" fmla="*/ 2956 h 5079"/>
              <a:gd name="T66" fmla="*/ 7349 w 18061"/>
              <a:gd name="T67" fmla="*/ 1129 h 5079"/>
              <a:gd name="T68" fmla="*/ 6942 w 18061"/>
              <a:gd name="T69" fmla="*/ 2427 h 5079"/>
              <a:gd name="T70" fmla="*/ 7312 w 18061"/>
              <a:gd name="T71" fmla="*/ 1665 h 5079"/>
              <a:gd name="T72" fmla="*/ 7315 w 18061"/>
              <a:gd name="T73" fmla="*/ 2427 h 5079"/>
              <a:gd name="T74" fmla="*/ 5813 w 18061"/>
              <a:gd name="T75" fmla="*/ 3385 h 5079"/>
              <a:gd name="T76" fmla="*/ 3810 w 18061"/>
              <a:gd name="T77" fmla="*/ 3949 h 5079"/>
              <a:gd name="T78" fmla="*/ 5729 w 18061"/>
              <a:gd name="T79" fmla="*/ 1129 h 5079"/>
              <a:gd name="T80" fmla="*/ 4431 w 18061"/>
              <a:gd name="T81" fmla="*/ 1693 h 5079"/>
              <a:gd name="T82" fmla="*/ 5447 w 18061"/>
              <a:gd name="T83" fmla="*/ 2229 h 5079"/>
              <a:gd name="T84" fmla="*/ 4431 w 18061"/>
              <a:gd name="T85" fmla="*/ 2764 h 5079"/>
              <a:gd name="T86" fmla="*/ 2215 w 18061"/>
              <a:gd name="T87" fmla="*/ 2905 h 5079"/>
              <a:gd name="T88" fmla="*/ 3443 w 18061"/>
              <a:gd name="T89" fmla="*/ 3949 h 5079"/>
              <a:gd name="T90" fmla="*/ 3279 w 18061"/>
              <a:gd name="T91" fmla="*/ 2015 h 5079"/>
              <a:gd name="T92" fmla="*/ 1242 w 18061"/>
              <a:gd name="T93" fmla="*/ 1131 h 5079"/>
              <a:gd name="T94" fmla="*/ 1863 w 18061"/>
              <a:gd name="T95" fmla="*/ 3952 h 5079"/>
              <a:gd name="T96" fmla="*/ 2215 w 18061"/>
              <a:gd name="T97" fmla="*/ 2905 h 5079"/>
              <a:gd name="T98" fmla="*/ 1863 w 18061"/>
              <a:gd name="T99" fmla="*/ 2401 h 5079"/>
              <a:gd name="T100" fmla="*/ 2255 w 18061"/>
              <a:gd name="T101" fmla="*/ 1653 h 5079"/>
              <a:gd name="T102" fmla="*/ 2255 w 18061"/>
              <a:gd name="T103" fmla="*/ 2401 h 5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8061" h="5079">
                <a:moveTo>
                  <a:pt x="18060" y="0"/>
                </a:moveTo>
                <a:lnTo>
                  <a:pt x="0" y="0"/>
                </a:lnTo>
                <a:lnTo>
                  <a:pt x="0" y="5078"/>
                </a:lnTo>
                <a:lnTo>
                  <a:pt x="18060" y="5078"/>
                </a:lnTo>
                <a:lnTo>
                  <a:pt x="18060" y="0"/>
                </a:lnTo>
                <a:close/>
                <a:moveTo>
                  <a:pt x="621" y="621"/>
                </a:moveTo>
                <a:lnTo>
                  <a:pt x="17439" y="621"/>
                </a:lnTo>
                <a:lnTo>
                  <a:pt x="17439" y="4457"/>
                </a:lnTo>
                <a:lnTo>
                  <a:pt x="621" y="4457"/>
                </a:lnTo>
                <a:lnTo>
                  <a:pt x="621" y="621"/>
                </a:lnTo>
                <a:close/>
                <a:moveTo>
                  <a:pt x="15520" y="3385"/>
                </a:moveTo>
                <a:lnTo>
                  <a:pt x="16847" y="3385"/>
                </a:lnTo>
                <a:lnTo>
                  <a:pt x="16847" y="3949"/>
                </a:lnTo>
                <a:lnTo>
                  <a:pt x="14899" y="3949"/>
                </a:lnTo>
                <a:lnTo>
                  <a:pt x="14899" y="1129"/>
                </a:lnTo>
                <a:lnTo>
                  <a:pt x="16818" y="1129"/>
                </a:lnTo>
                <a:lnTo>
                  <a:pt x="16818" y="1693"/>
                </a:lnTo>
                <a:lnTo>
                  <a:pt x="15520" y="1693"/>
                </a:lnTo>
                <a:lnTo>
                  <a:pt x="15520" y="2229"/>
                </a:lnTo>
                <a:lnTo>
                  <a:pt x="16649" y="2229"/>
                </a:lnTo>
                <a:lnTo>
                  <a:pt x="16649" y="2764"/>
                </a:lnTo>
                <a:lnTo>
                  <a:pt x="15520" y="2764"/>
                </a:lnTo>
                <a:lnTo>
                  <a:pt x="15520" y="3385"/>
                </a:lnTo>
                <a:close/>
                <a:moveTo>
                  <a:pt x="14490" y="3131"/>
                </a:moveTo>
                <a:cubicBezTo>
                  <a:pt x="14490" y="3664"/>
                  <a:pt x="13971" y="4020"/>
                  <a:pt x="13404" y="4020"/>
                </a:cubicBezTo>
                <a:cubicBezTo>
                  <a:pt x="12907" y="4020"/>
                  <a:pt x="12523" y="3803"/>
                  <a:pt x="12275" y="3526"/>
                </a:cubicBezTo>
                <a:lnTo>
                  <a:pt x="12670" y="3103"/>
                </a:lnTo>
                <a:cubicBezTo>
                  <a:pt x="12862" y="3309"/>
                  <a:pt x="13124" y="3456"/>
                  <a:pt x="13404" y="3456"/>
                </a:cubicBezTo>
                <a:cubicBezTo>
                  <a:pt x="13596" y="3456"/>
                  <a:pt x="13827" y="3348"/>
                  <a:pt x="13827" y="3159"/>
                </a:cubicBezTo>
                <a:cubicBezTo>
                  <a:pt x="13827" y="2894"/>
                  <a:pt x="13463" y="2801"/>
                  <a:pt x="13206" y="2736"/>
                </a:cubicBezTo>
                <a:cubicBezTo>
                  <a:pt x="12783" y="2632"/>
                  <a:pt x="12444" y="2322"/>
                  <a:pt x="12444" y="1890"/>
                </a:cubicBezTo>
                <a:cubicBezTo>
                  <a:pt x="12444" y="1354"/>
                  <a:pt x="12873" y="1058"/>
                  <a:pt x="13460" y="1058"/>
                </a:cubicBezTo>
                <a:cubicBezTo>
                  <a:pt x="13903" y="1058"/>
                  <a:pt x="14197" y="1205"/>
                  <a:pt x="14431" y="1439"/>
                </a:cubicBezTo>
                <a:lnTo>
                  <a:pt x="14064" y="1845"/>
                </a:lnTo>
                <a:cubicBezTo>
                  <a:pt x="13886" y="1699"/>
                  <a:pt x="13694" y="1597"/>
                  <a:pt x="13460" y="1597"/>
                </a:cubicBezTo>
                <a:cubicBezTo>
                  <a:pt x="13299" y="1597"/>
                  <a:pt x="13093" y="1707"/>
                  <a:pt x="13093" y="1865"/>
                </a:cubicBezTo>
                <a:cubicBezTo>
                  <a:pt x="13093" y="2099"/>
                  <a:pt x="13429" y="2178"/>
                  <a:pt x="13658" y="2232"/>
                </a:cubicBezTo>
                <a:cubicBezTo>
                  <a:pt x="14160" y="2345"/>
                  <a:pt x="14490" y="2612"/>
                  <a:pt x="14490" y="3131"/>
                </a:cubicBezTo>
                <a:close/>
                <a:moveTo>
                  <a:pt x="11287" y="1129"/>
                </a:moveTo>
                <a:lnTo>
                  <a:pt x="11908" y="1129"/>
                </a:lnTo>
                <a:lnTo>
                  <a:pt x="11908" y="3949"/>
                </a:lnTo>
                <a:lnTo>
                  <a:pt x="11287" y="3949"/>
                </a:lnTo>
                <a:lnTo>
                  <a:pt x="11287" y="1129"/>
                </a:lnTo>
                <a:close/>
                <a:moveTo>
                  <a:pt x="9664" y="2905"/>
                </a:moveTo>
                <a:lnTo>
                  <a:pt x="10192" y="3949"/>
                </a:lnTo>
                <a:lnTo>
                  <a:pt x="10892" y="3949"/>
                </a:lnTo>
                <a:lnTo>
                  <a:pt x="10268" y="2821"/>
                </a:lnTo>
                <a:cubicBezTo>
                  <a:pt x="10559" y="2657"/>
                  <a:pt x="10728" y="2381"/>
                  <a:pt x="10728" y="2015"/>
                </a:cubicBezTo>
                <a:cubicBezTo>
                  <a:pt x="10728" y="1504"/>
                  <a:pt x="10373" y="1131"/>
                  <a:pt x="9738" y="1131"/>
                </a:cubicBezTo>
                <a:lnTo>
                  <a:pt x="8692" y="1131"/>
                </a:lnTo>
                <a:lnTo>
                  <a:pt x="8692" y="3952"/>
                </a:lnTo>
                <a:lnTo>
                  <a:pt x="9312" y="3952"/>
                </a:lnTo>
                <a:lnTo>
                  <a:pt x="9312" y="2908"/>
                </a:lnTo>
                <a:lnTo>
                  <a:pt x="9664" y="2905"/>
                </a:lnTo>
                <a:close/>
                <a:moveTo>
                  <a:pt x="9704" y="2401"/>
                </a:moveTo>
                <a:lnTo>
                  <a:pt x="9312" y="2401"/>
                </a:lnTo>
                <a:lnTo>
                  <a:pt x="9312" y="1653"/>
                </a:lnTo>
                <a:lnTo>
                  <a:pt x="9704" y="1653"/>
                </a:lnTo>
                <a:cubicBezTo>
                  <a:pt x="9947" y="1653"/>
                  <a:pt x="10085" y="1803"/>
                  <a:pt x="10085" y="2029"/>
                </a:cubicBezTo>
                <a:cubicBezTo>
                  <a:pt x="10085" y="2235"/>
                  <a:pt x="9952" y="2401"/>
                  <a:pt x="9704" y="2401"/>
                </a:cubicBezTo>
                <a:close/>
                <a:moveTo>
                  <a:pt x="7349" y="1129"/>
                </a:moveTo>
                <a:lnTo>
                  <a:pt x="6321" y="1129"/>
                </a:lnTo>
                <a:lnTo>
                  <a:pt x="6321" y="3949"/>
                </a:lnTo>
                <a:lnTo>
                  <a:pt x="6942" y="3949"/>
                </a:lnTo>
                <a:lnTo>
                  <a:pt x="6942" y="2956"/>
                </a:lnTo>
                <a:lnTo>
                  <a:pt x="7380" y="2956"/>
                </a:lnTo>
                <a:cubicBezTo>
                  <a:pt x="7907" y="2956"/>
                  <a:pt x="8339" y="2623"/>
                  <a:pt x="8339" y="2040"/>
                </a:cubicBezTo>
                <a:cubicBezTo>
                  <a:pt x="8339" y="1507"/>
                  <a:pt x="7984" y="1129"/>
                  <a:pt x="7349" y="1129"/>
                </a:cubicBezTo>
                <a:close/>
                <a:moveTo>
                  <a:pt x="7315" y="2427"/>
                </a:moveTo>
                <a:lnTo>
                  <a:pt x="6942" y="2427"/>
                </a:lnTo>
                <a:lnTo>
                  <a:pt x="6942" y="1665"/>
                </a:lnTo>
                <a:lnTo>
                  <a:pt x="7312" y="1665"/>
                </a:lnTo>
                <a:cubicBezTo>
                  <a:pt x="7555" y="1665"/>
                  <a:pt x="7704" y="1820"/>
                  <a:pt x="7704" y="2051"/>
                </a:cubicBezTo>
                <a:cubicBezTo>
                  <a:pt x="7704" y="2277"/>
                  <a:pt x="7557" y="2427"/>
                  <a:pt x="7315" y="2427"/>
                </a:cubicBezTo>
                <a:close/>
                <a:moveTo>
                  <a:pt x="4431" y="3385"/>
                </a:moveTo>
                <a:lnTo>
                  <a:pt x="5813" y="3385"/>
                </a:lnTo>
                <a:lnTo>
                  <a:pt x="5813" y="3949"/>
                </a:lnTo>
                <a:lnTo>
                  <a:pt x="3810" y="3949"/>
                </a:lnTo>
                <a:lnTo>
                  <a:pt x="3810" y="1129"/>
                </a:lnTo>
                <a:lnTo>
                  <a:pt x="5729" y="1129"/>
                </a:lnTo>
                <a:lnTo>
                  <a:pt x="5729" y="1693"/>
                </a:lnTo>
                <a:lnTo>
                  <a:pt x="4431" y="1693"/>
                </a:lnTo>
                <a:lnTo>
                  <a:pt x="4431" y="2229"/>
                </a:lnTo>
                <a:lnTo>
                  <a:pt x="5447" y="2229"/>
                </a:lnTo>
                <a:lnTo>
                  <a:pt x="5447" y="2764"/>
                </a:lnTo>
                <a:lnTo>
                  <a:pt x="4431" y="2764"/>
                </a:lnTo>
                <a:lnTo>
                  <a:pt x="4431" y="3385"/>
                </a:lnTo>
                <a:close/>
                <a:moveTo>
                  <a:pt x="2215" y="2905"/>
                </a:moveTo>
                <a:lnTo>
                  <a:pt x="2743" y="3949"/>
                </a:lnTo>
                <a:lnTo>
                  <a:pt x="3443" y="3949"/>
                </a:lnTo>
                <a:lnTo>
                  <a:pt x="2819" y="2821"/>
                </a:lnTo>
                <a:cubicBezTo>
                  <a:pt x="3110" y="2657"/>
                  <a:pt x="3279" y="2381"/>
                  <a:pt x="3279" y="2015"/>
                </a:cubicBezTo>
                <a:cubicBezTo>
                  <a:pt x="3279" y="1504"/>
                  <a:pt x="2924" y="1131"/>
                  <a:pt x="2289" y="1131"/>
                </a:cubicBezTo>
                <a:lnTo>
                  <a:pt x="1242" y="1131"/>
                </a:lnTo>
                <a:lnTo>
                  <a:pt x="1242" y="3952"/>
                </a:lnTo>
                <a:lnTo>
                  <a:pt x="1863" y="3952"/>
                </a:lnTo>
                <a:lnTo>
                  <a:pt x="1863" y="2908"/>
                </a:lnTo>
                <a:lnTo>
                  <a:pt x="2215" y="2905"/>
                </a:lnTo>
                <a:close/>
                <a:moveTo>
                  <a:pt x="2255" y="2401"/>
                </a:moveTo>
                <a:lnTo>
                  <a:pt x="1863" y="2401"/>
                </a:lnTo>
                <a:lnTo>
                  <a:pt x="1863" y="1653"/>
                </a:lnTo>
                <a:lnTo>
                  <a:pt x="2255" y="1653"/>
                </a:lnTo>
                <a:cubicBezTo>
                  <a:pt x="2497" y="1653"/>
                  <a:pt x="2636" y="1803"/>
                  <a:pt x="2636" y="2029"/>
                </a:cubicBezTo>
                <a:cubicBezTo>
                  <a:pt x="2636" y="2235"/>
                  <a:pt x="2503" y="2401"/>
                  <a:pt x="2255" y="24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35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7339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2775" y="4436794"/>
            <a:ext cx="4240137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78" r="-2425"/>
          <a:stretch/>
        </p:blipFill>
        <p:spPr>
          <a:xfrm>
            <a:off x="0" y="0"/>
            <a:ext cx="7839379" cy="6858000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1DF0870B-207E-A84C-96F6-8593725DB97C}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732040" y="364861"/>
            <a:ext cx="1143000" cy="321469"/>
          </a:xfrm>
          <a:custGeom>
            <a:avLst/>
            <a:gdLst>
              <a:gd name="T0" fmla="*/ 0 w 18061"/>
              <a:gd name="T1" fmla="*/ 0 h 5079"/>
              <a:gd name="T2" fmla="*/ 18060 w 18061"/>
              <a:gd name="T3" fmla="*/ 5078 h 5079"/>
              <a:gd name="T4" fmla="*/ 621 w 18061"/>
              <a:gd name="T5" fmla="*/ 621 h 5079"/>
              <a:gd name="T6" fmla="*/ 17439 w 18061"/>
              <a:gd name="T7" fmla="*/ 4457 h 5079"/>
              <a:gd name="T8" fmla="*/ 621 w 18061"/>
              <a:gd name="T9" fmla="*/ 621 h 5079"/>
              <a:gd name="T10" fmla="*/ 16847 w 18061"/>
              <a:gd name="T11" fmla="*/ 3385 h 5079"/>
              <a:gd name="T12" fmla="*/ 14899 w 18061"/>
              <a:gd name="T13" fmla="*/ 3949 h 5079"/>
              <a:gd name="T14" fmla="*/ 16818 w 18061"/>
              <a:gd name="T15" fmla="*/ 1129 h 5079"/>
              <a:gd name="T16" fmla="*/ 15520 w 18061"/>
              <a:gd name="T17" fmla="*/ 1693 h 5079"/>
              <a:gd name="T18" fmla="*/ 16649 w 18061"/>
              <a:gd name="T19" fmla="*/ 2229 h 5079"/>
              <a:gd name="T20" fmla="*/ 15520 w 18061"/>
              <a:gd name="T21" fmla="*/ 2764 h 5079"/>
              <a:gd name="T22" fmla="*/ 14490 w 18061"/>
              <a:gd name="T23" fmla="*/ 3131 h 5079"/>
              <a:gd name="T24" fmla="*/ 12275 w 18061"/>
              <a:gd name="T25" fmla="*/ 3526 h 5079"/>
              <a:gd name="T26" fmla="*/ 13404 w 18061"/>
              <a:gd name="T27" fmla="*/ 3456 h 5079"/>
              <a:gd name="T28" fmla="*/ 13206 w 18061"/>
              <a:gd name="T29" fmla="*/ 2736 h 5079"/>
              <a:gd name="T30" fmla="*/ 13460 w 18061"/>
              <a:gd name="T31" fmla="*/ 1058 h 5079"/>
              <a:gd name="T32" fmla="*/ 14064 w 18061"/>
              <a:gd name="T33" fmla="*/ 1845 h 5079"/>
              <a:gd name="T34" fmla="*/ 13093 w 18061"/>
              <a:gd name="T35" fmla="*/ 1865 h 5079"/>
              <a:gd name="T36" fmla="*/ 14490 w 18061"/>
              <a:gd name="T37" fmla="*/ 3131 h 5079"/>
              <a:gd name="T38" fmla="*/ 11908 w 18061"/>
              <a:gd name="T39" fmla="*/ 1129 h 5079"/>
              <a:gd name="T40" fmla="*/ 11287 w 18061"/>
              <a:gd name="T41" fmla="*/ 3949 h 5079"/>
              <a:gd name="T42" fmla="*/ 9664 w 18061"/>
              <a:gd name="T43" fmla="*/ 2905 h 5079"/>
              <a:gd name="T44" fmla="*/ 10892 w 18061"/>
              <a:gd name="T45" fmla="*/ 3949 h 5079"/>
              <a:gd name="T46" fmla="*/ 10728 w 18061"/>
              <a:gd name="T47" fmla="*/ 2015 h 5079"/>
              <a:gd name="T48" fmla="*/ 8692 w 18061"/>
              <a:gd name="T49" fmla="*/ 1131 h 5079"/>
              <a:gd name="T50" fmla="*/ 9312 w 18061"/>
              <a:gd name="T51" fmla="*/ 3952 h 5079"/>
              <a:gd name="T52" fmla="*/ 9664 w 18061"/>
              <a:gd name="T53" fmla="*/ 2905 h 5079"/>
              <a:gd name="T54" fmla="*/ 9312 w 18061"/>
              <a:gd name="T55" fmla="*/ 2401 h 5079"/>
              <a:gd name="T56" fmla="*/ 9704 w 18061"/>
              <a:gd name="T57" fmla="*/ 1653 h 5079"/>
              <a:gd name="T58" fmla="*/ 9704 w 18061"/>
              <a:gd name="T59" fmla="*/ 2401 h 5079"/>
              <a:gd name="T60" fmla="*/ 6321 w 18061"/>
              <a:gd name="T61" fmla="*/ 1129 h 5079"/>
              <a:gd name="T62" fmla="*/ 6942 w 18061"/>
              <a:gd name="T63" fmla="*/ 3949 h 5079"/>
              <a:gd name="T64" fmla="*/ 7380 w 18061"/>
              <a:gd name="T65" fmla="*/ 2956 h 5079"/>
              <a:gd name="T66" fmla="*/ 7349 w 18061"/>
              <a:gd name="T67" fmla="*/ 1129 h 5079"/>
              <a:gd name="T68" fmla="*/ 6942 w 18061"/>
              <a:gd name="T69" fmla="*/ 2427 h 5079"/>
              <a:gd name="T70" fmla="*/ 7312 w 18061"/>
              <a:gd name="T71" fmla="*/ 1665 h 5079"/>
              <a:gd name="T72" fmla="*/ 7315 w 18061"/>
              <a:gd name="T73" fmla="*/ 2427 h 5079"/>
              <a:gd name="T74" fmla="*/ 5813 w 18061"/>
              <a:gd name="T75" fmla="*/ 3385 h 5079"/>
              <a:gd name="T76" fmla="*/ 3810 w 18061"/>
              <a:gd name="T77" fmla="*/ 3949 h 5079"/>
              <a:gd name="T78" fmla="*/ 5729 w 18061"/>
              <a:gd name="T79" fmla="*/ 1129 h 5079"/>
              <a:gd name="T80" fmla="*/ 4431 w 18061"/>
              <a:gd name="T81" fmla="*/ 1693 h 5079"/>
              <a:gd name="T82" fmla="*/ 5447 w 18061"/>
              <a:gd name="T83" fmla="*/ 2229 h 5079"/>
              <a:gd name="T84" fmla="*/ 4431 w 18061"/>
              <a:gd name="T85" fmla="*/ 2764 h 5079"/>
              <a:gd name="T86" fmla="*/ 2215 w 18061"/>
              <a:gd name="T87" fmla="*/ 2905 h 5079"/>
              <a:gd name="T88" fmla="*/ 3443 w 18061"/>
              <a:gd name="T89" fmla="*/ 3949 h 5079"/>
              <a:gd name="T90" fmla="*/ 3279 w 18061"/>
              <a:gd name="T91" fmla="*/ 2015 h 5079"/>
              <a:gd name="T92" fmla="*/ 1242 w 18061"/>
              <a:gd name="T93" fmla="*/ 1131 h 5079"/>
              <a:gd name="T94" fmla="*/ 1863 w 18061"/>
              <a:gd name="T95" fmla="*/ 3952 h 5079"/>
              <a:gd name="T96" fmla="*/ 2215 w 18061"/>
              <a:gd name="T97" fmla="*/ 2905 h 5079"/>
              <a:gd name="T98" fmla="*/ 1863 w 18061"/>
              <a:gd name="T99" fmla="*/ 2401 h 5079"/>
              <a:gd name="T100" fmla="*/ 2255 w 18061"/>
              <a:gd name="T101" fmla="*/ 1653 h 5079"/>
              <a:gd name="T102" fmla="*/ 2255 w 18061"/>
              <a:gd name="T103" fmla="*/ 2401 h 5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8061" h="5079">
                <a:moveTo>
                  <a:pt x="18060" y="0"/>
                </a:moveTo>
                <a:lnTo>
                  <a:pt x="0" y="0"/>
                </a:lnTo>
                <a:lnTo>
                  <a:pt x="0" y="5078"/>
                </a:lnTo>
                <a:lnTo>
                  <a:pt x="18060" y="5078"/>
                </a:lnTo>
                <a:lnTo>
                  <a:pt x="18060" y="0"/>
                </a:lnTo>
                <a:close/>
                <a:moveTo>
                  <a:pt x="621" y="621"/>
                </a:moveTo>
                <a:lnTo>
                  <a:pt x="17439" y="621"/>
                </a:lnTo>
                <a:lnTo>
                  <a:pt x="17439" y="4457"/>
                </a:lnTo>
                <a:lnTo>
                  <a:pt x="621" y="4457"/>
                </a:lnTo>
                <a:lnTo>
                  <a:pt x="621" y="621"/>
                </a:lnTo>
                <a:close/>
                <a:moveTo>
                  <a:pt x="15520" y="3385"/>
                </a:moveTo>
                <a:lnTo>
                  <a:pt x="16847" y="3385"/>
                </a:lnTo>
                <a:lnTo>
                  <a:pt x="16847" y="3949"/>
                </a:lnTo>
                <a:lnTo>
                  <a:pt x="14899" y="3949"/>
                </a:lnTo>
                <a:lnTo>
                  <a:pt x="14899" y="1129"/>
                </a:lnTo>
                <a:lnTo>
                  <a:pt x="16818" y="1129"/>
                </a:lnTo>
                <a:lnTo>
                  <a:pt x="16818" y="1693"/>
                </a:lnTo>
                <a:lnTo>
                  <a:pt x="15520" y="1693"/>
                </a:lnTo>
                <a:lnTo>
                  <a:pt x="15520" y="2229"/>
                </a:lnTo>
                <a:lnTo>
                  <a:pt x="16649" y="2229"/>
                </a:lnTo>
                <a:lnTo>
                  <a:pt x="16649" y="2764"/>
                </a:lnTo>
                <a:lnTo>
                  <a:pt x="15520" y="2764"/>
                </a:lnTo>
                <a:lnTo>
                  <a:pt x="15520" y="3385"/>
                </a:lnTo>
                <a:close/>
                <a:moveTo>
                  <a:pt x="14490" y="3131"/>
                </a:moveTo>
                <a:cubicBezTo>
                  <a:pt x="14490" y="3664"/>
                  <a:pt x="13971" y="4020"/>
                  <a:pt x="13404" y="4020"/>
                </a:cubicBezTo>
                <a:cubicBezTo>
                  <a:pt x="12907" y="4020"/>
                  <a:pt x="12523" y="3803"/>
                  <a:pt x="12275" y="3526"/>
                </a:cubicBezTo>
                <a:lnTo>
                  <a:pt x="12670" y="3103"/>
                </a:lnTo>
                <a:cubicBezTo>
                  <a:pt x="12862" y="3309"/>
                  <a:pt x="13124" y="3456"/>
                  <a:pt x="13404" y="3456"/>
                </a:cubicBezTo>
                <a:cubicBezTo>
                  <a:pt x="13596" y="3456"/>
                  <a:pt x="13827" y="3348"/>
                  <a:pt x="13827" y="3159"/>
                </a:cubicBezTo>
                <a:cubicBezTo>
                  <a:pt x="13827" y="2894"/>
                  <a:pt x="13463" y="2801"/>
                  <a:pt x="13206" y="2736"/>
                </a:cubicBezTo>
                <a:cubicBezTo>
                  <a:pt x="12783" y="2632"/>
                  <a:pt x="12444" y="2322"/>
                  <a:pt x="12444" y="1890"/>
                </a:cubicBezTo>
                <a:cubicBezTo>
                  <a:pt x="12444" y="1354"/>
                  <a:pt x="12873" y="1058"/>
                  <a:pt x="13460" y="1058"/>
                </a:cubicBezTo>
                <a:cubicBezTo>
                  <a:pt x="13903" y="1058"/>
                  <a:pt x="14197" y="1205"/>
                  <a:pt x="14431" y="1439"/>
                </a:cubicBezTo>
                <a:lnTo>
                  <a:pt x="14064" y="1845"/>
                </a:lnTo>
                <a:cubicBezTo>
                  <a:pt x="13886" y="1699"/>
                  <a:pt x="13694" y="1597"/>
                  <a:pt x="13460" y="1597"/>
                </a:cubicBezTo>
                <a:cubicBezTo>
                  <a:pt x="13299" y="1597"/>
                  <a:pt x="13093" y="1707"/>
                  <a:pt x="13093" y="1865"/>
                </a:cubicBezTo>
                <a:cubicBezTo>
                  <a:pt x="13093" y="2099"/>
                  <a:pt x="13429" y="2178"/>
                  <a:pt x="13658" y="2232"/>
                </a:cubicBezTo>
                <a:cubicBezTo>
                  <a:pt x="14160" y="2345"/>
                  <a:pt x="14490" y="2612"/>
                  <a:pt x="14490" y="3131"/>
                </a:cubicBezTo>
                <a:close/>
                <a:moveTo>
                  <a:pt x="11287" y="1129"/>
                </a:moveTo>
                <a:lnTo>
                  <a:pt x="11908" y="1129"/>
                </a:lnTo>
                <a:lnTo>
                  <a:pt x="11908" y="3949"/>
                </a:lnTo>
                <a:lnTo>
                  <a:pt x="11287" y="3949"/>
                </a:lnTo>
                <a:lnTo>
                  <a:pt x="11287" y="1129"/>
                </a:lnTo>
                <a:close/>
                <a:moveTo>
                  <a:pt x="9664" y="2905"/>
                </a:moveTo>
                <a:lnTo>
                  <a:pt x="10192" y="3949"/>
                </a:lnTo>
                <a:lnTo>
                  <a:pt x="10892" y="3949"/>
                </a:lnTo>
                <a:lnTo>
                  <a:pt x="10268" y="2821"/>
                </a:lnTo>
                <a:cubicBezTo>
                  <a:pt x="10559" y="2657"/>
                  <a:pt x="10728" y="2381"/>
                  <a:pt x="10728" y="2015"/>
                </a:cubicBezTo>
                <a:cubicBezTo>
                  <a:pt x="10728" y="1504"/>
                  <a:pt x="10373" y="1131"/>
                  <a:pt x="9738" y="1131"/>
                </a:cubicBezTo>
                <a:lnTo>
                  <a:pt x="8692" y="1131"/>
                </a:lnTo>
                <a:lnTo>
                  <a:pt x="8692" y="3952"/>
                </a:lnTo>
                <a:lnTo>
                  <a:pt x="9312" y="3952"/>
                </a:lnTo>
                <a:lnTo>
                  <a:pt x="9312" y="2908"/>
                </a:lnTo>
                <a:lnTo>
                  <a:pt x="9664" y="2905"/>
                </a:lnTo>
                <a:close/>
                <a:moveTo>
                  <a:pt x="9704" y="2401"/>
                </a:moveTo>
                <a:lnTo>
                  <a:pt x="9312" y="2401"/>
                </a:lnTo>
                <a:lnTo>
                  <a:pt x="9312" y="1653"/>
                </a:lnTo>
                <a:lnTo>
                  <a:pt x="9704" y="1653"/>
                </a:lnTo>
                <a:cubicBezTo>
                  <a:pt x="9947" y="1653"/>
                  <a:pt x="10085" y="1803"/>
                  <a:pt x="10085" y="2029"/>
                </a:cubicBezTo>
                <a:cubicBezTo>
                  <a:pt x="10085" y="2235"/>
                  <a:pt x="9952" y="2401"/>
                  <a:pt x="9704" y="2401"/>
                </a:cubicBezTo>
                <a:close/>
                <a:moveTo>
                  <a:pt x="7349" y="1129"/>
                </a:moveTo>
                <a:lnTo>
                  <a:pt x="6321" y="1129"/>
                </a:lnTo>
                <a:lnTo>
                  <a:pt x="6321" y="3949"/>
                </a:lnTo>
                <a:lnTo>
                  <a:pt x="6942" y="3949"/>
                </a:lnTo>
                <a:lnTo>
                  <a:pt x="6942" y="2956"/>
                </a:lnTo>
                <a:lnTo>
                  <a:pt x="7380" y="2956"/>
                </a:lnTo>
                <a:cubicBezTo>
                  <a:pt x="7907" y="2956"/>
                  <a:pt x="8339" y="2623"/>
                  <a:pt x="8339" y="2040"/>
                </a:cubicBezTo>
                <a:cubicBezTo>
                  <a:pt x="8339" y="1507"/>
                  <a:pt x="7984" y="1129"/>
                  <a:pt x="7349" y="1129"/>
                </a:cubicBezTo>
                <a:close/>
                <a:moveTo>
                  <a:pt x="7315" y="2427"/>
                </a:moveTo>
                <a:lnTo>
                  <a:pt x="6942" y="2427"/>
                </a:lnTo>
                <a:lnTo>
                  <a:pt x="6942" y="1665"/>
                </a:lnTo>
                <a:lnTo>
                  <a:pt x="7312" y="1665"/>
                </a:lnTo>
                <a:cubicBezTo>
                  <a:pt x="7555" y="1665"/>
                  <a:pt x="7704" y="1820"/>
                  <a:pt x="7704" y="2051"/>
                </a:cubicBezTo>
                <a:cubicBezTo>
                  <a:pt x="7704" y="2277"/>
                  <a:pt x="7557" y="2427"/>
                  <a:pt x="7315" y="2427"/>
                </a:cubicBezTo>
                <a:close/>
                <a:moveTo>
                  <a:pt x="4431" y="3385"/>
                </a:moveTo>
                <a:lnTo>
                  <a:pt x="5813" y="3385"/>
                </a:lnTo>
                <a:lnTo>
                  <a:pt x="5813" y="3949"/>
                </a:lnTo>
                <a:lnTo>
                  <a:pt x="3810" y="3949"/>
                </a:lnTo>
                <a:lnTo>
                  <a:pt x="3810" y="1129"/>
                </a:lnTo>
                <a:lnTo>
                  <a:pt x="5729" y="1129"/>
                </a:lnTo>
                <a:lnTo>
                  <a:pt x="5729" y="1693"/>
                </a:lnTo>
                <a:lnTo>
                  <a:pt x="4431" y="1693"/>
                </a:lnTo>
                <a:lnTo>
                  <a:pt x="4431" y="2229"/>
                </a:lnTo>
                <a:lnTo>
                  <a:pt x="5447" y="2229"/>
                </a:lnTo>
                <a:lnTo>
                  <a:pt x="5447" y="2764"/>
                </a:lnTo>
                <a:lnTo>
                  <a:pt x="4431" y="2764"/>
                </a:lnTo>
                <a:lnTo>
                  <a:pt x="4431" y="3385"/>
                </a:lnTo>
                <a:close/>
                <a:moveTo>
                  <a:pt x="2215" y="2905"/>
                </a:moveTo>
                <a:lnTo>
                  <a:pt x="2743" y="3949"/>
                </a:lnTo>
                <a:lnTo>
                  <a:pt x="3443" y="3949"/>
                </a:lnTo>
                <a:lnTo>
                  <a:pt x="2819" y="2821"/>
                </a:lnTo>
                <a:cubicBezTo>
                  <a:pt x="3110" y="2657"/>
                  <a:pt x="3279" y="2381"/>
                  <a:pt x="3279" y="2015"/>
                </a:cubicBezTo>
                <a:cubicBezTo>
                  <a:pt x="3279" y="1504"/>
                  <a:pt x="2924" y="1131"/>
                  <a:pt x="2289" y="1131"/>
                </a:cubicBezTo>
                <a:lnTo>
                  <a:pt x="1242" y="1131"/>
                </a:lnTo>
                <a:lnTo>
                  <a:pt x="1242" y="3952"/>
                </a:lnTo>
                <a:lnTo>
                  <a:pt x="1863" y="3952"/>
                </a:lnTo>
                <a:lnTo>
                  <a:pt x="1863" y="2908"/>
                </a:lnTo>
                <a:lnTo>
                  <a:pt x="2215" y="2905"/>
                </a:lnTo>
                <a:close/>
                <a:moveTo>
                  <a:pt x="2255" y="2401"/>
                </a:moveTo>
                <a:lnTo>
                  <a:pt x="1863" y="2401"/>
                </a:lnTo>
                <a:lnTo>
                  <a:pt x="1863" y="1653"/>
                </a:lnTo>
                <a:lnTo>
                  <a:pt x="2255" y="1653"/>
                </a:lnTo>
                <a:cubicBezTo>
                  <a:pt x="2497" y="1653"/>
                  <a:pt x="2636" y="1803"/>
                  <a:pt x="2636" y="2029"/>
                </a:cubicBezTo>
                <a:cubicBezTo>
                  <a:pt x="2636" y="2235"/>
                  <a:pt x="2503" y="2401"/>
                  <a:pt x="2255" y="240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1351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0376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7804" y="1825625"/>
            <a:ext cx="5691996" cy="435133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97747" cy="435133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8729-8C99-8C42-B183-9AEF85778A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7002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" y="1467784"/>
            <a:ext cx="5513295" cy="1325563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5" y="2928284"/>
            <a:ext cx="5493392" cy="2141257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91236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8729-8C99-8C42-B183-9AEF85778A8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91518" y="0"/>
            <a:ext cx="6100482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6117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48729-8C99-8C42-B183-9AEF85778A8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69771" y="2079108"/>
            <a:ext cx="3160712" cy="315912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 lIns="0" tIns="0" rIns="0" bIns="0" anchor="ctr">
            <a:noAutofit/>
          </a:bodyPr>
          <a:lstStyle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0" name="Content Placeholder 8"/>
          <p:cNvSpPr>
            <a:spLocks noGrp="1"/>
          </p:cNvSpPr>
          <p:nvPr>
            <p:ph sz="quarter" idx="14"/>
          </p:nvPr>
        </p:nvSpPr>
        <p:spPr>
          <a:xfrm>
            <a:off x="4547687" y="2079108"/>
            <a:ext cx="3160712" cy="315912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 lIns="0" tIns="0" rIns="0" bIns="0" anchor="ctr">
            <a:noAutofit/>
          </a:bodyPr>
          <a:lstStyle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5"/>
          </p:nvPr>
        </p:nvSpPr>
        <p:spPr>
          <a:xfrm>
            <a:off x="8325602" y="2079108"/>
            <a:ext cx="3160712" cy="3159125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2"/>
            </a:solidFill>
          </a:ln>
        </p:spPr>
        <p:txBody>
          <a:bodyPr lIns="0" tIns="0" rIns="0" bIns="0" anchor="ctr">
            <a:noAutofit/>
          </a:bodyPr>
          <a:lstStyle>
            <a:lvl1pPr algn="ctr"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1049329" y="5487035"/>
            <a:ext cx="2601596" cy="9144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827245" y="5487035"/>
            <a:ext cx="2601596" cy="9144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b="1"/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8605160" y="5487035"/>
            <a:ext cx="2601596" cy="9144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b="1"/>
            </a:lvl1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0384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Flow Process Intro Blac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reprise-59.png" descr="reprise-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6381" y="197644"/>
            <a:ext cx="1587501" cy="499939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035" y="6447631"/>
            <a:ext cx="233135" cy="238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32" name="flow1-46.png" descr="flow1-4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" y="0"/>
            <a:ext cx="121854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Circle"/>
          <p:cNvSpPr/>
          <p:nvPr/>
        </p:nvSpPr>
        <p:spPr>
          <a:xfrm>
            <a:off x="2249280" y="3080552"/>
            <a:ext cx="1641920" cy="1640304"/>
          </a:xfrm>
          <a:prstGeom prst="ellipse">
            <a:avLst/>
          </a:prstGeom>
          <a:solidFill>
            <a:schemeClr val="bg2"/>
          </a:solidFill>
          <a:ln w="38100">
            <a:solidFill>
              <a:srgbClr val="E5385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450"/>
          </a:p>
        </p:txBody>
      </p:sp>
      <p:sp>
        <p:nvSpPr>
          <p:cNvPr id="34" name="Circle"/>
          <p:cNvSpPr/>
          <p:nvPr/>
        </p:nvSpPr>
        <p:spPr>
          <a:xfrm>
            <a:off x="4224129" y="3080552"/>
            <a:ext cx="1641920" cy="1640304"/>
          </a:xfrm>
          <a:prstGeom prst="ellipse">
            <a:avLst/>
          </a:prstGeom>
          <a:solidFill>
            <a:schemeClr val="bg2"/>
          </a:solidFill>
          <a:ln w="38100">
            <a:solidFill>
              <a:srgbClr val="E5385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450"/>
          </a:p>
        </p:txBody>
      </p:sp>
      <p:sp>
        <p:nvSpPr>
          <p:cNvPr id="35" name="Circle"/>
          <p:cNvSpPr/>
          <p:nvPr/>
        </p:nvSpPr>
        <p:spPr>
          <a:xfrm>
            <a:off x="6198980" y="3080552"/>
            <a:ext cx="1641920" cy="1640304"/>
          </a:xfrm>
          <a:prstGeom prst="ellipse">
            <a:avLst/>
          </a:prstGeom>
          <a:solidFill>
            <a:schemeClr val="bg2"/>
          </a:solidFill>
          <a:ln w="38100">
            <a:solidFill>
              <a:srgbClr val="E5385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450"/>
          </a:p>
        </p:txBody>
      </p:sp>
      <p:sp>
        <p:nvSpPr>
          <p:cNvPr id="36" name="Circle"/>
          <p:cNvSpPr/>
          <p:nvPr/>
        </p:nvSpPr>
        <p:spPr>
          <a:xfrm>
            <a:off x="8180180" y="3080552"/>
            <a:ext cx="1641920" cy="1640304"/>
          </a:xfrm>
          <a:prstGeom prst="ellipse">
            <a:avLst/>
          </a:prstGeom>
          <a:solidFill>
            <a:schemeClr val="bg2"/>
          </a:solidFill>
          <a:ln w="38100">
            <a:solidFill>
              <a:srgbClr val="E5385F"/>
            </a:solidFill>
            <a:miter lim="400000"/>
          </a:ln>
        </p:spPr>
        <p:txBody>
          <a:bodyPr lIns="35719" tIns="35719" rIns="35719" bIns="35719" anchor="ctr"/>
          <a:lstStyle/>
          <a:p>
            <a:pPr>
              <a:defRPr sz="29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450"/>
          </a:p>
        </p:txBody>
      </p:sp>
    </p:spTree>
    <p:extLst>
      <p:ext uri="{BB962C8B-B14F-4D97-AF65-F5344CB8AC3E}">
        <p14:creationId xmlns:p14="http://schemas.microsoft.com/office/powerpoint/2010/main" val="1916433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low Process Module Revea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reprise-59.png" descr="reprise-5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6381" y="197644"/>
            <a:ext cx="1587501" cy="499939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035" y="6447631"/>
            <a:ext cx="233135" cy="23883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0" name="flow1-46.png" descr="flow1-4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" y="-1155700"/>
            <a:ext cx="121854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Circle"/>
          <p:cNvSpPr>
            <a:spLocks noGrp="1"/>
          </p:cNvSpPr>
          <p:nvPr>
            <p:ph type="body" sz="quarter" idx="13" hasCustomPrompt="1"/>
          </p:nvPr>
        </p:nvSpPr>
        <p:spPr>
          <a:xfrm>
            <a:off x="1024161" y="2080716"/>
            <a:ext cx="1485901" cy="1484439"/>
          </a:xfrm>
          <a:prstGeom prst="ellipse">
            <a:avLst/>
          </a:prstGeom>
          <a:solidFill>
            <a:schemeClr val="bg2"/>
          </a:solidFill>
          <a:ln w="38100">
            <a:solidFill>
              <a:srgbClr val="E5385F"/>
            </a:solidFill>
          </a:ln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n-GB" dirty="0"/>
              <a:t> </a:t>
            </a:r>
            <a:endParaRPr dirty="0"/>
          </a:p>
        </p:txBody>
      </p:sp>
      <p:sp>
        <p:nvSpPr>
          <p:cNvPr id="62" name="Circle"/>
          <p:cNvSpPr>
            <a:spLocks noGrp="1"/>
          </p:cNvSpPr>
          <p:nvPr>
            <p:ph type="body" sz="quarter" idx="14" hasCustomPrompt="1"/>
          </p:nvPr>
        </p:nvSpPr>
        <p:spPr>
          <a:xfrm>
            <a:off x="2999010" y="2080716"/>
            <a:ext cx="1485901" cy="1484439"/>
          </a:xfrm>
          <a:prstGeom prst="ellipse">
            <a:avLst/>
          </a:prstGeom>
          <a:solidFill>
            <a:schemeClr val="bg2"/>
          </a:solidFill>
          <a:ln w="38100">
            <a:solidFill>
              <a:srgbClr val="E5385F"/>
            </a:solidFill>
          </a:ln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n-GB" dirty="0"/>
              <a:t> </a:t>
            </a:r>
            <a:endParaRPr dirty="0"/>
          </a:p>
        </p:txBody>
      </p:sp>
      <p:sp>
        <p:nvSpPr>
          <p:cNvPr id="63" name="Circle"/>
          <p:cNvSpPr>
            <a:spLocks noGrp="1"/>
          </p:cNvSpPr>
          <p:nvPr>
            <p:ph type="body" sz="quarter" idx="15" hasCustomPrompt="1"/>
          </p:nvPr>
        </p:nvSpPr>
        <p:spPr>
          <a:xfrm>
            <a:off x="4973861" y="2080716"/>
            <a:ext cx="1485901" cy="1484439"/>
          </a:xfrm>
          <a:prstGeom prst="ellipse">
            <a:avLst/>
          </a:prstGeom>
          <a:solidFill>
            <a:schemeClr val="bg2"/>
          </a:solidFill>
          <a:ln w="38100">
            <a:solidFill>
              <a:srgbClr val="E5385F"/>
            </a:solidFill>
          </a:ln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n-GB" dirty="0"/>
              <a:t> </a:t>
            </a:r>
            <a:endParaRPr dirty="0"/>
          </a:p>
        </p:txBody>
      </p:sp>
      <p:sp>
        <p:nvSpPr>
          <p:cNvPr id="64" name="Circle"/>
          <p:cNvSpPr>
            <a:spLocks noGrp="1"/>
          </p:cNvSpPr>
          <p:nvPr>
            <p:ph type="body" sz="quarter" idx="16" hasCustomPrompt="1"/>
          </p:nvPr>
        </p:nvSpPr>
        <p:spPr>
          <a:xfrm>
            <a:off x="6955061" y="2080716"/>
            <a:ext cx="1485901" cy="1484439"/>
          </a:xfrm>
          <a:prstGeom prst="ellipse">
            <a:avLst/>
          </a:prstGeom>
          <a:solidFill>
            <a:schemeClr val="bg2"/>
          </a:solidFill>
          <a:ln w="38100">
            <a:solidFill>
              <a:srgbClr val="E5385F"/>
            </a:solidFill>
          </a:ln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n-GB" dirty="0"/>
              <a:t> </a:t>
            </a:r>
            <a:endParaRPr dirty="0"/>
          </a:p>
        </p:txBody>
      </p:sp>
      <p:sp>
        <p:nvSpPr>
          <p:cNvPr id="65" name="Circle"/>
          <p:cNvSpPr>
            <a:spLocks noGrp="1"/>
          </p:cNvSpPr>
          <p:nvPr>
            <p:ph type="body" sz="quarter" idx="17" hasCustomPrompt="1"/>
          </p:nvPr>
        </p:nvSpPr>
        <p:spPr>
          <a:xfrm>
            <a:off x="8923561" y="2080716"/>
            <a:ext cx="1485901" cy="1484439"/>
          </a:xfrm>
          <a:prstGeom prst="ellipse">
            <a:avLst/>
          </a:prstGeom>
          <a:solidFill>
            <a:schemeClr val="bg2"/>
          </a:solidFill>
          <a:ln w="38100">
            <a:solidFill>
              <a:srgbClr val="E5385F"/>
            </a:solidFill>
          </a:ln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 marL="0" indent="0" algn="ctr">
              <a:spcBef>
                <a:spcPts val="0"/>
              </a:spcBef>
              <a:buSzTx/>
              <a:buNone/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en-GB" dirty="0"/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15498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F413-7B10-4902-9036-DEF5E882228D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0961-77A8-483C-863C-18C43C040076}" type="slidenum">
              <a:rPr lang="en-GB" smtClean="0"/>
              <a:t>‹#›</a:t>
            </a:fld>
            <a:endParaRPr lang="en-GB"/>
          </a:p>
        </p:txBody>
      </p:sp>
      <p:sp>
        <p:nvSpPr>
          <p:cNvPr id="6" name="AutoShape 1" descr="Freeform 6"/>
          <p:cNvSpPr>
            <a:spLocks/>
          </p:cNvSpPr>
          <p:nvPr userDrawn="1"/>
        </p:nvSpPr>
        <p:spPr bwMode="auto">
          <a:xfrm>
            <a:off x="10555288" y="404813"/>
            <a:ext cx="1193800" cy="3357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  <a:moveTo>
                  <a:pt x="743" y="2642"/>
                </a:moveTo>
                <a:lnTo>
                  <a:pt x="20857" y="2642"/>
                </a:lnTo>
                <a:lnTo>
                  <a:pt x="20857" y="18958"/>
                </a:lnTo>
                <a:lnTo>
                  <a:pt x="743" y="18958"/>
                </a:lnTo>
                <a:lnTo>
                  <a:pt x="743" y="2642"/>
                </a:lnTo>
                <a:close/>
                <a:moveTo>
                  <a:pt x="18562" y="14399"/>
                </a:moveTo>
                <a:lnTo>
                  <a:pt x="20149" y="14399"/>
                </a:lnTo>
                <a:lnTo>
                  <a:pt x="20149" y="16798"/>
                </a:lnTo>
                <a:lnTo>
                  <a:pt x="17819" y="16798"/>
                </a:lnTo>
                <a:lnTo>
                  <a:pt x="17819" y="4802"/>
                </a:lnTo>
                <a:lnTo>
                  <a:pt x="20115" y="4802"/>
                </a:lnTo>
                <a:lnTo>
                  <a:pt x="20115" y="7201"/>
                </a:lnTo>
                <a:lnTo>
                  <a:pt x="18562" y="7201"/>
                </a:lnTo>
                <a:lnTo>
                  <a:pt x="18562" y="9481"/>
                </a:lnTo>
                <a:lnTo>
                  <a:pt x="19912" y="9481"/>
                </a:lnTo>
                <a:lnTo>
                  <a:pt x="19912" y="11757"/>
                </a:lnTo>
                <a:lnTo>
                  <a:pt x="18562" y="11757"/>
                </a:lnTo>
                <a:lnTo>
                  <a:pt x="18562" y="14399"/>
                </a:lnTo>
                <a:close/>
                <a:moveTo>
                  <a:pt x="17330" y="13318"/>
                </a:moveTo>
                <a:cubicBezTo>
                  <a:pt x="17330" y="15585"/>
                  <a:pt x="16710" y="17100"/>
                  <a:pt x="16031" y="17100"/>
                </a:cubicBezTo>
                <a:cubicBezTo>
                  <a:pt x="15437" y="17100"/>
                  <a:pt x="14978" y="16177"/>
                  <a:pt x="14681" y="14998"/>
                </a:cubicBezTo>
                <a:lnTo>
                  <a:pt x="15153" y="13199"/>
                </a:lnTo>
                <a:cubicBezTo>
                  <a:pt x="15383" y="14075"/>
                  <a:pt x="15696" y="14701"/>
                  <a:pt x="16031" y="14701"/>
                </a:cubicBezTo>
                <a:cubicBezTo>
                  <a:pt x="16261" y="14701"/>
                  <a:pt x="16537" y="14241"/>
                  <a:pt x="16537" y="13437"/>
                </a:cubicBezTo>
                <a:cubicBezTo>
                  <a:pt x="16537" y="12310"/>
                  <a:pt x="16102" y="11914"/>
                  <a:pt x="15795" y="11638"/>
                </a:cubicBezTo>
                <a:cubicBezTo>
                  <a:pt x="15289" y="11196"/>
                  <a:pt x="14883" y="9877"/>
                  <a:pt x="14883" y="8039"/>
                </a:cubicBezTo>
                <a:cubicBezTo>
                  <a:pt x="14883" y="5759"/>
                  <a:pt x="15396" y="4500"/>
                  <a:pt x="16098" y="4500"/>
                </a:cubicBezTo>
                <a:cubicBezTo>
                  <a:pt x="16628" y="4500"/>
                  <a:pt x="16980" y="5126"/>
                  <a:pt x="17260" y="6121"/>
                </a:cubicBezTo>
                <a:lnTo>
                  <a:pt x="16821" y="7848"/>
                </a:lnTo>
                <a:cubicBezTo>
                  <a:pt x="16608" y="7227"/>
                  <a:pt x="16378" y="6793"/>
                  <a:pt x="16098" y="6793"/>
                </a:cubicBezTo>
                <a:cubicBezTo>
                  <a:pt x="15906" y="6793"/>
                  <a:pt x="15659" y="7261"/>
                  <a:pt x="15659" y="7933"/>
                </a:cubicBezTo>
                <a:cubicBezTo>
                  <a:pt x="15659" y="8928"/>
                  <a:pt x="16061" y="9264"/>
                  <a:pt x="16335" y="9494"/>
                </a:cubicBezTo>
                <a:cubicBezTo>
                  <a:pt x="16936" y="9975"/>
                  <a:pt x="17330" y="11111"/>
                  <a:pt x="17330" y="13318"/>
                </a:cubicBezTo>
                <a:close/>
                <a:moveTo>
                  <a:pt x="13499" y="4802"/>
                </a:moveTo>
                <a:lnTo>
                  <a:pt x="14242" y="4802"/>
                </a:lnTo>
                <a:lnTo>
                  <a:pt x="14242" y="16798"/>
                </a:lnTo>
                <a:lnTo>
                  <a:pt x="13499" y="16798"/>
                </a:lnTo>
                <a:lnTo>
                  <a:pt x="13499" y="4802"/>
                </a:lnTo>
                <a:close/>
                <a:moveTo>
                  <a:pt x="11558" y="12357"/>
                </a:moveTo>
                <a:lnTo>
                  <a:pt x="12190" y="16798"/>
                </a:lnTo>
                <a:lnTo>
                  <a:pt x="13027" y="16798"/>
                </a:lnTo>
                <a:lnTo>
                  <a:pt x="12281" y="12000"/>
                </a:lnTo>
                <a:cubicBezTo>
                  <a:pt x="12629" y="11302"/>
                  <a:pt x="12831" y="10128"/>
                  <a:pt x="12831" y="8571"/>
                </a:cubicBezTo>
                <a:cubicBezTo>
                  <a:pt x="12831" y="6397"/>
                  <a:pt x="12406" y="4811"/>
                  <a:pt x="11647" y="4811"/>
                </a:cubicBezTo>
                <a:lnTo>
                  <a:pt x="10396" y="4811"/>
                </a:lnTo>
                <a:lnTo>
                  <a:pt x="10396" y="16810"/>
                </a:lnTo>
                <a:lnTo>
                  <a:pt x="11137" y="16810"/>
                </a:lnTo>
                <a:lnTo>
                  <a:pt x="11137" y="12370"/>
                </a:lnTo>
                <a:lnTo>
                  <a:pt x="11558" y="12357"/>
                </a:lnTo>
                <a:close/>
                <a:moveTo>
                  <a:pt x="11606" y="10213"/>
                </a:moveTo>
                <a:lnTo>
                  <a:pt x="11137" y="10213"/>
                </a:lnTo>
                <a:lnTo>
                  <a:pt x="11137" y="7031"/>
                </a:lnTo>
                <a:lnTo>
                  <a:pt x="11606" y="7031"/>
                </a:lnTo>
                <a:cubicBezTo>
                  <a:pt x="11897" y="7031"/>
                  <a:pt x="12062" y="7669"/>
                  <a:pt x="12062" y="8631"/>
                </a:cubicBezTo>
                <a:cubicBezTo>
                  <a:pt x="12062" y="9507"/>
                  <a:pt x="11903" y="10213"/>
                  <a:pt x="11606" y="10213"/>
                </a:cubicBezTo>
                <a:close/>
                <a:moveTo>
                  <a:pt x="8790" y="4802"/>
                </a:moveTo>
                <a:lnTo>
                  <a:pt x="7560" y="4802"/>
                </a:lnTo>
                <a:lnTo>
                  <a:pt x="7560" y="16798"/>
                </a:lnTo>
                <a:lnTo>
                  <a:pt x="8303" y="16798"/>
                </a:lnTo>
                <a:lnTo>
                  <a:pt x="8303" y="12574"/>
                </a:lnTo>
                <a:lnTo>
                  <a:pt x="8827" y="12574"/>
                </a:lnTo>
                <a:cubicBezTo>
                  <a:pt x="9457" y="12574"/>
                  <a:pt x="9974" y="11157"/>
                  <a:pt x="9974" y="8677"/>
                </a:cubicBezTo>
                <a:cubicBezTo>
                  <a:pt x="9974" y="6410"/>
                  <a:pt x="9549" y="4802"/>
                  <a:pt x="8790" y="4802"/>
                </a:cubicBezTo>
                <a:close/>
                <a:moveTo>
                  <a:pt x="8749" y="10324"/>
                </a:moveTo>
                <a:lnTo>
                  <a:pt x="8303" y="10324"/>
                </a:lnTo>
                <a:lnTo>
                  <a:pt x="8303" y="7082"/>
                </a:lnTo>
                <a:lnTo>
                  <a:pt x="8745" y="7082"/>
                </a:lnTo>
                <a:cubicBezTo>
                  <a:pt x="9036" y="7082"/>
                  <a:pt x="9214" y="7742"/>
                  <a:pt x="9214" y="8724"/>
                </a:cubicBezTo>
                <a:cubicBezTo>
                  <a:pt x="9214" y="9686"/>
                  <a:pt x="9038" y="10324"/>
                  <a:pt x="8749" y="10324"/>
                </a:cubicBezTo>
                <a:close/>
                <a:moveTo>
                  <a:pt x="5300" y="14399"/>
                </a:moveTo>
                <a:lnTo>
                  <a:pt x="6952" y="14399"/>
                </a:lnTo>
                <a:lnTo>
                  <a:pt x="6952" y="16798"/>
                </a:lnTo>
                <a:lnTo>
                  <a:pt x="4557" y="16798"/>
                </a:lnTo>
                <a:lnTo>
                  <a:pt x="4557" y="4802"/>
                </a:lnTo>
                <a:lnTo>
                  <a:pt x="6852" y="4802"/>
                </a:lnTo>
                <a:lnTo>
                  <a:pt x="6852" y="7201"/>
                </a:lnTo>
                <a:lnTo>
                  <a:pt x="5300" y="7201"/>
                </a:lnTo>
                <a:lnTo>
                  <a:pt x="5300" y="9481"/>
                </a:lnTo>
                <a:lnTo>
                  <a:pt x="6515" y="9481"/>
                </a:lnTo>
                <a:lnTo>
                  <a:pt x="6515" y="11757"/>
                </a:lnTo>
                <a:lnTo>
                  <a:pt x="5300" y="11757"/>
                </a:lnTo>
                <a:lnTo>
                  <a:pt x="5300" y="14399"/>
                </a:lnTo>
                <a:close/>
                <a:moveTo>
                  <a:pt x="2649" y="12357"/>
                </a:moveTo>
                <a:lnTo>
                  <a:pt x="3281" y="16798"/>
                </a:lnTo>
                <a:lnTo>
                  <a:pt x="4118" y="16798"/>
                </a:lnTo>
                <a:lnTo>
                  <a:pt x="3372" y="12000"/>
                </a:lnTo>
                <a:cubicBezTo>
                  <a:pt x="3720" y="11302"/>
                  <a:pt x="3922" y="10128"/>
                  <a:pt x="3922" y="8571"/>
                </a:cubicBezTo>
                <a:cubicBezTo>
                  <a:pt x="3922" y="6397"/>
                  <a:pt x="3497" y="4811"/>
                  <a:pt x="2738" y="4811"/>
                </a:cubicBezTo>
                <a:lnTo>
                  <a:pt x="1485" y="4811"/>
                </a:lnTo>
                <a:lnTo>
                  <a:pt x="1485" y="16810"/>
                </a:lnTo>
                <a:lnTo>
                  <a:pt x="2228" y="16810"/>
                </a:lnTo>
                <a:lnTo>
                  <a:pt x="2228" y="12370"/>
                </a:lnTo>
                <a:lnTo>
                  <a:pt x="2649" y="12357"/>
                </a:lnTo>
                <a:close/>
                <a:moveTo>
                  <a:pt x="2697" y="10213"/>
                </a:moveTo>
                <a:lnTo>
                  <a:pt x="2228" y="10213"/>
                </a:lnTo>
                <a:lnTo>
                  <a:pt x="2228" y="7031"/>
                </a:lnTo>
                <a:lnTo>
                  <a:pt x="2697" y="7031"/>
                </a:lnTo>
                <a:cubicBezTo>
                  <a:pt x="2986" y="7031"/>
                  <a:pt x="3153" y="7669"/>
                  <a:pt x="3153" y="8631"/>
                </a:cubicBezTo>
                <a:cubicBezTo>
                  <a:pt x="3153" y="9507"/>
                  <a:pt x="2994" y="10213"/>
                  <a:pt x="2697" y="1021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tIns="91440" bIns="91440" anchor="ctr"/>
          <a:lstStyle>
            <a:lvl1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>
              <a:defRPr/>
            </a:pPr>
            <a:endParaRPr lang="en-US" altLang="en-US" sz="2600" b="0">
              <a:solidFill>
                <a:srgbClr val="E5385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9071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alf Fra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33422-BA7C-4947-ABA9-F69CDE74EA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4822CC-DF4F-F947-91DF-B1A75F07AE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5B1DC6-81B3-A143-9ACA-674D8E273F95}"/>
              </a:ext>
            </a:extLst>
          </p:cNvPr>
          <p:cNvSpPr/>
          <p:nvPr userDrawn="1"/>
        </p:nvSpPr>
        <p:spPr>
          <a:xfrm>
            <a:off x="0" y="0"/>
            <a:ext cx="4528457" cy="68681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358ACC-9622-FF47-A5A8-EEA681F41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6052" y="800100"/>
            <a:ext cx="4605266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F2F8CB6D-C8C1-DF46-ABC5-600FCB1D884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41218" y="2117725"/>
            <a:ext cx="4610100" cy="3930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29138" cy="6858000"/>
          </a:xfrm>
          <a:solidFill>
            <a:srgbClr val="7030A0"/>
          </a:solidFill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37254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1/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989138"/>
            <a:ext cx="3529012" cy="41402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F413-7B10-4902-9036-DEF5E882228D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0961-77A8-483C-863C-18C43C0400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5664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1/3 Conten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989138"/>
            <a:ext cx="3529012" cy="414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F413-7B10-4902-9036-DEF5E882228D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0961-77A8-483C-863C-18C43C04007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AutoShape 1" descr="Freeform 6"/>
          <p:cNvSpPr>
            <a:spLocks/>
          </p:cNvSpPr>
          <p:nvPr userDrawn="1"/>
        </p:nvSpPr>
        <p:spPr bwMode="auto">
          <a:xfrm>
            <a:off x="10555288" y="404813"/>
            <a:ext cx="1193800" cy="3357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  <a:moveTo>
                  <a:pt x="743" y="2642"/>
                </a:moveTo>
                <a:lnTo>
                  <a:pt x="20857" y="2642"/>
                </a:lnTo>
                <a:lnTo>
                  <a:pt x="20857" y="18958"/>
                </a:lnTo>
                <a:lnTo>
                  <a:pt x="743" y="18958"/>
                </a:lnTo>
                <a:lnTo>
                  <a:pt x="743" y="2642"/>
                </a:lnTo>
                <a:close/>
                <a:moveTo>
                  <a:pt x="18562" y="14399"/>
                </a:moveTo>
                <a:lnTo>
                  <a:pt x="20149" y="14399"/>
                </a:lnTo>
                <a:lnTo>
                  <a:pt x="20149" y="16798"/>
                </a:lnTo>
                <a:lnTo>
                  <a:pt x="17819" y="16798"/>
                </a:lnTo>
                <a:lnTo>
                  <a:pt x="17819" y="4802"/>
                </a:lnTo>
                <a:lnTo>
                  <a:pt x="20115" y="4802"/>
                </a:lnTo>
                <a:lnTo>
                  <a:pt x="20115" y="7201"/>
                </a:lnTo>
                <a:lnTo>
                  <a:pt x="18562" y="7201"/>
                </a:lnTo>
                <a:lnTo>
                  <a:pt x="18562" y="9481"/>
                </a:lnTo>
                <a:lnTo>
                  <a:pt x="19912" y="9481"/>
                </a:lnTo>
                <a:lnTo>
                  <a:pt x="19912" y="11757"/>
                </a:lnTo>
                <a:lnTo>
                  <a:pt x="18562" y="11757"/>
                </a:lnTo>
                <a:lnTo>
                  <a:pt x="18562" y="14399"/>
                </a:lnTo>
                <a:close/>
                <a:moveTo>
                  <a:pt x="17330" y="13318"/>
                </a:moveTo>
                <a:cubicBezTo>
                  <a:pt x="17330" y="15585"/>
                  <a:pt x="16710" y="17100"/>
                  <a:pt x="16031" y="17100"/>
                </a:cubicBezTo>
                <a:cubicBezTo>
                  <a:pt x="15437" y="17100"/>
                  <a:pt x="14978" y="16177"/>
                  <a:pt x="14681" y="14998"/>
                </a:cubicBezTo>
                <a:lnTo>
                  <a:pt x="15153" y="13199"/>
                </a:lnTo>
                <a:cubicBezTo>
                  <a:pt x="15383" y="14075"/>
                  <a:pt x="15696" y="14701"/>
                  <a:pt x="16031" y="14701"/>
                </a:cubicBezTo>
                <a:cubicBezTo>
                  <a:pt x="16261" y="14701"/>
                  <a:pt x="16537" y="14241"/>
                  <a:pt x="16537" y="13437"/>
                </a:cubicBezTo>
                <a:cubicBezTo>
                  <a:pt x="16537" y="12310"/>
                  <a:pt x="16102" y="11914"/>
                  <a:pt x="15795" y="11638"/>
                </a:cubicBezTo>
                <a:cubicBezTo>
                  <a:pt x="15289" y="11196"/>
                  <a:pt x="14883" y="9877"/>
                  <a:pt x="14883" y="8039"/>
                </a:cubicBezTo>
                <a:cubicBezTo>
                  <a:pt x="14883" y="5759"/>
                  <a:pt x="15396" y="4500"/>
                  <a:pt x="16098" y="4500"/>
                </a:cubicBezTo>
                <a:cubicBezTo>
                  <a:pt x="16628" y="4500"/>
                  <a:pt x="16980" y="5126"/>
                  <a:pt x="17260" y="6121"/>
                </a:cubicBezTo>
                <a:lnTo>
                  <a:pt x="16821" y="7848"/>
                </a:lnTo>
                <a:cubicBezTo>
                  <a:pt x="16608" y="7227"/>
                  <a:pt x="16378" y="6793"/>
                  <a:pt x="16098" y="6793"/>
                </a:cubicBezTo>
                <a:cubicBezTo>
                  <a:pt x="15906" y="6793"/>
                  <a:pt x="15659" y="7261"/>
                  <a:pt x="15659" y="7933"/>
                </a:cubicBezTo>
                <a:cubicBezTo>
                  <a:pt x="15659" y="8928"/>
                  <a:pt x="16061" y="9264"/>
                  <a:pt x="16335" y="9494"/>
                </a:cubicBezTo>
                <a:cubicBezTo>
                  <a:pt x="16936" y="9975"/>
                  <a:pt x="17330" y="11111"/>
                  <a:pt x="17330" y="13318"/>
                </a:cubicBezTo>
                <a:close/>
                <a:moveTo>
                  <a:pt x="13499" y="4802"/>
                </a:moveTo>
                <a:lnTo>
                  <a:pt x="14242" y="4802"/>
                </a:lnTo>
                <a:lnTo>
                  <a:pt x="14242" y="16798"/>
                </a:lnTo>
                <a:lnTo>
                  <a:pt x="13499" y="16798"/>
                </a:lnTo>
                <a:lnTo>
                  <a:pt x="13499" y="4802"/>
                </a:lnTo>
                <a:close/>
                <a:moveTo>
                  <a:pt x="11558" y="12357"/>
                </a:moveTo>
                <a:lnTo>
                  <a:pt x="12190" y="16798"/>
                </a:lnTo>
                <a:lnTo>
                  <a:pt x="13027" y="16798"/>
                </a:lnTo>
                <a:lnTo>
                  <a:pt x="12281" y="12000"/>
                </a:lnTo>
                <a:cubicBezTo>
                  <a:pt x="12629" y="11302"/>
                  <a:pt x="12831" y="10128"/>
                  <a:pt x="12831" y="8571"/>
                </a:cubicBezTo>
                <a:cubicBezTo>
                  <a:pt x="12831" y="6397"/>
                  <a:pt x="12406" y="4811"/>
                  <a:pt x="11647" y="4811"/>
                </a:cubicBezTo>
                <a:lnTo>
                  <a:pt x="10396" y="4811"/>
                </a:lnTo>
                <a:lnTo>
                  <a:pt x="10396" y="16810"/>
                </a:lnTo>
                <a:lnTo>
                  <a:pt x="11137" y="16810"/>
                </a:lnTo>
                <a:lnTo>
                  <a:pt x="11137" y="12370"/>
                </a:lnTo>
                <a:lnTo>
                  <a:pt x="11558" y="12357"/>
                </a:lnTo>
                <a:close/>
                <a:moveTo>
                  <a:pt x="11606" y="10213"/>
                </a:moveTo>
                <a:lnTo>
                  <a:pt x="11137" y="10213"/>
                </a:lnTo>
                <a:lnTo>
                  <a:pt x="11137" y="7031"/>
                </a:lnTo>
                <a:lnTo>
                  <a:pt x="11606" y="7031"/>
                </a:lnTo>
                <a:cubicBezTo>
                  <a:pt x="11897" y="7031"/>
                  <a:pt x="12062" y="7669"/>
                  <a:pt x="12062" y="8631"/>
                </a:cubicBezTo>
                <a:cubicBezTo>
                  <a:pt x="12062" y="9507"/>
                  <a:pt x="11903" y="10213"/>
                  <a:pt x="11606" y="10213"/>
                </a:cubicBezTo>
                <a:close/>
                <a:moveTo>
                  <a:pt x="8790" y="4802"/>
                </a:moveTo>
                <a:lnTo>
                  <a:pt x="7560" y="4802"/>
                </a:lnTo>
                <a:lnTo>
                  <a:pt x="7560" y="16798"/>
                </a:lnTo>
                <a:lnTo>
                  <a:pt x="8303" y="16798"/>
                </a:lnTo>
                <a:lnTo>
                  <a:pt x="8303" y="12574"/>
                </a:lnTo>
                <a:lnTo>
                  <a:pt x="8827" y="12574"/>
                </a:lnTo>
                <a:cubicBezTo>
                  <a:pt x="9457" y="12574"/>
                  <a:pt x="9974" y="11157"/>
                  <a:pt x="9974" y="8677"/>
                </a:cubicBezTo>
                <a:cubicBezTo>
                  <a:pt x="9974" y="6410"/>
                  <a:pt x="9549" y="4802"/>
                  <a:pt x="8790" y="4802"/>
                </a:cubicBezTo>
                <a:close/>
                <a:moveTo>
                  <a:pt x="8749" y="10324"/>
                </a:moveTo>
                <a:lnTo>
                  <a:pt x="8303" y="10324"/>
                </a:lnTo>
                <a:lnTo>
                  <a:pt x="8303" y="7082"/>
                </a:lnTo>
                <a:lnTo>
                  <a:pt x="8745" y="7082"/>
                </a:lnTo>
                <a:cubicBezTo>
                  <a:pt x="9036" y="7082"/>
                  <a:pt x="9214" y="7742"/>
                  <a:pt x="9214" y="8724"/>
                </a:cubicBezTo>
                <a:cubicBezTo>
                  <a:pt x="9214" y="9686"/>
                  <a:pt x="9038" y="10324"/>
                  <a:pt x="8749" y="10324"/>
                </a:cubicBezTo>
                <a:close/>
                <a:moveTo>
                  <a:pt x="5300" y="14399"/>
                </a:moveTo>
                <a:lnTo>
                  <a:pt x="6952" y="14399"/>
                </a:lnTo>
                <a:lnTo>
                  <a:pt x="6952" y="16798"/>
                </a:lnTo>
                <a:lnTo>
                  <a:pt x="4557" y="16798"/>
                </a:lnTo>
                <a:lnTo>
                  <a:pt x="4557" y="4802"/>
                </a:lnTo>
                <a:lnTo>
                  <a:pt x="6852" y="4802"/>
                </a:lnTo>
                <a:lnTo>
                  <a:pt x="6852" y="7201"/>
                </a:lnTo>
                <a:lnTo>
                  <a:pt x="5300" y="7201"/>
                </a:lnTo>
                <a:lnTo>
                  <a:pt x="5300" y="9481"/>
                </a:lnTo>
                <a:lnTo>
                  <a:pt x="6515" y="9481"/>
                </a:lnTo>
                <a:lnTo>
                  <a:pt x="6515" y="11757"/>
                </a:lnTo>
                <a:lnTo>
                  <a:pt x="5300" y="11757"/>
                </a:lnTo>
                <a:lnTo>
                  <a:pt x="5300" y="14399"/>
                </a:lnTo>
                <a:close/>
                <a:moveTo>
                  <a:pt x="2649" y="12357"/>
                </a:moveTo>
                <a:lnTo>
                  <a:pt x="3281" y="16798"/>
                </a:lnTo>
                <a:lnTo>
                  <a:pt x="4118" y="16798"/>
                </a:lnTo>
                <a:lnTo>
                  <a:pt x="3372" y="12000"/>
                </a:lnTo>
                <a:cubicBezTo>
                  <a:pt x="3720" y="11302"/>
                  <a:pt x="3922" y="10128"/>
                  <a:pt x="3922" y="8571"/>
                </a:cubicBezTo>
                <a:cubicBezTo>
                  <a:pt x="3922" y="6397"/>
                  <a:pt x="3497" y="4811"/>
                  <a:pt x="2738" y="4811"/>
                </a:cubicBezTo>
                <a:lnTo>
                  <a:pt x="1485" y="4811"/>
                </a:lnTo>
                <a:lnTo>
                  <a:pt x="1485" y="16810"/>
                </a:lnTo>
                <a:lnTo>
                  <a:pt x="2228" y="16810"/>
                </a:lnTo>
                <a:lnTo>
                  <a:pt x="2228" y="12370"/>
                </a:lnTo>
                <a:lnTo>
                  <a:pt x="2649" y="12357"/>
                </a:lnTo>
                <a:close/>
                <a:moveTo>
                  <a:pt x="2697" y="10213"/>
                </a:moveTo>
                <a:lnTo>
                  <a:pt x="2228" y="10213"/>
                </a:lnTo>
                <a:lnTo>
                  <a:pt x="2228" y="7031"/>
                </a:lnTo>
                <a:lnTo>
                  <a:pt x="2697" y="7031"/>
                </a:lnTo>
                <a:cubicBezTo>
                  <a:pt x="2986" y="7031"/>
                  <a:pt x="3153" y="7669"/>
                  <a:pt x="3153" y="8631"/>
                </a:cubicBezTo>
                <a:cubicBezTo>
                  <a:pt x="3153" y="9507"/>
                  <a:pt x="2994" y="10213"/>
                  <a:pt x="2697" y="1021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tIns="91440" bIns="91440" anchor="ctr"/>
          <a:lstStyle>
            <a:lvl1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>
              <a:defRPr/>
            </a:pPr>
            <a:endParaRPr lang="en-US" altLang="en-US" sz="2600" b="0">
              <a:solidFill>
                <a:srgbClr val="E5385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256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1/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989138"/>
            <a:ext cx="5324841" cy="41402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F413-7B10-4902-9036-DEF5E882228D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0961-77A8-483C-863C-18C43C0400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77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1/2 Content Purp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3" y="1989138"/>
            <a:ext cx="5324400" cy="4140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accent4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accent4"/>
                </a:solidFill>
              </a:defRPr>
            </a:lvl3pPr>
            <a:lvl4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4pPr>
            <a:lvl5pPr>
              <a:buClr>
                <a:schemeClr val="accent4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F413-7B10-4902-9036-DEF5E882228D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0961-77A8-483C-863C-18C43C04007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AutoShape 1" descr="Freeform 6"/>
          <p:cNvSpPr>
            <a:spLocks/>
          </p:cNvSpPr>
          <p:nvPr userDrawn="1"/>
        </p:nvSpPr>
        <p:spPr bwMode="auto">
          <a:xfrm>
            <a:off x="10555288" y="404813"/>
            <a:ext cx="1193800" cy="3357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  <a:moveTo>
                  <a:pt x="743" y="2642"/>
                </a:moveTo>
                <a:lnTo>
                  <a:pt x="20857" y="2642"/>
                </a:lnTo>
                <a:lnTo>
                  <a:pt x="20857" y="18958"/>
                </a:lnTo>
                <a:lnTo>
                  <a:pt x="743" y="18958"/>
                </a:lnTo>
                <a:lnTo>
                  <a:pt x="743" y="2642"/>
                </a:lnTo>
                <a:close/>
                <a:moveTo>
                  <a:pt x="18562" y="14399"/>
                </a:moveTo>
                <a:lnTo>
                  <a:pt x="20149" y="14399"/>
                </a:lnTo>
                <a:lnTo>
                  <a:pt x="20149" y="16798"/>
                </a:lnTo>
                <a:lnTo>
                  <a:pt x="17819" y="16798"/>
                </a:lnTo>
                <a:lnTo>
                  <a:pt x="17819" y="4802"/>
                </a:lnTo>
                <a:lnTo>
                  <a:pt x="20115" y="4802"/>
                </a:lnTo>
                <a:lnTo>
                  <a:pt x="20115" y="7201"/>
                </a:lnTo>
                <a:lnTo>
                  <a:pt x="18562" y="7201"/>
                </a:lnTo>
                <a:lnTo>
                  <a:pt x="18562" y="9481"/>
                </a:lnTo>
                <a:lnTo>
                  <a:pt x="19912" y="9481"/>
                </a:lnTo>
                <a:lnTo>
                  <a:pt x="19912" y="11757"/>
                </a:lnTo>
                <a:lnTo>
                  <a:pt x="18562" y="11757"/>
                </a:lnTo>
                <a:lnTo>
                  <a:pt x="18562" y="14399"/>
                </a:lnTo>
                <a:close/>
                <a:moveTo>
                  <a:pt x="17330" y="13318"/>
                </a:moveTo>
                <a:cubicBezTo>
                  <a:pt x="17330" y="15585"/>
                  <a:pt x="16710" y="17100"/>
                  <a:pt x="16031" y="17100"/>
                </a:cubicBezTo>
                <a:cubicBezTo>
                  <a:pt x="15437" y="17100"/>
                  <a:pt x="14978" y="16177"/>
                  <a:pt x="14681" y="14998"/>
                </a:cubicBezTo>
                <a:lnTo>
                  <a:pt x="15153" y="13199"/>
                </a:lnTo>
                <a:cubicBezTo>
                  <a:pt x="15383" y="14075"/>
                  <a:pt x="15696" y="14701"/>
                  <a:pt x="16031" y="14701"/>
                </a:cubicBezTo>
                <a:cubicBezTo>
                  <a:pt x="16261" y="14701"/>
                  <a:pt x="16537" y="14241"/>
                  <a:pt x="16537" y="13437"/>
                </a:cubicBezTo>
                <a:cubicBezTo>
                  <a:pt x="16537" y="12310"/>
                  <a:pt x="16102" y="11914"/>
                  <a:pt x="15795" y="11638"/>
                </a:cubicBezTo>
                <a:cubicBezTo>
                  <a:pt x="15289" y="11196"/>
                  <a:pt x="14883" y="9877"/>
                  <a:pt x="14883" y="8039"/>
                </a:cubicBezTo>
                <a:cubicBezTo>
                  <a:pt x="14883" y="5759"/>
                  <a:pt x="15396" y="4500"/>
                  <a:pt x="16098" y="4500"/>
                </a:cubicBezTo>
                <a:cubicBezTo>
                  <a:pt x="16628" y="4500"/>
                  <a:pt x="16980" y="5126"/>
                  <a:pt x="17260" y="6121"/>
                </a:cubicBezTo>
                <a:lnTo>
                  <a:pt x="16821" y="7848"/>
                </a:lnTo>
                <a:cubicBezTo>
                  <a:pt x="16608" y="7227"/>
                  <a:pt x="16378" y="6793"/>
                  <a:pt x="16098" y="6793"/>
                </a:cubicBezTo>
                <a:cubicBezTo>
                  <a:pt x="15906" y="6793"/>
                  <a:pt x="15659" y="7261"/>
                  <a:pt x="15659" y="7933"/>
                </a:cubicBezTo>
                <a:cubicBezTo>
                  <a:pt x="15659" y="8928"/>
                  <a:pt x="16061" y="9264"/>
                  <a:pt x="16335" y="9494"/>
                </a:cubicBezTo>
                <a:cubicBezTo>
                  <a:pt x="16936" y="9975"/>
                  <a:pt x="17330" y="11111"/>
                  <a:pt x="17330" y="13318"/>
                </a:cubicBezTo>
                <a:close/>
                <a:moveTo>
                  <a:pt x="13499" y="4802"/>
                </a:moveTo>
                <a:lnTo>
                  <a:pt x="14242" y="4802"/>
                </a:lnTo>
                <a:lnTo>
                  <a:pt x="14242" y="16798"/>
                </a:lnTo>
                <a:lnTo>
                  <a:pt x="13499" y="16798"/>
                </a:lnTo>
                <a:lnTo>
                  <a:pt x="13499" y="4802"/>
                </a:lnTo>
                <a:close/>
                <a:moveTo>
                  <a:pt x="11558" y="12357"/>
                </a:moveTo>
                <a:lnTo>
                  <a:pt x="12190" y="16798"/>
                </a:lnTo>
                <a:lnTo>
                  <a:pt x="13027" y="16798"/>
                </a:lnTo>
                <a:lnTo>
                  <a:pt x="12281" y="12000"/>
                </a:lnTo>
                <a:cubicBezTo>
                  <a:pt x="12629" y="11302"/>
                  <a:pt x="12831" y="10128"/>
                  <a:pt x="12831" y="8571"/>
                </a:cubicBezTo>
                <a:cubicBezTo>
                  <a:pt x="12831" y="6397"/>
                  <a:pt x="12406" y="4811"/>
                  <a:pt x="11647" y="4811"/>
                </a:cubicBezTo>
                <a:lnTo>
                  <a:pt x="10396" y="4811"/>
                </a:lnTo>
                <a:lnTo>
                  <a:pt x="10396" y="16810"/>
                </a:lnTo>
                <a:lnTo>
                  <a:pt x="11137" y="16810"/>
                </a:lnTo>
                <a:lnTo>
                  <a:pt x="11137" y="12370"/>
                </a:lnTo>
                <a:lnTo>
                  <a:pt x="11558" y="12357"/>
                </a:lnTo>
                <a:close/>
                <a:moveTo>
                  <a:pt x="11606" y="10213"/>
                </a:moveTo>
                <a:lnTo>
                  <a:pt x="11137" y="10213"/>
                </a:lnTo>
                <a:lnTo>
                  <a:pt x="11137" y="7031"/>
                </a:lnTo>
                <a:lnTo>
                  <a:pt x="11606" y="7031"/>
                </a:lnTo>
                <a:cubicBezTo>
                  <a:pt x="11897" y="7031"/>
                  <a:pt x="12062" y="7669"/>
                  <a:pt x="12062" y="8631"/>
                </a:cubicBezTo>
                <a:cubicBezTo>
                  <a:pt x="12062" y="9507"/>
                  <a:pt x="11903" y="10213"/>
                  <a:pt x="11606" y="10213"/>
                </a:cubicBezTo>
                <a:close/>
                <a:moveTo>
                  <a:pt x="8790" y="4802"/>
                </a:moveTo>
                <a:lnTo>
                  <a:pt x="7560" y="4802"/>
                </a:lnTo>
                <a:lnTo>
                  <a:pt x="7560" y="16798"/>
                </a:lnTo>
                <a:lnTo>
                  <a:pt x="8303" y="16798"/>
                </a:lnTo>
                <a:lnTo>
                  <a:pt x="8303" y="12574"/>
                </a:lnTo>
                <a:lnTo>
                  <a:pt x="8827" y="12574"/>
                </a:lnTo>
                <a:cubicBezTo>
                  <a:pt x="9457" y="12574"/>
                  <a:pt x="9974" y="11157"/>
                  <a:pt x="9974" y="8677"/>
                </a:cubicBezTo>
                <a:cubicBezTo>
                  <a:pt x="9974" y="6410"/>
                  <a:pt x="9549" y="4802"/>
                  <a:pt x="8790" y="4802"/>
                </a:cubicBezTo>
                <a:close/>
                <a:moveTo>
                  <a:pt x="8749" y="10324"/>
                </a:moveTo>
                <a:lnTo>
                  <a:pt x="8303" y="10324"/>
                </a:lnTo>
                <a:lnTo>
                  <a:pt x="8303" y="7082"/>
                </a:lnTo>
                <a:lnTo>
                  <a:pt x="8745" y="7082"/>
                </a:lnTo>
                <a:cubicBezTo>
                  <a:pt x="9036" y="7082"/>
                  <a:pt x="9214" y="7742"/>
                  <a:pt x="9214" y="8724"/>
                </a:cubicBezTo>
                <a:cubicBezTo>
                  <a:pt x="9214" y="9686"/>
                  <a:pt x="9038" y="10324"/>
                  <a:pt x="8749" y="10324"/>
                </a:cubicBezTo>
                <a:close/>
                <a:moveTo>
                  <a:pt x="5300" y="14399"/>
                </a:moveTo>
                <a:lnTo>
                  <a:pt x="6952" y="14399"/>
                </a:lnTo>
                <a:lnTo>
                  <a:pt x="6952" y="16798"/>
                </a:lnTo>
                <a:lnTo>
                  <a:pt x="4557" y="16798"/>
                </a:lnTo>
                <a:lnTo>
                  <a:pt x="4557" y="4802"/>
                </a:lnTo>
                <a:lnTo>
                  <a:pt x="6852" y="4802"/>
                </a:lnTo>
                <a:lnTo>
                  <a:pt x="6852" y="7201"/>
                </a:lnTo>
                <a:lnTo>
                  <a:pt x="5300" y="7201"/>
                </a:lnTo>
                <a:lnTo>
                  <a:pt x="5300" y="9481"/>
                </a:lnTo>
                <a:lnTo>
                  <a:pt x="6515" y="9481"/>
                </a:lnTo>
                <a:lnTo>
                  <a:pt x="6515" y="11757"/>
                </a:lnTo>
                <a:lnTo>
                  <a:pt x="5300" y="11757"/>
                </a:lnTo>
                <a:lnTo>
                  <a:pt x="5300" y="14399"/>
                </a:lnTo>
                <a:close/>
                <a:moveTo>
                  <a:pt x="2649" y="12357"/>
                </a:moveTo>
                <a:lnTo>
                  <a:pt x="3281" y="16798"/>
                </a:lnTo>
                <a:lnTo>
                  <a:pt x="4118" y="16798"/>
                </a:lnTo>
                <a:lnTo>
                  <a:pt x="3372" y="12000"/>
                </a:lnTo>
                <a:cubicBezTo>
                  <a:pt x="3720" y="11302"/>
                  <a:pt x="3922" y="10128"/>
                  <a:pt x="3922" y="8571"/>
                </a:cubicBezTo>
                <a:cubicBezTo>
                  <a:pt x="3922" y="6397"/>
                  <a:pt x="3497" y="4811"/>
                  <a:pt x="2738" y="4811"/>
                </a:cubicBezTo>
                <a:lnTo>
                  <a:pt x="1485" y="4811"/>
                </a:lnTo>
                <a:lnTo>
                  <a:pt x="1485" y="16810"/>
                </a:lnTo>
                <a:lnTo>
                  <a:pt x="2228" y="16810"/>
                </a:lnTo>
                <a:lnTo>
                  <a:pt x="2228" y="12370"/>
                </a:lnTo>
                <a:lnTo>
                  <a:pt x="2649" y="12357"/>
                </a:lnTo>
                <a:close/>
                <a:moveTo>
                  <a:pt x="2697" y="10213"/>
                </a:moveTo>
                <a:lnTo>
                  <a:pt x="2228" y="10213"/>
                </a:lnTo>
                <a:lnTo>
                  <a:pt x="2228" y="7031"/>
                </a:lnTo>
                <a:lnTo>
                  <a:pt x="2697" y="7031"/>
                </a:lnTo>
                <a:cubicBezTo>
                  <a:pt x="2986" y="7031"/>
                  <a:pt x="3153" y="7669"/>
                  <a:pt x="3153" y="8631"/>
                </a:cubicBezTo>
                <a:cubicBezTo>
                  <a:pt x="3153" y="9507"/>
                  <a:pt x="2994" y="10213"/>
                  <a:pt x="2697" y="1021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tIns="91440" bIns="91440" anchor="ctr"/>
          <a:lstStyle>
            <a:lvl1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>
              <a:defRPr/>
            </a:pPr>
            <a:endParaRPr lang="en-US" altLang="en-US" sz="2600" b="0">
              <a:solidFill>
                <a:srgbClr val="E5385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39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404813"/>
            <a:ext cx="3529012" cy="6048375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AF413-7B10-4902-9036-DEF5E882228D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0961-77A8-483C-863C-18C43C0400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2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2913" y="404813"/>
            <a:ext cx="9710738" cy="9667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2913" y="1989138"/>
            <a:ext cx="11306175" cy="4140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 </a:t>
            </a:r>
          </a:p>
          <a:p>
            <a:pPr lvl="5"/>
            <a:r>
              <a:rPr lang="en-US" dirty="0"/>
              <a:t>Sixth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1475" y="7011195"/>
            <a:ext cx="2743200" cy="1516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AF413-7B10-4902-9036-DEF5E882228D}" type="datetimeFigureOut">
              <a:rPr lang="en-GB" smtClean="0"/>
              <a:pPr/>
              <a:t>05/11/2020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7011195"/>
            <a:ext cx="4114800" cy="1516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77325" y="7011195"/>
            <a:ext cx="2743200" cy="15160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E0961-77A8-483C-863C-18C43C04007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AutoShape 1" descr="Freeform 6"/>
          <p:cNvSpPr>
            <a:spLocks/>
          </p:cNvSpPr>
          <p:nvPr userDrawn="1"/>
        </p:nvSpPr>
        <p:spPr bwMode="auto">
          <a:xfrm>
            <a:off x="10555288" y="404813"/>
            <a:ext cx="1193800" cy="33575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  <a:moveTo>
                  <a:pt x="743" y="2642"/>
                </a:moveTo>
                <a:lnTo>
                  <a:pt x="20857" y="2642"/>
                </a:lnTo>
                <a:lnTo>
                  <a:pt x="20857" y="18958"/>
                </a:lnTo>
                <a:lnTo>
                  <a:pt x="743" y="18958"/>
                </a:lnTo>
                <a:lnTo>
                  <a:pt x="743" y="2642"/>
                </a:lnTo>
                <a:close/>
                <a:moveTo>
                  <a:pt x="18562" y="14399"/>
                </a:moveTo>
                <a:lnTo>
                  <a:pt x="20149" y="14399"/>
                </a:lnTo>
                <a:lnTo>
                  <a:pt x="20149" y="16798"/>
                </a:lnTo>
                <a:lnTo>
                  <a:pt x="17819" y="16798"/>
                </a:lnTo>
                <a:lnTo>
                  <a:pt x="17819" y="4802"/>
                </a:lnTo>
                <a:lnTo>
                  <a:pt x="20115" y="4802"/>
                </a:lnTo>
                <a:lnTo>
                  <a:pt x="20115" y="7201"/>
                </a:lnTo>
                <a:lnTo>
                  <a:pt x="18562" y="7201"/>
                </a:lnTo>
                <a:lnTo>
                  <a:pt x="18562" y="9481"/>
                </a:lnTo>
                <a:lnTo>
                  <a:pt x="19912" y="9481"/>
                </a:lnTo>
                <a:lnTo>
                  <a:pt x="19912" y="11757"/>
                </a:lnTo>
                <a:lnTo>
                  <a:pt x="18562" y="11757"/>
                </a:lnTo>
                <a:lnTo>
                  <a:pt x="18562" y="14399"/>
                </a:lnTo>
                <a:close/>
                <a:moveTo>
                  <a:pt x="17330" y="13318"/>
                </a:moveTo>
                <a:cubicBezTo>
                  <a:pt x="17330" y="15585"/>
                  <a:pt x="16710" y="17100"/>
                  <a:pt x="16031" y="17100"/>
                </a:cubicBezTo>
                <a:cubicBezTo>
                  <a:pt x="15437" y="17100"/>
                  <a:pt x="14978" y="16177"/>
                  <a:pt x="14681" y="14998"/>
                </a:cubicBezTo>
                <a:lnTo>
                  <a:pt x="15153" y="13199"/>
                </a:lnTo>
                <a:cubicBezTo>
                  <a:pt x="15383" y="14075"/>
                  <a:pt x="15696" y="14701"/>
                  <a:pt x="16031" y="14701"/>
                </a:cubicBezTo>
                <a:cubicBezTo>
                  <a:pt x="16261" y="14701"/>
                  <a:pt x="16537" y="14241"/>
                  <a:pt x="16537" y="13437"/>
                </a:cubicBezTo>
                <a:cubicBezTo>
                  <a:pt x="16537" y="12310"/>
                  <a:pt x="16102" y="11914"/>
                  <a:pt x="15795" y="11638"/>
                </a:cubicBezTo>
                <a:cubicBezTo>
                  <a:pt x="15289" y="11196"/>
                  <a:pt x="14883" y="9877"/>
                  <a:pt x="14883" y="8039"/>
                </a:cubicBezTo>
                <a:cubicBezTo>
                  <a:pt x="14883" y="5759"/>
                  <a:pt x="15396" y="4500"/>
                  <a:pt x="16098" y="4500"/>
                </a:cubicBezTo>
                <a:cubicBezTo>
                  <a:pt x="16628" y="4500"/>
                  <a:pt x="16980" y="5126"/>
                  <a:pt x="17260" y="6121"/>
                </a:cubicBezTo>
                <a:lnTo>
                  <a:pt x="16821" y="7848"/>
                </a:lnTo>
                <a:cubicBezTo>
                  <a:pt x="16608" y="7227"/>
                  <a:pt x="16378" y="6793"/>
                  <a:pt x="16098" y="6793"/>
                </a:cubicBezTo>
                <a:cubicBezTo>
                  <a:pt x="15906" y="6793"/>
                  <a:pt x="15659" y="7261"/>
                  <a:pt x="15659" y="7933"/>
                </a:cubicBezTo>
                <a:cubicBezTo>
                  <a:pt x="15659" y="8928"/>
                  <a:pt x="16061" y="9264"/>
                  <a:pt x="16335" y="9494"/>
                </a:cubicBezTo>
                <a:cubicBezTo>
                  <a:pt x="16936" y="9975"/>
                  <a:pt x="17330" y="11111"/>
                  <a:pt x="17330" y="13318"/>
                </a:cubicBezTo>
                <a:close/>
                <a:moveTo>
                  <a:pt x="13499" y="4802"/>
                </a:moveTo>
                <a:lnTo>
                  <a:pt x="14242" y="4802"/>
                </a:lnTo>
                <a:lnTo>
                  <a:pt x="14242" y="16798"/>
                </a:lnTo>
                <a:lnTo>
                  <a:pt x="13499" y="16798"/>
                </a:lnTo>
                <a:lnTo>
                  <a:pt x="13499" y="4802"/>
                </a:lnTo>
                <a:close/>
                <a:moveTo>
                  <a:pt x="11558" y="12357"/>
                </a:moveTo>
                <a:lnTo>
                  <a:pt x="12190" y="16798"/>
                </a:lnTo>
                <a:lnTo>
                  <a:pt x="13027" y="16798"/>
                </a:lnTo>
                <a:lnTo>
                  <a:pt x="12281" y="12000"/>
                </a:lnTo>
                <a:cubicBezTo>
                  <a:pt x="12629" y="11302"/>
                  <a:pt x="12831" y="10128"/>
                  <a:pt x="12831" y="8571"/>
                </a:cubicBezTo>
                <a:cubicBezTo>
                  <a:pt x="12831" y="6397"/>
                  <a:pt x="12406" y="4811"/>
                  <a:pt x="11647" y="4811"/>
                </a:cubicBezTo>
                <a:lnTo>
                  <a:pt x="10396" y="4811"/>
                </a:lnTo>
                <a:lnTo>
                  <a:pt x="10396" y="16810"/>
                </a:lnTo>
                <a:lnTo>
                  <a:pt x="11137" y="16810"/>
                </a:lnTo>
                <a:lnTo>
                  <a:pt x="11137" y="12370"/>
                </a:lnTo>
                <a:lnTo>
                  <a:pt x="11558" y="12357"/>
                </a:lnTo>
                <a:close/>
                <a:moveTo>
                  <a:pt x="11606" y="10213"/>
                </a:moveTo>
                <a:lnTo>
                  <a:pt x="11137" y="10213"/>
                </a:lnTo>
                <a:lnTo>
                  <a:pt x="11137" y="7031"/>
                </a:lnTo>
                <a:lnTo>
                  <a:pt x="11606" y="7031"/>
                </a:lnTo>
                <a:cubicBezTo>
                  <a:pt x="11897" y="7031"/>
                  <a:pt x="12062" y="7669"/>
                  <a:pt x="12062" y="8631"/>
                </a:cubicBezTo>
                <a:cubicBezTo>
                  <a:pt x="12062" y="9507"/>
                  <a:pt x="11903" y="10213"/>
                  <a:pt x="11606" y="10213"/>
                </a:cubicBezTo>
                <a:close/>
                <a:moveTo>
                  <a:pt x="8790" y="4802"/>
                </a:moveTo>
                <a:lnTo>
                  <a:pt x="7560" y="4802"/>
                </a:lnTo>
                <a:lnTo>
                  <a:pt x="7560" y="16798"/>
                </a:lnTo>
                <a:lnTo>
                  <a:pt x="8303" y="16798"/>
                </a:lnTo>
                <a:lnTo>
                  <a:pt x="8303" y="12574"/>
                </a:lnTo>
                <a:lnTo>
                  <a:pt x="8827" y="12574"/>
                </a:lnTo>
                <a:cubicBezTo>
                  <a:pt x="9457" y="12574"/>
                  <a:pt x="9974" y="11157"/>
                  <a:pt x="9974" y="8677"/>
                </a:cubicBezTo>
                <a:cubicBezTo>
                  <a:pt x="9974" y="6410"/>
                  <a:pt x="9549" y="4802"/>
                  <a:pt x="8790" y="4802"/>
                </a:cubicBezTo>
                <a:close/>
                <a:moveTo>
                  <a:pt x="8749" y="10324"/>
                </a:moveTo>
                <a:lnTo>
                  <a:pt x="8303" y="10324"/>
                </a:lnTo>
                <a:lnTo>
                  <a:pt x="8303" y="7082"/>
                </a:lnTo>
                <a:lnTo>
                  <a:pt x="8745" y="7082"/>
                </a:lnTo>
                <a:cubicBezTo>
                  <a:pt x="9036" y="7082"/>
                  <a:pt x="9214" y="7742"/>
                  <a:pt x="9214" y="8724"/>
                </a:cubicBezTo>
                <a:cubicBezTo>
                  <a:pt x="9214" y="9686"/>
                  <a:pt x="9038" y="10324"/>
                  <a:pt x="8749" y="10324"/>
                </a:cubicBezTo>
                <a:close/>
                <a:moveTo>
                  <a:pt x="5300" y="14399"/>
                </a:moveTo>
                <a:lnTo>
                  <a:pt x="6952" y="14399"/>
                </a:lnTo>
                <a:lnTo>
                  <a:pt x="6952" y="16798"/>
                </a:lnTo>
                <a:lnTo>
                  <a:pt x="4557" y="16798"/>
                </a:lnTo>
                <a:lnTo>
                  <a:pt x="4557" y="4802"/>
                </a:lnTo>
                <a:lnTo>
                  <a:pt x="6852" y="4802"/>
                </a:lnTo>
                <a:lnTo>
                  <a:pt x="6852" y="7201"/>
                </a:lnTo>
                <a:lnTo>
                  <a:pt x="5300" y="7201"/>
                </a:lnTo>
                <a:lnTo>
                  <a:pt x="5300" y="9481"/>
                </a:lnTo>
                <a:lnTo>
                  <a:pt x="6515" y="9481"/>
                </a:lnTo>
                <a:lnTo>
                  <a:pt x="6515" y="11757"/>
                </a:lnTo>
                <a:lnTo>
                  <a:pt x="5300" y="11757"/>
                </a:lnTo>
                <a:lnTo>
                  <a:pt x="5300" y="14399"/>
                </a:lnTo>
                <a:close/>
                <a:moveTo>
                  <a:pt x="2649" y="12357"/>
                </a:moveTo>
                <a:lnTo>
                  <a:pt x="3281" y="16798"/>
                </a:lnTo>
                <a:lnTo>
                  <a:pt x="4118" y="16798"/>
                </a:lnTo>
                <a:lnTo>
                  <a:pt x="3372" y="12000"/>
                </a:lnTo>
                <a:cubicBezTo>
                  <a:pt x="3720" y="11302"/>
                  <a:pt x="3922" y="10128"/>
                  <a:pt x="3922" y="8571"/>
                </a:cubicBezTo>
                <a:cubicBezTo>
                  <a:pt x="3922" y="6397"/>
                  <a:pt x="3497" y="4811"/>
                  <a:pt x="2738" y="4811"/>
                </a:cubicBezTo>
                <a:lnTo>
                  <a:pt x="1485" y="4811"/>
                </a:lnTo>
                <a:lnTo>
                  <a:pt x="1485" y="16810"/>
                </a:lnTo>
                <a:lnTo>
                  <a:pt x="2228" y="16810"/>
                </a:lnTo>
                <a:lnTo>
                  <a:pt x="2228" y="12370"/>
                </a:lnTo>
                <a:lnTo>
                  <a:pt x="2649" y="12357"/>
                </a:lnTo>
                <a:close/>
                <a:moveTo>
                  <a:pt x="2697" y="10213"/>
                </a:moveTo>
                <a:lnTo>
                  <a:pt x="2228" y="10213"/>
                </a:lnTo>
                <a:lnTo>
                  <a:pt x="2228" y="7031"/>
                </a:lnTo>
                <a:lnTo>
                  <a:pt x="2697" y="7031"/>
                </a:lnTo>
                <a:cubicBezTo>
                  <a:pt x="2986" y="7031"/>
                  <a:pt x="3153" y="7669"/>
                  <a:pt x="3153" y="8631"/>
                </a:cubicBezTo>
                <a:cubicBezTo>
                  <a:pt x="3153" y="9507"/>
                  <a:pt x="2994" y="10213"/>
                  <a:pt x="2697" y="10213"/>
                </a:cubicBezTo>
                <a:close/>
              </a:path>
            </a:pathLst>
          </a:custGeom>
          <a:solidFill>
            <a:srgbClr val="4920C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tIns="91440" bIns="91440" anchor="ctr"/>
          <a:lstStyle>
            <a:lvl1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defTabSz="182880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4572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9144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13716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1828800" indent="914400" algn="ctr" defTabSz="182880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>
              <a:defRPr/>
            </a:pPr>
            <a:endParaRPr lang="en-US" altLang="en-US" sz="2600" b="0">
              <a:solidFill>
                <a:srgbClr val="E5385E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28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741" r:id="rId3"/>
    <p:sldLayoutId id="2147483701" r:id="rId4"/>
    <p:sldLayoutId id="2147483664" r:id="rId5"/>
    <p:sldLayoutId id="2147483699" r:id="rId6"/>
    <p:sldLayoutId id="2147483665" r:id="rId7"/>
    <p:sldLayoutId id="2147483722" r:id="rId8"/>
    <p:sldLayoutId id="2147483666" r:id="rId9"/>
    <p:sldLayoutId id="2147483723" r:id="rId10"/>
    <p:sldLayoutId id="2147483655" r:id="rId11"/>
    <p:sldLayoutId id="2147483703" r:id="rId12"/>
    <p:sldLayoutId id="2147483721" r:id="rId13"/>
    <p:sldLayoutId id="2147483667" r:id="rId14"/>
    <p:sldLayoutId id="2147483704" r:id="rId15"/>
    <p:sldLayoutId id="2147483668" r:id="rId16"/>
    <p:sldLayoutId id="2147483705" r:id="rId17"/>
    <p:sldLayoutId id="2147483742" r:id="rId18"/>
    <p:sldLayoutId id="2147483724" r:id="rId19"/>
    <p:sldLayoutId id="2147483669" r:id="rId20"/>
    <p:sldLayoutId id="2147483649" r:id="rId21"/>
    <p:sldLayoutId id="2147483720" r:id="rId22"/>
    <p:sldLayoutId id="2147483660" r:id="rId23"/>
    <p:sldLayoutId id="2147483661" r:id="rId24"/>
    <p:sldLayoutId id="2147483663" r:id="rId25"/>
    <p:sldLayoutId id="2147483672" r:id="rId26"/>
    <p:sldLayoutId id="2147483719" r:id="rId27"/>
    <p:sldLayoutId id="2147483670" r:id="rId28"/>
    <p:sldLayoutId id="2147483671" r:id="rId29"/>
    <p:sldLayoutId id="2147483673" r:id="rId30"/>
    <p:sldLayoutId id="2147483714" r:id="rId31"/>
    <p:sldLayoutId id="2147483662" r:id="rId32"/>
    <p:sldLayoutId id="2147483725" r:id="rId33"/>
    <p:sldLayoutId id="2147483726" r:id="rId34"/>
    <p:sldLayoutId id="2147483727" r:id="rId35"/>
    <p:sldLayoutId id="2147483731" r:id="rId36"/>
    <p:sldLayoutId id="2147483733" r:id="rId37"/>
    <p:sldLayoutId id="2147483739" r:id="rId38"/>
    <p:sldLayoutId id="2147483737" r:id="rId39"/>
    <p:sldLayoutId id="2147483743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10000"/>
        </a:lnSpc>
        <a:spcBef>
          <a:spcPts val="300"/>
        </a:spcBef>
        <a:spcAft>
          <a:spcPts val="600"/>
        </a:spcAft>
        <a:buClr>
          <a:schemeClr val="accent1"/>
        </a:buClr>
        <a:buFont typeface="Heebo" panose="00000500000000000000" pitchFamily="2" charset="-79"/>
        <a:buChar char="+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accent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1" kern="1200">
          <a:solidFill>
            <a:schemeClr val="accent3"/>
          </a:solidFill>
          <a:latin typeface="+mn-lt"/>
          <a:ea typeface="+mn-ea"/>
          <a:cs typeface="+mn-cs"/>
        </a:defRPr>
      </a:lvl4pPr>
      <a:lvl5pPr marL="266700" indent="-266700" algn="l" defTabSz="914400" rtl="0" eaLnBrk="1" latinLnBrk="0" hangingPunct="1">
        <a:lnSpc>
          <a:spcPct val="110000"/>
        </a:lnSpc>
        <a:spcBef>
          <a:spcPts val="300"/>
        </a:spcBef>
        <a:spcAft>
          <a:spcPts val="600"/>
        </a:spcAft>
        <a:buClr>
          <a:schemeClr val="accent1"/>
        </a:buClr>
        <a:buFont typeface="+mj-lt"/>
        <a:buAutoNum type="arabicPeriod"/>
        <a:tabLst>
          <a:tab pos="542925" algn="l"/>
        </a:tabLs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542925" indent="-276225" algn="l" defTabSz="914400" rtl="0" eaLnBrk="1" latinLnBrk="0" hangingPunct="1">
        <a:lnSpc>
          <a:spcPct val="110000"/>
        </a:lnSpc>
        <a:spcBef>
          <a:spcPts val="300"/>
        </a:spcBef>
        <a:spcAft>
          <a:spcPts val="600"/>
        </a:spcAft>
        <a:buClr>
          <a:schemeClr val="accent1"/>
        </a:buClr>
        <a:buFont typeface="Heebo" panose="00000500000000000000" pitchFamily="2" charset="-79"/>
        <a:buChar char="−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79" userDrawn="1">
          <p15:clr>
            <a:srgbClr val="F26B43"/>
          </p15:clr>
        </p15:guide>
        <p15:guide id="4" pos="7401" userDrawn="1">
          <p15:clr>
            <a:srgbClr val="F26B43"/>
          </p15:clr>
        </p15:guide>
        <p15:guide id="5" orient="horz" pos="255" userDrawn="1">
          <p15:clr>
            <a:srgbClr val="F26B43"/>
          </p15:clr>
        </p15:guide>
        <p15:guide id="6" orient="horz" pos="4065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orient="horz" pos="3861" userDrawn="1">
          <p15:clr>
            <a:srgbClr val="F26B43"/>
          </p15:clr>
        </p15:guide>
        <p15:guide id="9" pos="2502" userDrawn="1">
          <p15:clr>
            <a:srgbClr val="F26B43"/>
          </p15:clr>
        </p15:guide>
        <p15:guide id="10" pos="2729" userDrawn="1">
          <p15:clr>
            <a:srgbClr val="F26B43"/>
          </p15:clr>
        </p15:guide>
        <p15:guide id="11" pos="4951" userDrawn="1">
          <p15:clr>
            <a:srgbClr val="F26B43"/>
          </p15:clr>
        </p15:guide>
        <p15:guide id="12" pos="51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12" Type="http://schemas.microsoft.com/office/2007/relationships/hdphoto" Target="../media/hdphoto4.wdp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microsoft.com/office/2007/relationships/hdphoto" Target="../media/hdphoto1.wdp"/><Relationship Id="rId15" Type="http://schemas.openxmlformats.org/officeDocument/2006/relationships/image" Target="../media/image29.png"/><Relationship Id="rId10" Type="http://schemas.microsoft.com/office/2007/relationships/hdphoto" Target="../media/hdphoto3.wdp"/><Relationship Id="rId19" Type="http://schemas.openxmlformats.org/officeDocument/2006/relationships/image" Target="../media/image33.jpeg"/><Relationship Id="rId4" Type="http://schemas.openxmlformats.org/officeDocument/2006/relationships/image" Target="../media/image22.png"/><Relationship Id="rId9" Type="http://schemas.openxmlformats.org/officeDocument/2006/relationships/image" Target="../media/image25.png"/><Relationship Id="rId14" Type="http://schemas.openxmlformats.org/officeDocument/2006/relationships/image" Target="../media/image2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6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hdphoto" Target="../media/hdphoto10.wdp"/><Relationship Id="rId18" Type="http://schemas.openxmlformats.org/officeDocument/2006/relationships/image" Target="../media/image42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39.png"/><Relationship Id="rId17" Type="http://schemas.microsoft.com/office/2007/relationships/hdphoto" Target="../media/hdphoto12.wdp"/><Relationship Id="rId2" Type="http://schemas.openxmlformats.org/officeDocument/2006/relationships/image" Target="../media/image34.png"/><Relationship Id="rId16" Type="http://schemas.openxmlformats.org/officeDocument/2006/relationships/image" Target="../media/image41.png"/><Relationship Id="rId20" Type="http://schemas.microsoft.com/office/2007/relationships/hdphoto" Target="../media/hdphoto13.wdp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6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5" Type="http://schemas.microsoft.com/office/2007/relationships/hdphoto" Target="../media/hdphoto11.wdp"/><Relationship Id="rId10" Type="http://schemas.openxmlformats.org/officeDocument/2006/relationships/image" Target="../media/image38.png"/><Relationship Id="rId19" Type="http://schemas.openxmlformats.org/officeDocument/2006/relationships/image" Target="../media/image43.png"/><Relationship Id="rId4" Type="http://schemas.openxmlformats.org/officeDocument/2006/relationships/image" Target="../media/image35.png"/><Relationship Id="rId9" Type="http://schemas.microsoft.com/office/2007/relationships/hdphoto" Target="../media/hdphoto8.wdp"/><Relationship Id="rId1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2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77" t="31039" r="2815" b="127"/>
          <a:stretch/>
        </p:blipFill>
        <p:spPr>
          <a:xfrm flipV="1">
            <a:off x="20053" y="0"/>
            <a:ext cx="11882374" cy="6489700"/>
          </a:xfrm>
          <a:prstGeom prst="rect">
            <a:avLst/>
          </a:prstGeom>
        </p:spPr>
      </p:pic>
      <p:sp>
        <p:nvSpPr>
          <p:cNvPr id="7" name="Table Placeholder 6"/>
          <p:cNvSpPr>
            <a:spLocks noGrp="1"/>
          </p:cNvSpPr>
          <p:nvPr>
            <p:ph type="tbl" sz="quarter" idx="14"/>
          </p:nvPr>
        </p:nvSpPr>
        <p:spPr/>
      </p:sp>
      <p:sp>
        <p:nvSpPr>
          <p:cNvPr id="8" name="TextBox 7"/>
          <p:cNvSpPr txBox="1"/>
          <p:nvPr/>
        </p:nvSpPr>
        <p:spPr>
          <a:xfrm>
            <a:off x="1747442" y="4720590"/>
            <a:ext cx="869711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FFFF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Global leader in performance marketing</a:t>
            </a:r>
          </a:p>
        </p:txBody>
      </p:sp>
    </p:spTree>
    <p:extLst>
      <p:ext uri="{BB962C8B-B14F-4D97-AF65-F5344CB8AC3E}">
        <p14:creationId xmlns:p14="http://schemas.microsoft.com/office/powerpoint/2010/main" val="2926908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Rules the Game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2"/>
            <a:r>
              <a:rPr lang="en-US" sz="2400" dirty="0"/>
              <a:t>Over 70% of online consumers are using mobile devices to shop.</a:t>
            </a:r>
          </a:p>
          <a:p>
            <a:pPr lvl="2"/>
            <a:endParaRPr lang="en-US" sz="2400" dirty="0"/>
          </a:p>
          <a:p>
            <a:pPr lvl="3"/>
            <a:r>
              <a:rPr lang="en-US" sz="2400" dirty="0"/>
              <a:t>Time spent on mobile phones has increased by 30% since the pandemic started.</a:t>
            </a:r>
          </a:p>
          <a:p>
            <a:endParaRPr lang="en-US" dirty="0"/>
          </a:p>
        </p:txBody>
      </p:sp>
      <p:pic>
        <p:nvPicPr>
          <p:cNvPr id="10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7453" y="497541"/>
            <a:ext cx="3401918" cy="6047854"/>
          </a:xfrm>
        </p:spPr>
      </p:pic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1578A73-425A-4A65-9584-A83792A457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7" t="8355" r="26226" b="13760"/>
          <a:stretch/>
        </p:blipFill>
        <p:spPr>
          <a:xfrm>
            <a:off x="7652647" y="1504042"/>
            <a:ext cx="2471530" cy="423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22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People around each other&#10;&#10;Description automatically generated">
            <a:extLst>
              <a:ext uri="{FF2B5EF4-FFF2-40B4-BE49-F238E27FC236}">
                <a16:creationId xmlns:a16="http://schemas.microsoft.com/office/drawing/2014/main" id="{ADDB07F6-1027-45C9-A855-1FD8A73D48F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1" r="6331"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" r="2724"/>
          <a:stretch/>
        </p:blipFill>
        <p:spPr>
          <a:xfrm>
            <a:off x="304801" y="0"/>
            <a:ext cx="861461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3D9F77C-4DA7-FF42-A9A7-3D64EE1F4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613" y="578100"/>
            <a:ext cx="4240137" cy="1325563"/>
          </a:xfrm>
        </p:spPr>
        <p:txBody>
          <a:bodyPr anchor="ctr"/>
          <a:lstStyle/>
          <a:p>
            <a:r>
              <a:rPr lang="en-US" sz="4400" dirty="0">
                <a:latin typeface="Heebo Black" pitchFamily="2" charset="-79"/>
                <a:cs typeface="Heebo Black" pitchFamily="2" charset="-79"/>
              </a:rPr>
              <a:t>Contactless Shopping Options</a:t>
            </a:r>
            <a:r>
              <a:rPr lang="en-US" sz="4400" dirty="0">
                <a:solidFill>
                  <a:schemeClr val="accent3"/>
                </a:solidFill>
                <a:latin typeface="Heebo Black" pitchFamily="2" charset="-79"/>
                <a:cs typeface="Heebo Black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7493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478040" y="1849755"/>
            <a:ext cx="3160712" cy="3159125"/>
          </a:xfrm>
          <a:solidFill>
            <a:schemeClr val="accent1"/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Growing Demand for Click &amp; Collect Options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530126" y="1849755"/>
            <a:ext cx="3160712" cy="3159125"/>
          </a:xfrm>
        </p:spPr>
        <p:txBody>
          <a:bodyPr/>
          <a:lstStyle/>
          <a:p>
            <a:r>
              <a:rPr lang="en-US" dirty="0"/>
              <a:t>Delivery Service is the Last Impression of a Customer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>
          <a:xfrm>
            <a:off x="8308041" y="1849755"/>
            <a:ext cx="3160712" cy="3159125"/>
          </a:xfrm>
        </p:spPr>
        <p:txBody>
          <a:bodyPr/>
          <a:lstStyle/>
          <a:p>
            <a:r>
              <a:rPr lang="en-US" dirty="0"/>
              <a:t>Win-Win &amp; Cost effective for both Retailers and Consumers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Contactless Shopping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31833-60F5-46B9-9F07-41035B2995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4678E57-9B40-4278-A29C-E6BF80716A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EA8D64C-9EA2-4DA5-ACB3-52F3583017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46B365AF-D9EF-4047-BA05-CA4EB9993C8C}"/>
              </a:ext>
            </a:extLst>
          </p:cNvPr>
          <p:cNvSpPr/>
          <p:nvPr/>
        </p:nvSpPr>
        <p:spPr>
          <a:xfrm>
            <a:off x="3816390" y="3187000"/>
            <a:ext cx="556317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9027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A picture containing icon&#10;&#10;Description automatically generated">
            <a:extLst>
              <a:ext uri="{FF2B5EF4-FFF2-40B4-BE49-F238E27FC236}">
                <a16:creationId xmlns:a16="http://schemas.microsoft.com/office/drawing/2014/main" id="{A18AA84D-B6F2-48FE-8E5F-B3CD4E0D364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2" r="17832"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" r="2724"/>
          <a:stretch/>
        </p:blipFill>
        <p:spPr>
          <a:xfrm>
            <a:off x="304801" y="0"/>
            <a:ext cx="861461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3D9F77C-4DA7-FF42-A9A7-3D64EE1F4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613" y="578100"/>
            <a:ext cx="4240137" cy="1325563"/>
          </a:xfrm>
        </p:spPr>
        <p:txBody>
          <a:bodyPr anchor="ctr"/>
          <a:lstStyle/>
          <a:p>
            <a:r>
              <a:rPr lang="en-US" sz="4400" dirty="0">
                <a:latin typeface="Heebo Black" pitchFamily="2" charset="-79"/>
                <a:cs typeface="Heebo Black" pitchFamily="2" charset="-79"/>
              </a:rPr>
              <a:t>Consumers’ Preferences Change</a:t>
            </a:r>
            <a:r>
              <a:rPr lang="en-US" sz="4400" dirty="0">
                <a:solidFill>
                  <a:schemeClr val="accent3"/>
                </a:solidFill>
                <a:latin typeface="Heebo Black" pitchFamily="2" charset="-79"/>
                <a:cs typeface="Heebo Black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5055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510861" y="1536239"/>
            <a:ext cx="3787421" cy="3785519"/>
          </a:xfrm>
        </p:spPr>
        <p:txBody>
          <a:bodyPr/>
          <a:lstStyle/>
          <a:p>
            <a:r>
              <a:rPr lang="en-US" dirty="0"/>
              <a:t>Consumers become impatient. Product shortages make them look for other brands.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893720" y="1535721"/>
            <a:ext cx="3787421" cy="3785519"/>
          </a:xfrm>
        </p:spPr>
        <p:txBody>
          <a:bodyPr/>
          <a:lstStyle/>
          <a:p>
            <a:r>
              <a:rPr lang="en-US" dirty="0"/>
              <a:t>Consumers re-evaluate the brands they love based on the brand’s approach to COVID-19.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Consumers’ Preferences Change</a:t>
            </a:r>
          </a:p>
        </p:txBody>
      </p:sp>
    </p:spTree>
    <p:extLst>
      <p:ext uri="{BB962C8B-B14F-4D97-AF65-F5344CB8AC3E}">
        <p14:creationId xmlns:p14="http://schemas.microsoft.com/office/powerpoint/2010/main" val="2919450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E5F999-DB26-40C1-86C1-318572526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418" y="2995034"/>
            <a:ext cx="10049870" cy="867930"/>
          </a:xfrm>
        </p:spPr>
        <p:txBody>
          <a:bodyPr/>
          <a:lstStyle/>
          <a:p>
            <a:r>
              <a:rPr lang="en-US" sz="4800" dirty="0"/>
              <a:t>How to Plan for Success</a:t>
            </a:r>
            <a:r>
              <a:rPr lang="en-US" sz="4800" dirty="0">
                <a:solidFill>
                  <a:schemeClr val="accent3"/>
                </a:solidFill>
                <a:latin typeface="Heebo Black" pitchFamily="2" charset="-79"/>
                <a:cs typeface="Heebo Black" pitchFamily="2" charset="-79"/>
              </a:rPr>
              <a:t>.</a:t>
            </a:r>
            <a:endParaRPr lang="el-GR" sz="4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804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icture containing person, indoor, object, clock&#10;&#10;Description automatically generated">
            <a:extLst>
              <a:ext uri="{FF2B5EF4-FFF2-40B4-BE49-F238E27FC236}">
                <a16:creationId xmlns:a16="http://schemas.microsoft.com/office/drawing/2014/main" id="{9C97FF28-5E8B-460E-91EB-29FCCDA6EA9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84" r="13784"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" r="2724"/>
          <a:stretch/>
        </p:blipFill>
        <p:spPr>
          <a:xfrm>
            <a:off x="304801" y="0"/>
            <a:ext cx="861461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3D9F77C-4DA7-FF42-A9A7-3D64EE1F4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613" y="578100"/>
            <a:ext cx="4240137" cy="1325563"/>
          </a:xfrm>
        </p:spPr>
        <p:txBody>
          <a:bodyPr anchor="ctr"/>
          <a:lstStyle/>
          <a:p>
            <a:r>
              <a:rPr lang="en-US" sz="4400" dirty="0">
                <a:latin typeface="Heebo Black" pitchFamily="2" charset="-79"/>
                <a:cs typeface="Heebo Black" pitchFamily="2" charset="-79"/>
              </a:rPr>
              <a:t>Start Early</a:t>
            </a:r>
            <a:r>
              <a:rPr lang="en-US" sz="4400" dirty="0">
                <a:solidFill>
                  <a:schemeClr val="accent3"/>
                </a:solidFill>
                <a:latin typeface="Heebo Black" pitchFamily="2" charset="-79"/>
                <a:cs typeface="Heebo Black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2815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62708" y="6447631"/>
            <a:ext cx="155461" cy="23883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344" name="Circle"/>
          <p:cNvSpPr>
            <a:spLocks noGrp="1"/>
          </p:cNvSpPr>
          <p:nvPr>
            <p:ph type="body" idx="13"/>
          </p:nvPr>
        </p:nvSpPr>
        <p:spPr>
          <a:xfrm>
            <a:off x="2223894" y="1895693"/>
            <a:ext cx="1642797" cy="1641181"/>
          </a:xfrm>
          <a:prstGeom prst="ellipse">
            <a:avLst/>
          </a:prstGeom>
          <a:solidFill>
            <a:srgbClr val="E5385F"/>
          </a:solidFill>
        </p:spPr>
        <p:txBody>
          <a:bodyPr/>
          <a:lstStyle/>
          <a:p>
            <a:pPr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345" name="Circle"/>
          <p:cNvSpPr>
            <a:spLocks noGrp="1"/>
          </p:cNvSpPr>
          <p:nvPr>
            <p:ph type="body" idx="14"/>
          </p:nvPr>
        </p:nvSpPr>
        <p:spPr>
          <a:xfrm>
            <a:off x="4198743" y="1895693"/>
            <a:ext cx="1642797" cy="1641181"/>
          </a:xfrm>
          <a:prstGeom prst="ellipse">
            <a:avLst/>
          </a:prstGeom>
        </p:spPr>
        <p:txBody>
          <a:bodyPr/>
          <a:lstStyle/>
          <a:p>
            <a:pPr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346" name="Circle"/>
          <p:cNvSpPr>
            <a:spLocks noGrp="1"/>
          </p:cNvSpPr>
          <p:nvPr>
            <p:ph type="body" idx="15"/>
          </p:nvPr>
        </p:nvSpPr>
        <p:spPr>
          <a:xfrm>
            <a:off x="6173594" y="1895693"/>
            <a:ext cx="1642797" cy="1641181"/>
          </a:xfrm>
          <a:prstGeom prst="ellipse">
            <a:avLst/>
          </a:prstGeom>
        </p:spPr>
        <p:txBody>
          <a:bodyPr/>
          <a:lstStyle/>
          <a:p>
            <a:pPr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47" name="Circle"/>
          <p:cNvSpPr>
            <a:spLocks noGrp="1"/>
          </p:cNvSpPr>
          <p:nvPr>
            <p:ph type="body" idx="16"/>
          </p:nvPr>
        </p:nvSpPr>
        <p:spPr>
          <a:xfrm>
            <a:off x="8154794" y="1895693"/>
            <a:ext cx="1642797" cy="1641181"/>
          </a:xfrm>
          <a:prstGeom prst="ellipse">
            <a:avLst/>
          </a:prstGeom>
        </p:spPr>
        <p:txBody>
          <a:bodyPr/>
          <a:lstStyle/>
          <a:p>
            <a:pPr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349" name="Identity customer value"/>
          <p:cNvSpPr txBox="1"/>
          <p:nvPr/>
        </p:nvSpPr>
        <p:spPr>
          <a:xfrm>
            <a:off x="2333485" y="2447539"/>
            <a:ext cx="1317224" cy="675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lvl="0"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600" b="1" dirty="0">
                <a:solidFill>
                  <a:srgbClr val="FAD23C"/>
                </a:solidFill>
              </a:rPr>
              <a:t>Start early, </a:t>
            </a:r>
            <a:r>
              <a:rPr lang="en-US" sz="1600" b="1" dirty="0"/>
              <a:t>build anticipation </a:t>
            </a:r>
          </a:p>
        </p:txBody>
      </p:sp>
      <p:sp>
        <p:nvSpPr>
          <p:cNvPr id="350" name="Map the value stream"/>
          <p:cNvSpPr txBox="1"/>
          <p:nvPr/>
        </p:nvSpPr>
        <p:spPr>
          <a:xfrm>
            <a:off x="4355470" y="2254281"/>
            <a:ext cx="1317224" cy="1061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600" b="1" dirty="0">
                <a:solidFill>
                  <a:schemeClr val="accent3"/>
                </a:solidFill>
              </a:rPr>
              <a:t>Take advantage of lower competition</a:t>
            </a:r>
          </a:p>
          <a:p>
            <a:pPr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600" b="1" dirty="0">
                <a:solidFill>
                  <a:schemeClr val="accent3"/>
                </a:solidFill>
              </a:rPr>
              <a:t>presence</a:t>
            </a:r>
          </a:p>
        </p:txBody>
      </p:sp>
      <p:sp>
        <p:nvSpPr>
          <p:cNvPr id="351" name="Create FLOW"/>
          <p:cNvSpPr txBox="1"/>
          <p:nvPr/>
        </p:nvSpPr>
        <p:spPr>
          <a:xfrm>
            <a:off x="6320893" y="2447540"/>
            <a:ext cx="1317223" cy="675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600" b="1" dirty="0">
                <a:solidFill>
                  <a:schemeClr val="accent3"/>
                </a:solidFill>
              </a:rPr>
              <a:t>Collect messaging subscriptions</a:t>
            </a:r>
          </a:p>
        </p:txBody>
      </p:sp>
      <p:sp>
        <p:nvSpPr>
          <p:cNvPr id="352" name="Establish content pull"/>
          <p:cNvSpPr txBox="1"/>
          <p:nvPr/>
        </p:nvSpPr>
        <p:spPr>
          <a:xfrm>
            <a:off x="8295743" y="2349050"/>
            <a:ext cx="1317223" cy="872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600" b="1" dirty="0">
                <a:solidFill>
                  <a:schemeClr val="accent3"/>
                </a:solidFill>
              </a:rPr>
              <a:t>Use a  year-long landing page for Black Friday</a:t>
            </a:r>
          </a:p>
        </p:txBody>
      </p:sp>
    </p:spTree>
    <p:extLst>
      <p:ext uri="{BB962C8B-B14F-4D97-AF65-F5344CB8AC3E}">
        <p14:creationId xmlns:p14="http://schemas.microsoft.com/office/powerpoint/2010/main" val="241804298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62708" y="6447631"/>
            <a:ext cx="155461" cy="23883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344" name="Circle"/>
          <p:cNvSpPr>
            <a:spLocks noGrp="1"/>
          </p:cNvSpPr>
          <p:nvPr>
            <p:ph type="body" idx="13"/>
          </p:nvPr>
        </p:nvSpPr>
        <p:spPr>
          <a:xfrm>
            <a:off x="4192394" y="1920056"/>
            <a:ext cx="1642797" cy="1641181"/>
          </a:xfrm>
          <a:prstGeom prst="ellipse">
            <a:avLst/>
          </a:prstGeom>
          <a:solidFill>
            <a:srgbClr val="E5385F"/>
          </a:solidFill>
        </p:spPr>
        <p:txBody>
          <a:bodyPr/>
          <a:lstStyle/>
          <a:p>
            <a:pPr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345" name="Circle"/>
          <p:cNvSpPr>
            <a:spLocks noGrp="1"/>
          </p:cNvSpPr>
          <p:nvPr>
            <p:ph type="body" idx="14"/>
          </p:nvPr>
        </p:nvSpPr>
        <p:spPr>
          <a:xfrm>
            <a:off x="2170698" y="1964636"/>
            <a:ext cx="1642797" cy="1641181"/>
          </a:xfrm>
          <a:prstGeom prst="ellipse">
            <a:avLst/>
          </a:prstGeom>
        </p:spPr>
        <p:txBody>
          <a:bodyPr/>
          <a:lstStyle/>
          <a:p>
            <a:pPr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346" name="Circle"/>
          <p:cNvSpPr>
            <a:spLocks noGrp="1"/>
          </p:cNvSpPr>
          <p:nvPr>
            <p:ph type="body" idx="15"/>
          </p:nvPr>
        </p:nvSpPr>
        <p:spPr>
          <a:xfrm>
            <a:off x="6173594" y="1895693"/>
            <a:ext cx="1642797" cy="1641181"/>
          </a:xfrm>
          <a:prstGeom prst="ellipse">
            <a:avLst/>
          </a:prstGeom>
        </p:spPr>
        <p:txBody>
          <a:bodyPr/>
          <a:lstStyle/>
          <a:p>
            <a:pPr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47" name="Circle"/>
          <p:cNvSpPr>
            <a:spLocks noGrp="1"/>
          </p:cNvSpPr>
          <p:nvPr>
            <p:ph type="body" idx="16"/>
          </p:nvPr>
        </p:nvSpPr>
        <p:spPr>
          <a:xfrm>
            <a:off x="8154794" y="1895693"/>
            <a:ext cx="1642797" cy="1641181"/>
          </a:xfrm>
          <a:prstGeom prst="ellipse">
            <a:avLst/>
          </a:prstGeom>
        </p:spPr>
        <p:txBody>
          <a:bodyPr/>
          <a:lstStyle/>
          <a:p>
            <a:pPr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349" name="Identity customer value"/>
          <p:cNvSpPr txBox="1"/>
          <p:nvPr/>
        </p:nvSpPr>
        <p:spPr>
          <a:xfrm>
            <a:off x="2333485" y="2447539"/>
            <a:ext cx="1317224" cy="675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lvl="0"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600" b="1" dirty="0">
                <a:solidFill>
                  <a:schemeClr val="accent3"/>
                </a:solidFill>
              </a:rPr>
              <a:t>Start early, build anticipation </a:t>
            </a:r>
          </a:p>
        </p:txBody>
      </p:sp>
      <p:sp>
        <p:nvSpPr>
          <p:cNvPr id="350" name="Map the value stream"/>
          <p:cNvSpPr txBox="1"/>
          <p:nvPr/>
        </p:nvSpPr>
        <p:spPr>
          <a:xfrm>
            <a:off x="4355470" y="2254281"/>
            <a:ext cx="1317224" cy="1061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600" b="1" dirty="0">
                <a:solidFill>
                  <a:schemeClr val="bg1"/>
                </a:solidFill>
              </a:rPr>
              <a:t>Take advantage of </a:t>
            </a:r>
            <a:r>
              <a:rPr lang="en-US" sz="1600" b="1" dirty="0">
                <a:solidFill>
                  <a:schemeClr val="accent4"/>
                </a:solidFill>
              </a:rPr>
              <a:t>lower competition</a:t>
            </a:r>
          </a:p>
          <a:p>
            <a:pPr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600" b="1" dirty="0">
                <a:solidFill>
                  <a:schemeClr val="accent4"/>
                </a:solidFill>
              </a:rPr>
              <a:t>presence</a:t>
            </a:r>
          </a:p>
        </p:txBody>
      </p:sp>
      <p:sp>
        <p:nvSpPr>
          <p:cNvPr id="351" name="Create FLOW"/>
          <p:cNvSpPr txBox="1"/>
          <p:nvPr/>
        </p:nvSpPr>
        <p:spPr>
          <a:xfrm>
            <a:off x="6320893" y="2447540"/>
            <a:ext cx="1317223" cy="675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600" b="1" dirty="0">
                <a:solidFill>
                  <a:schemeClr val="accent3"/>
                </a:solidFill>
              </a:rPr>
              <a:t>Collect messaging subscriptions</a:t>
            </a:r>
          </a:p>
        </p:txBody>
      </p:sp>
      <p:sp>
        <p:nvSpPr>
          <p:cNvPr id="352" name="Establish content pull"/>
          <p:cNvSpPr txBox="1"/>
          <p:nvPr/>
        </p:nvSpPr>
        <p:spPr>
          <a:xfrm>
            <a:off x="8295743" y="2349050"/>
            <a:ext cx="1317223" cy="872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600" b="1" dirty="0">
                <a:solidFill>
                  <a:schemeClr val="accent3"/>
                </a:solidFill>
              </a:rPr>
              <a:t>Use a  year-long landing page for Black Friday</a:t>
            </a:r>
          </a:p>
        </p:txBody>
      </p:sp>
    </p:spTree>
    <p:extLst>
      <p:ext uri="{BB962C8B-B14F-4D97-AF65-F5344CB8AC3E}">
        <p14:creationId xmlns:p14="http://schemas.microsoft.com/office/powerpoint/2010/main" val="4212160271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62708" y="6447631"/>
            <a:ext cx="155461" cy="23883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344" name="Circle"/>
          <p:cNvSpPr>
            <a:spLocks noGrp="1"/>
          </p:cNvSpPr>
          <p:nvPr>
            <p:ph type="body" idx="13"/>
          </p:nvPr>
        </p:nvSpPr>
        <p:spPr>
          <a:xfrm>
            <a:off x="6158105" y="1978366"/>
            <a:ext cx="1642797" cy="1641181"/>
          </a:xfrm>
          <a:prstGeom prst="ellipse">
            <a:avLst/>
          </a:prstGeom>
          <a:solidFill>
            <a:srgbClr val="E5385F"/>
          </a:solidFill>
        </p:spPr>
        <p:txBody>
          <a:bodyPr/>
          <a:lstStyle/>
          <a:p>
            <a:pPr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345" name="Circle"/>
          <p:cNvSpPr>
            <a:spLocks noGrp="1"/>
          </p:cNvSpPr>
          <p:nvPr>
            <p:ph type="body" idx="14"/>
          </p:nvPr>
        </p:nvSpPr>
        <p:spPr>
          <a:xfrm>
            <a:off x="2170698" y="1964636"/>
            <a:ext cx="1642797" cy="1641181"/>
          </a:xfrm>
          <a:prstGeom prst="ellipse">
            <a:avLst/>
          </a:prstGeom>
        </p:spPr>
        <p:txBody>
          <a:bodyPr/>
          <a:lstStyle/>
          <a:p>
            <a:pPr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346" name="Circle"/>
          <p:cNvSpPr>
            <a:spLocks noGrp="1"/>
          </p:cNvSpPr>
          <p:nvPr>
            <p:ph type="body" idx="15"/>
          </p:nvPr>
        </p:nvSpPr>
        <p:spPr>
          <a:xfrm>
            <a:off x="4161416" y="1978366"/>
            <a:ext cx="1642797" cy="1641181"/>
          </a:xfrm>
          <a:prstGeom prst="ellipse">
            <a:avLst/>
          </a:prstGeom>
        </p:spPr>
        <p:txBody>
          <a:bodyPr/>
          <a:lstStyle/>
          <a:p>
            <a:pPr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347" name="Circle"/>
          <p:cNvSpPr>
            <a:spLocks noGrp="1"/>
          </p:cNvSpPr>
          <p:nvPr>
            <p:ph type="body" idx="16"/>
          </p:nvPr>
        </p:nvSpPr>
        <p:spPr>
          <a:xfrm>
            <a:off x="8154794" y="1895693"/>
            <a:ext cx="1642797" cy="1641181"/>
          </a:xfrm>
          <a:prstGeom prst="ellipse">
            <a:avLst/>
          </a:prstGeom>
        </p:spPr>
        <p:txBody>
          <a:bodyPr/>
          <a:lstStyle/>
          <a:p>
            <a:pPr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349" name="Identity customer value"/>
          <p:cNvSpPr txBox="1"/>
          <p:nvPr/>
        </p:nvSpPr>
        <p:spPr>
          <a:xfrm>
            <a:off x="2333485" y="2447539"/>
            <a:ext cx="1317224" cy="675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lvl="0"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600" b="1" dirty="0">
                <a:solidFill>
                  <a:schemeClr val="accent3"/>
                </a:solidFill>
              </a:rPr>
              <a:t>Start early, build anticipation </a:t>
            </a:r>
          </a:p>
        </p:txBody>
      </p:sp>
      <p:sp>
        <p:nvSpPr>
          <p:cNvPr id="350" name="Map the value stream"/>
          <p:cNvSpPr txBox="1"/>
          <p:nvPr/>
        </p:nvSpPr>
        <p:spPr>
          <a:xfrm>
            <a:off x="4355470" y="2254281"/>
            <a:ext cx="1317224" cy="1061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600" b="1" dirty="0">
                <a:solidFill>
                  <a:schemeClr val="accent3"/>
                </a:solidFill>
              </a:rPr>
              <a:t>Take advantage of lower competition</a:t>
            </a:r>
          </a:p>
          <a:p>
            <a:pPr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600" b="1" dirty="0">
                <a:solidFill>
                  <a:schemeClr val="accent3"/>
                </a:solidFill>
              </a:rPr>
              <a:t>presence</a:t>
            </a:r>
          </a:p>
        </p:txBody>
      </p:sp>
      <p:sp>
        <p:nvSpPr>
          <p:cNvPr id="351" name="Create FLOW"/>
          <p:cNvSpPr txBox="1"/>
          <p:nvPr/>
        </p:nvSpPr>
        <p:spPr>
          <a:xfrm>
            <a:off x="6320893" y="2447540"/>
            <a:ext cx="1317223" cy="675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600" b="1" dirty="0">
                <a:solidFill>
                  <a:schemeClr val="bg1"/>
                </a:solidFill>
              </a:rPr>
              <a:t>Collect messaging </a:t>
            </a:r>
            <a:r>
              <a:rPr lang="en-US" sz="1600" b="1" dirty="0">
                <a:solidFill>
                  <a:schemeClr val="accent4"/>
                </a:solidFill>
              </a:rPr>
              <a:t>subscriptions</a:t>
            </a:r>
          </a:p>
        </p:txBody>
      </p:sp>
      <p:sp>
        <p:nvSpPr>
          <p:cNvPr id="352" name="Establish content pull"/>
          <p:cNvSpPr txBox="1"/>
          <p:nvPr/>
        </p:nvSpPr>
        <p:spPr>
          <a:xfrm>
            <a:off x="8295743" y="2349050"/>
            <a:ext cx="1317223" cy="872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600" b="1" dirty="0">
                <a:solidFill>
                  <a:schemeClr val="accent3"/>
                </a:solidFill>
              </a:rPr>
              <a:t>Use a  year-long landing page for Black Friday</a:t>
            </a:r>
          </a:p>
        </p:txBody>
      </p:sp>
    </p:spTree>
    <p:extLst>
      <p:ext uri="{BB962C8B-B14F-4D97-AF65-F5344CB8AC3E}">
        <p14:creationId xmlns:p14="http://schemas.microsoft.com/office/powerpoint/2010/main" val="260213057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1238" y="0"/>
            <a:ext cx="6100762" cy="6858000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19BCAB-8BA6-4CA7-A473-5D171111C8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03" y="3066908"/>
            <a:ext cx="873474" cy="8734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2266BE-5A86-444C-A2E3-FAB4E4D461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349" y="4147917"/>
            <a:ext cx="1866900" cy="10763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104AB7-0556-4D3D-A134-7F12113C8FE4}"/>
              </a:ext>
            </a:extLst>
          </p:cNvPr>
          <p:cNvCxnSpPr/>
          <p:nvPr/>
        </p:nvCxnSpPr>
        <p:spPr>
          <a:xfrm>
            <a:off x="2933250" y="1963114"/>
            <a:ext cx="0" cy="48260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42EA11-A47F-4A4C-BA01-949173E647C7}"/>
              </a:ext>
            </a:extLst>
          </p:cNvPr>
          <p:cNvCxnSpPr>
            <a:cxnSpLocks/>
          </p:cNvCxnSpPr>
          <p:nvPr/>
        </p:nvCxnSpPr>
        <p:spPr>
          <a:xfrm flipH="1">
            <a:off x="12150" y="2445714"/>
            <a:ext cx="6091518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6" name="Picture 2" descr="Image result for initiative advertising logo">
            <a:extLst>
              <a:ext uri="{FF2B5EF4-FFF2-40B4-BE49-F238E27FC236}">
                <a16:creationId xmlns:a16="http://schemas.microsoft.com/office/drawing/2014/main" id="{C09F4DCA-6F9E-4322-A450-71DAD6043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815" y="3167331"/>
            <a:ext cx="2312832" cy="80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Image result for kinesso logo transparent">
            <a:extLst>
              <a:ext uri="{FF2B5EF4-FFF2-40B4-BE49-F238E27FC236}">
                <a16:creationId xmlns:a16="http://schemas.microsoft.com/office/drawing/2014/main" id="{DF586518-1EC1-40C7-807A-73632D04E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743" y="5454551"/>
            <a:ext cx="1549477" cy="33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1" descr="image003">
            <a:extLst>
              <a:ext uri="{FF2B5EF4-FFF2-40B4-BE49-F238E27FC236}">
                <a16:creationId xmlns:a16="http://schemas.microsoft.com/office/drawing/2014/main" id="{035964B0-8534-4DC3-8D53-18F64A235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850" y="5454551"/>
            <a:ext cx="1447898" cy="40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0073E04-D3E1-49FD-AF90-D0198658E7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8897" y="4327812"/>
            <a:ext cx="2190750" cy="561975"/>
          </a:xfrm>
          <a:prstGeom prst="rect">
            <a:avLst/>
          </a:prstGeom>
        </p:spPr>
      </p:pic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46ECB6C5-FB50-467E-8837-E3B75BC28B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710" y="1031875"/>
            <a:ext cx="3283079" cy="54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86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62708" y="6447631"/>
            <a:ext cx="155461" cy="23883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344" name="Circle"/>
          <p:cNvSpPr>
            <a:spLocks noGrp="1"/>
          </p:cNvSpPr>
          <p:nvPr>
            <p:ph type="body" idx="13"/>
          </p:nvPr>
        </p:nvSpPr>
        <p:spPr>
          <a:xfrm>
            <a:off x="8132955" y="2002728"/>
            <a:ext cx="1642797" cy="1641181"/>
          </a:xfrm>
          <a:prstGeom prst="ellipse">
            <a:avLst/>
          </a:prstGeom>
          <a:solidFill>
            <a:srgbClr val="E5385F"/>
          </a:solidFill>
        </p:spPr>
        <p:txBody>
          <a:bodyPr/>
          <a:lstStyle/>
          <a:p>
            <a:pPr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345" name="Circle"/>
          <p:cNvSpPr>
            <a:spLocks noGrp="1"/>
          </p:cNvSpPr>
          <p:nvPr>
            <p:ph type="body" idx="14"/>
          </p:nvPr>
        </p:nvSpPr>
        <p:spPr>
          <a:xfrm>
            <a:off x="2170698" y="1964636"/>
            <a:ext cx="1642797" cy="1641181"/>
          </a:xfrm>
          <a:prstGeom prst="ellipse">
            <a:avLst/>
          </a:prstGeom>
        </p:spPr>
        <p:txBody>
          <a:bodyPr/>
          <a:lstStyle/>
          <a:p>
            <a:pPr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346" name="Circle"/>
          <p:cNvSpPr>
            <a:spLocks noGrp="1"/>
          </p:cNvSpPr>
          <p:nvPr>
            <p:ph type="body" idx="15"/>
          </p:nvPr>
        </p:nvSpPr>
        <p:spPr>
          <a:xfrm>
            <a:off x="4161416" y="1978366"/>
            <a:ext cx="1642797" cy="1641181"/>
          </a:xfrm>
          <a:prstGeom prst="ellipse">
            <a:avLst/>
          </a:prstGeom>
        </p:spPr>
        <p:txBody>
          <a:bodyPr/>
          <a:lstStyle/>
          <a:p>
            <a:pPr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347" name="Circle"/>
          <p:cNvSpPr>
            <a:spLocks noGrp="1"/>
          </p:cNvSpPr>
          <p:nvPr>
            <p:ph type="body" idx="16"/>
          </p:nvPr>
        </p:nvSpPr>
        <p:spPr>
          <a:xfrm>
            <a:off x="6142237" y="2002728"/>
            <a:ext cx="1642797" cy="1641181"/>
          </a:xfrm>
          <a:prstGeom prst="ellipse">
            <a:avLst/>
          </a:prstGeom>
        </p:spPr>
        <p:txBody>
          <a:bodyPr/>
          <a:lstStyle/>
          <a:p>
            <a:pPr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349" name="Identity customer value"/>
          <p:cNvSpPr txBox="1"/>
          <p:nvPr/>
        </p:nvSpPr>
        <p:spPr>
          <a:xfrm>
            <a:off x="2333485" y="2447539"/>
            <a:ext cx="1317224" cy="675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lvl="0"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600" b="1" dirty="0">
                <a:solidFill>
                  <a:schemeClr val="accent3"/>
                </a:solidFill>
              </a:rPr>
              <a:t>Start early, build anticipation </a:t>
            </a:r>
          </a:p>
        </p:txBody>
      </p:sp>
      <p:sp>
        <p:nvSpPr>
          <p:cNvPr id="350" name="Map the value stream"/>
          <p:cNvSpPr txBox="1"/>
          <p:nvPr/>
        </p:nvSpPr>
        <p:spPr>
          <a:xfrm>
            <a:off x="4355470" y="2254281"/>
            <a:ext cx="1317224" cy="1061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600" b="1" dirty="0">
                <a:solidFill>
                  <a:schemeClr val="accent3"/>
                </a:solidFill>
              </a:rPr>
              <a:t>Take advantage of lower competition</a:t>
            </a:r>
          </a:p>
          <a:p>
            <a:pPr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600" b="1" dirty="0">
                <a:solidFill>
                  <a:schemeClr val="accent3"/>
                </a:solidFill>
              </a:rPr>
              <a:t>presence</a:t>
            </a:r>
          </a:p>
        </p:txBody>
      </p:sp>
      <p:sp>
        <p:nvSpPr>
          <p:cNvPr id="351" name="Create FLOW"/>
          <p:cNvSpPr txBox="1"/>
          <p:nvPr/>
        </p:nvSpPr>
        <p:spPr>
          <a:xfrm>
            <a:off x="6320893" y="2447540"/>
            <a:ext cx="1317223" cy="675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600" b="1" dirty="0">
                <a:solidFill>
                  <a:schemeClr val="accent3"/>
                </a:solidFill>
              </a:rPr>
              <a:t>Collect messaging subscriptions</a:t>
            </a:r>
          </a:p>
        </p:txBody>
      </p:sp>
      <p:sp>
        <p:nvSpPr>
          <p:cNvPr id="352" name="Establish content pull"/>
          <p:cNvSpPr txBox="1"/>
          <p:nvPr/>
        </p:nvSpPr>
        <p:spPr>
          <a:xfrm>
            <a:off x="8295743" y="2349050"/>
            <a:ext cx="1317223" cy="8723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600" b="1" dirty="0">
                <a:solidFill>
                  <a:schemeClr val="bg1"/>
                </a:solidFill>
              </a:rPr>
              <a:t>Use a  </a:t>
            </a:r>
            <a:r>
              <a:rPr lang="en-US" sz="1600" b="1" dirty="0">
                <a:solidFill>
                  <a:schemeClr val="accent4"/>
                </a:solidFill>
              </a:rPr>
              <a:t>year-long landing page </a:t>
            </a:r>
            <a:r>
              <a:rPr lang="en-US" sz="1600" b="1" dirty="0">
                <a:solidFill>
                  <a:schemeClr val="bg1"/>
                </a:solidFill>
              </a:rPr>
              <a:t>for Black Friday</a:t>
            </a:r>
          </a:p>
        </p:txBody>
      </p:sp>
    </p:spTree>
    <p:extLst>
      <p:ext uri="{BB962C8B-B14F-4D97-AF65-F5344CB8AC3E}">
        <p14:creationId xmlns:p14="http://schemas.microsoft.com/office/powerpoint/2010/main" val="50958582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A picture containing clock&#10;&#10;Description automatically generated">
            <a:extLst>
              <a:ext uri="{FF2B5EF4-FFF2-40B4-BE49-F238E27FC236}">
                <a16:creationId xmlns:a16="http://schemas.microsoft.com/office/drawing/2014/main" id="{B39F6BF0-C023-4852-89F0-F5D27FF24B3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2" r="8332"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" r="2724"/>
          <a:stretch/>
        </p:blipFill>
        <p:spPr>
          <a:xfrm>
            <a:off x="304801" y="0"/>
            <a:ext cx="861461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3D9F77C-4DA7-FF42-A9A7-3D64EE1F4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613" y="578100"/>
            <a:ext cx="4240137" cy="1325563"/>
          </a:xfrm>
        </p:spPr>
        <p:txBody>
          <a:bodyPr anchor="ctr"/>
          <a:lstStyle/>
          <a:p>
            <a:r>
              <a:rPr lang="en-US" sz="4400" dirty="0">
                <a:latin typeface="Heebo Black" pitchFamily="2" charset="-79"/>
                <a:cs typeface="Heebo Black" pitchFamily="2" charset="-79"/>
              </a:rPr>
              <a:t>Focus on your USPs</a:t>
            </a:r>
            <a:r>
              <a:rPr lang="en-US" sz="4400" dirty="0">
                <a:solidFill>
                  <a:schemeClr val="accent3"/>
                </a:solidFill>
                <a:latin typeface="Heebo Black" pitchFamily="2" charset="-79"/>
                <a:cs typeface="Heebo Black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5528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5FF48F-DDD6-4899-98D7-83E9EC828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795" y="1895693"/>
            <a:ext cx="1676545" cy="1676545"/>
          </a:xfrm>
          <a:prstGeom prst="rect">
            <a:avLst/>
          </a:prstGeom>
        </p:spPr>
      </p:pic>
      <p:sp>
        <p:nvSpPr>
          <p:cNvPr id="3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62708" y="6447631"/>
            <a:ext cx="155461" cy="23883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345" name="Circle"/>
          <p:cNvSpPr>
            <a:spLocks noGrp="1"/>
          </p:cNvSpPr>
          <p:nvPr>
            <p:ph type="body" idx="14"/>
          </p:nvPr>
        </p:nvSpPr>
        <p:spPr>
          <a:xfrm>
            <a:off x="4198743" y="1895693"/>
            <a:ext cx="1642797" cy="1641181"/>
          </a:xfrm>
          <a:prstGeom prst="ellipse">
            <a:avLst/>
          </a:prstGeom>
        </p:spPr>
        <p:txBody>
          <a:bodyPr/>
          <a:lstStyle/>
          <a:p>
            <a:pPr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346" name="Circle"/>
          <p:cNvSpPr>
            <a:spLocks noGrp="1"/>
          </p:cNvSpPr>
          <p:nvPr>
            <p:ph type="body" idx="15"/>
          </p:nvPr>
        </p:nvSpPr>
        <p:spPr>
          <a:xfrm>
            <a:off x="6173594" y="1895693"/>
            <a:ext cx="1642797" cy="1641181"/>
          </a:xfrm>
          <a:prstGeom prst="ellipse">
            <a:avLst/>
          </a:prstGeom>
        </p:spPr>
        <p:txBody>
          <a:bodyPr/>
          <a:lstStyle/>
          <a:p>
            <a:pPr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347" name="Circle"/>
          <p:cNvSpPr>
            <a:spLocks noGrp="1"/>
          </p:cNvSpPr>
          <p:nvPr>
            <p:ph type="body" idx="16"/>
          </p:nvPr>
        </p:nvSpPr>
        <p:spPr>
          <a:xfrm>
            <a:off x="8154794" y="1895693"/>
            <a:ext cx="1642797" cy="1641181"/>
          </a:xfrm>
          <a:prstGeom prst="ellipse">
            <a:avLst/>
          </a:prstGeom>
        </p:spPr>
        <p:txBody>
          <a:bodyPr/>
          <a:lstStyle/>
          <a:p>
            <a:pPr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349" name="Identity customer value"/>
          <p:cNvSpPr txBox="1"/>
          <p:nvPr/>
        </p:nvSpPr>
        <p:spPr>
          <a:xfrm>
            <a:off x="2333485" y="2644516"/>
            <a:ext cx="1317224" cy="281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lvl="0"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600" b="1" dirty="0">
                <a:solidFill>
                  <a:schemeClr val="accent3"/>
                </a:solidFill>
              </a:rPr>
              <a:t>Fast shipping</a:t>
            </a:r>
          </a:p>
        </p:txBody>
      </p:sp>
      <p:sp>
        <p:nvSpPr>
          <p:cNvPr id="350" name="Map the value stream"/>
          <p:cNvSpPr txBox="1"/>
          <p:nvPr/>
        </p:nvSpPr>
        <p:spPr>
          <a:xfrm>
            <a:off x="4355470" y="2598451"/>
            <a:ext cx="1317224" cy="47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600" b="1" dirty="0">
                <a:solidFill>
                  <a:srgbClr val="E6375F"/>
                </a:solidFill>
              </a:rPr>
              <a:t>Safety measures</a:t>
            </a:r>
          </a:p>
        </p:txBody>
      </p:sp>
      <p:sp>
        <p:nvSpPr>
          <p:cNvPr id="351" name="Create FLOW"/>
          <p:cNvSpPr txBox="1"/>
          <p:nvPr/>
        </p:nvSpPr>
        <p:spPr>
          <a:xfrm>
            <a:off x="6320893" y="2598452"/>
            <a:ext cx="1317223" cy="47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600" b="1" dirty="0">
                <a:solidFill>
                  <a:schemeClr val="accent3"/>
                </a:solidFill>
              </a:rPr>
              <a:t>Contactless delivery </a:t>
            </a:r>
          </a:p>
        </p:txBody>
      </p:sp>
      <p:sp>
        <p:nvSpPr>
          <p:cNvPr id="352" name="Establish content pull"/>
          <p:cNvSpPr txBox="1"/>
          <p:nvPr/>
        </p:nvSpPr>
        <p:spPr>
          <a:xfrm>
            <a:off x="8295743" y="2447538"/>
            <a:ext cx="1317223" cy="675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600" b="1" dirty="0">
                <a:solidFill>
                  <a:schemeClr val="accent3"/>
                </a:solidFill>
              </a:rPr>
              <a:t>No questions asked return policy</a:t>
            </a:r>
          </a:p>
        </p:txBody>
      </p:sp>
    </p:spTree>
    <p:extLst>
      <p:ext uri="{BB962C8B-B14F-4D97-AF65-F5344CB8AC3E}">
        <p14:creationId xmlns:p14="http://schemas.microsoft.com/office/powerpoint/2010/main" val="3655855293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Logo&#10;&#10;Description automatically generated">
            <a:extLst>
              <a:ext uri="{FF2B5EF4-FFF2-40B4-BE49-F238E27FC236}">
                <a16:creationId xmlns:a16="http://schemas.microsoft.com/office/drawing/2014/main" id="{96AEE004-E5A6-4CD8-9D03-2BAE7FE0C12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" r="3313"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" r="2724"/>
          <a:stretch/>
        </p:blipFill>
        <p:spPr>
          <a:xfrm>
            <a:off x="304801" y="0"/>
            <a:ext cx="861461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3D9F77C-4DA7-FF42-A9A7-3D64EE1F4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613" y="578100"/>
            <a:ext cx="4240137" cy="1325563"/>
          </a:xfrm>
        </p:spPr>
        <p:txBody>
          <a:bodyPr anchor="ctr"/>
          <a:lstStyle/>
          <a:p>
            <a:r>
              <a:rPr lang="en-US" sz="4400" dirty="0">
                <a:latin typeface="Heebo Black" pitchFamily="2" charset="-79"/>
                <a:cs typeface="Heebo Black" pitchFamily="2" charset="-79"/>
              </a:rPr>
              <a:t>Create Smart Discounts</a:t>
            </a:r>
            <a:r>
              <a:rPr lang="en-US" sz="4400" dirty="0">
                <a:solidFill>
                  <a:schemeClr val="accent3"/>
                </a:solidFill>
                <a:latin typeface="Heebo Black" pitchFamily="2" charset="-79"/>
                <a:cs typeface="Heebo Black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719003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510861" y="1536239"/>
            <a:ext cx="3787421" cy="3785519"/>
          </a:xfrm>
        </p:spPr>
        <p:txBody>
          <a:bodyPr/>
          <a:lstStyle/>
          <a:p>
            <a:r>
              <a:rPr lang="en-US" dirty="0"/>
              <a:t>Don’t heavily discount products that are not going to sell. Use smaller discounts on best selling products!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893720" y="1535721"/>
            <a:ext cx="3787421" cy="3785519"/>
          </a:xfrm>
        </p:spPr>
        <p:txBody>
          <a:bodyPr/>
          <a:lstStyle/>
          <a:p>
            <a:r>
              <a:rPr lang="en-US" dirty="0"/>
              <a:t>Combine best selling products as a gift set.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Smart Discounts</a:t>
            </a:r>
          </a:p>
        </p:txBody>
      </p:sp>
    </p:spTree>
    <p:extLst>
      <p:ext uri="{BB962C8B-B14F-4D97-AF65-F5344CB8AC3E}">
        <p14:creationId xmlns:p14="http://schemas.microsoft.com/office/powerpoint/2010/main" val="4647219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E6B21EA-5B1E-4EEA-841C-4DF0BE860BC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5" r="8035"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" r="2724"/>
          <a:stretch/>
        </p:blipFill>
        <p:spPr>
          <a:xfrm>
            <a:off x="304801" y="0"/>
            <a:ext cx="861461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3D9F77C-4DA7-FF42-A9A7-3D64EE1F4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613" y="578100"/>
            <a:ext cx="4240137" cy="1325563"/>
          </a:xfrm>
        </p:spPr>
        <p:txBody>
          <a:bodyPr anchor="ctr"/>
          <a:lstStyle/>
          <a:p>
            <a:r>
              <a:rPr lang="en-US" sz="4400" dirty="0">
                <a:latin typeface="Heebo Black" pitchFamily="2" charset="-79"/>
                <a:cs typeface="Heebo Black" pitchFamily="2" charset="-79"/>
              </a:rPr>
              <a:t>Invest in your Website</a:t>
            </a:r>
            <a:r>
              <a:rPr lang="en-US" sz="4400" dirty="0">
                <a:solidFill>
                  <a:schemeClr val="accent3"/>
                </a:solidFill>
                <a:latin typeface="Heebo Black" pitchFamily="2" charset="-79"/>
                <a:cs typeface="Heebo Black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64107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6893720" y="1535721"/>
            <a:ext cx="3787421" cy="3785519"/>
          </a:xfrm>
        </p:spPr>
        <p:txBody>
          <a:bodyPr/>
          <a:lstStyle/>
          <a:p>
            <a:r>
              <a:rPr lang="en-US" dirty="0"/>
              <a:t>Give mobile users what they want.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 in your Website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F06D16C4-A6FA-43E0-992D-775613D6EBD8}"/>
              </a:ext>
            </a:extLst>
          </p:cNvPr>
          <p:cNvSpPr txBox="1">
            <a:spLocks/>
          </p:cNvSpPr>
          <p:nvPr/>
        </p:nvSpPr>
        <p:spPr>
          <a:xfrm>
            <a:off x="1903977" y="5943600"/>
            <a:ext cx="3001185" cy="91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Heebo" panose="00000500000000000000" pitchFamily="2" charset="-79"/>
              <a:buChar char="+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66700" indent="-2667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>
                <a:tab pos="542925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2925" indent="-27622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Heebo" panose="00000500000000000000" pitchFamily="2" charset="-79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2000" dirty="0">
                <a:solidFill>
                  <a:schemeClr val="accent3"/>
                </a:solidFill>
              </a:rPr>
              <a:t>Prepare for traffic peaks!</a:t>
            </a:r>
          </a:p>
          <a:p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20F233D5-439C-47A6-8731-9591F0571DF8}"/>
              </a:ext>
            </a:extLst>
          </p:cNvPr>
          <p:cNvSpPr txBox="1">
            <a:spLocks/>
          </p:cNvSpPr>
          <p:nvPr/>
        </p:nvSpPr>
        <p:spPr>
          <a:xfrm>
            <a:off x="1510860" y="1535721"/>
            <a:ext cx="3787421" cy="3785519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Heebo" panose="00000500000000000000" pitchFamily="2" charset="-79"/>
              <a:buChar char="+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66700" indent="-2667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>
                <a:tab pos="542925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2925" indent="-27622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Heebo" panose="00000500000000000000" pitchFamily="2" charset="-79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Make sure to keep your website up and running. </a:t>
            </a:r>
          </a:p>
        </p:txBody>
      </p:sp>
    </p:spTree>
    <p:extLst>
      <p:ext uri="{BB962C8B-B14F-4D97-AF65-F5344CB8AC3E}">
        <p14:creationId xmlns:p14="http://schemas.microsoft.com/office/powerpoint/2010/main" val="22351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510861" y="1536239"/>
            <a:ext cx="3787421" cy="3785519"/>
          </a:xfrm>
        </p:spPr>
        <p:txBody>
          <a:bodyPr/>
          <a:lstStyle/>
          <a:p>
            <a:r>
              <a:rPr lang="en-US" dirty="0"/>
              <a:t>Make sure to keep your website up and running.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 in your Website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F06D16C4-A6FA-43E0-992D-775613D6EBD8}"/>
              </a:ext>
            </a:extLst>
          </p:cNvPr>
          <p:cNvSpPr txBox="1">
            <a:spLocks/>
          </p:cNvSpPr>
          <p:nvPr/>
        </p:nvSpPr>
        <p:spPr>
          <a:xfrm>
            <a:off x="7286835" y="5943600"/>
            <a:ext cx="3001185" cy="914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Heebo" panose="00000500000000000000" pitchFamily="2" charset="-79"/>
              <a:buChar char="+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66700" indent="-2667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>
                <a:tab pos="542925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2925" indent="-27622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Heebo" panose="00000500000000000000" pitchFamily="2" charset="-79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2000" dirty="0">
                <a:solidFill>
                  <a:schemeClr val="accent3"/>
                </a:solidFill>
              </a:rPr>
              <a:t>Mobile first, simplify forms, make checkout smooth</a:t>
            </a:r>
          </a:p>
          <a:p>
            <a:endParaRPr lang="en-US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20F233D5-439C-47A6-8731-9591F0571DF8}"/>
              </a:ext>
            </a:extLst>
          </p:cNvPr>
          <p:cNvSpPr txBox="1">
            <a:spLocks/>
          </p:cNvSpPr>
          <p:nvPr/>
        </p:nvSpPr>
        <p:spPr>
          <a:xfrm>
            <a:off x="6893718" y="1536238"/>
            <a:ext cx="3787421" cy="3785519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tx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Heebo" panose="00000500000000000000" pitchFamily="2" charset="-79"/>
              <a:buChar char="+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266700" indent="-26670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+mj-lt"/>
              <a:buAutoNum type="arabicPeriod"/>
              <a:tabLst>
                <a:tab pos="542925" algn="l"/>
              </a:tabLs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42925" indent="-276225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600"/>
              </a:spcAft>
              <a:buClr>
                <a:schemeClr val="accent1"/>
              </a:buClr>
              <a:buFont typeface="Heebo" panose="00000500000000000000" pitchFamily="2" charset="-79"/>
              <a:buChar char="−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Give mobile users what they want.</a:t>
            </a:r>
          </a:p>
        </p:txBody>
      </p:sp>
    </p:spTree>
    <p:extLst>
      <p:ext uri="{BB962C8B-B14F-4D97-AF65-F5344CB8AC3E}">
        <p14:creationId xmlns:p14="http://schemas.microsoft.com/office/powerpoint/2010/main" val="207723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icture containing shape&#10;&#10;Description automatically generated">
            <a:extLst>
              <a:ext uri="{FF2B5EF4-FFF2-40B4-BE49-F238E27FC236}">
                <a16:creationId xmlns:a16="http://schemas.microsoft.com/office/drawing/2014/main" id="{59FE1984-B44B-4E32-B7D6-AAD35222B6A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" r="2144"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" r="2724"/>
          <a:stretch/>
        </p:blipFill>
        <p:spPr>
          <a:xfrm>
            <a:off x="304801" y="0"/>
            <a:ext cx="861461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3D9F77C-4DA7-FF42-A9A7-3D64EE1F4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613" y="578100"/>
            <a:ext cx="4240137" cy="1325563"/>
          </a:xfrm>
        </p:spPr>
        <p:txBody>
          <a:bodyPr anchor="ctr"/>
          <a:lstStyle/>
          <a:p>
            <a:r>
              <a:rPr lang="en-US" sz="4400" dirty="0">
                <a:latin typeface="Heebo Black" pitchFamily="2" charset="-79"/>
                <a:cs typeface="Heebo Black" pitchFamily="2" charset="-79"/>
              </a:rPr>
              <a:t>Dominate Performance Campaigns</a:t>
            </a:r>
            <a:r>
              <a:rPr lang="en-US" sz="4400" dirty="0">
                <a:solidFill>
                  <a:schemeClr val="accent3"/>
                </a:solidFill>
                <a:latin typeface="Heebo Black" pitchFamily="2" charset="-79"/>
                <a:cs typeface="Heebo Black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8735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62708" y="6447631"/>
            <a:ext cx="155461" cy="23883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  <p:sp>
        <p:nvSpPr>
          <p:cNvPr id="344" name="Circle"/>
          <p:cNvSpPr>
            <a:spLocks noGrp="1"/>
          </p:cNvSpPr>
          <p:nvPr>
            <p:ph type="body" idx="13"/>
          </p:nvPr>
        </p:nvSpPr>
        <p:spPr>
          <a:prstGeom prst="ellipse">
            <a:avLst/>
          </a:prstGeom>
          <a:solidFill>
            <a:srgbClr val="E5385F"/>
          </a:solidFill>
        </p:spPr>
        <p:txBody>
          <a:bodyPr/>
          <a:lstStyle/>
          <a:p>
            <a:pPr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345" name="Circle"/>
          <p:cNvSpPr>
            <a:spLocks noGrp="1"/>
          </p:cNvSpPr>
          <p:nvPr>
            <p:ph type="body" idx="14"/>
          </p:nvPr>
        </p:nvSpPr>
        <p:spPr>
          <a:prstGeom prst="ellipse">
            <a:avLst/>
          </a:prstGeom>
        </p:spPr>
        <p:txBody>
          <a:bodyPr/>
          <a:lstStyle/>
          <a:p>
            <a:pPr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346" name="Circle"/>
          <p:cNvSpPr>
            <a:spLocks noGrp="1"/>
          </p:cNvSpPr>
          <p:nvPr>
            <p:ph type="body" idx="15"/>
          </p:nvPr>
        </p:nvSpPr>
        <p:spPr>
          <a:prstGeom prst="ellipse">
            <a:avLst/>
          </a:prstGeom>
        </p:spPr>
        <p:txBody>
          <a:bodyPr/>
          <a:lstStyle/>
          <a:p>
            <a:pPr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47" name="Circle"/>
          <p:cNvSpPr>
            <a:spLocks noGrp="1"/>
          </p:cNvSpPr>
          <p:nvPr>
            <p:ph type="body" idx="16"/>
          </p:nvPr>
        </p:nvSpPr>
        <p:spPr>
          <a:prstGeom prst="ellipse">
            <a:avLst/>
          </a:prstGeom>
        </p:spPr>
        <p:txBody>
          <a:bodyPr/>
          <a:lstStyle/>
          <a:p>
            <a:pPr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48" name="Circle"/>
          <p:cNvSpPr>
            <a:spLocks noGrp="1"/>
          </p:cNvSpPr>
          <p:nvPr>
            <p:ph type="body" idx="17"/>
          </p:nvPr>
        </p:nvSpPr>
        <p:spPr>
          <a:prstGeom prst="ellipse">
            <a:avLst/>
          </a:prstGeom>
        </p:spPr>
        <p:txBody>
          <a:bodyPr/>
          <a:lstStyle/>
          <a:p>
            <a:pPr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49" name="Identity customer value"/>
          <p:cNvSpPr txBox="1"/>
          <p:nvPr/>
        </p:nvSpPr>
        <p:spPr>
          <a:xfrm>
            <a:off x="1192838" y="2485247"/>
            <a:ext cx="1317224" cy="675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600" b="1" dirty="0"/>
              <a:t>Review </a:t>
            </a:r>
            <a:r>
              <a:rPr lang="en-US" sz="1600" b="1" dirty="0">
                <a:solidFill>
                  <a:schemeClr val="accent4"/>
                </a:solidFill>
              </a:rPr>
              <a:t>Last Year’s Performance</a:t>
            </a:r>
            <a:endParaRPr sz="1600" b="1" dirty="0">
              <a:solidFill>
                <a:schemeClr val="accent4"/>
              </a:solidFill>
            </a:endParaRPr>
          </a:p>
        </p:txBody>
      </p:sp>
      <p:sp>
        <p:nvSpPr>
          <p:cNvPr id="350" name="Map the value stream"/>
          <p:cNvSpPr txBox="1"/>
          <p:nvPr/>
        </p:nvSpPr>
        <p:spPr>
          <a:xfrm>
            <a:off x="3167688" y="2695304"/>
            <a:ext cx="1317224" cy="255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400" b="1" dirty="0">
                <a:solidFill>
                  <a:schemeClr val="accent3"/>
                </a:solidFill>
              </a:rPr>
              <a:t>Start early</a:t>
            </a:r>
          </a:p>
        </p:txBody>
      </p:sp>
      <p:sp>
        <p:nvSpPr>
          <p:cNvPr id="351" name="Create FLOW"/>
          <p:cNvSpPr txBox="1"/>
          <p:nvPr/>
        </p:nvSpPr>
        <p:spPr>
          <a:xfrm>
            <a:off x="5142538" y="2522951"/>
            <a:ext cx="1317223" cy="599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400" b="1" dirty="0">
                <a:solidFill>
                  <a:schemeClr val="accent3"/>
                </a:solidFill>
              </a:rPr>
              <a:t>Have a cross-channel strategy</a:t>
            </a:r>
            <a:endParaRPr sz="1400" b="1" dirty="0">
              <a:solidFill>
                <a:schemeClr val="accent3"/>
              </a:solidFill>
            </a:endParaRPr>
          </a:p>
        </p:txBody>
      </p:sp>
      <p:sp>
        <p:nvSpPr>
          <p:cNvPr id="352" name="Establish content pull"/>
          <p:cNvSpPr txBox="1"/>
          <p:nvPr/>
        </p:nvSpPr>
        <p:spPr>
          <a:xfrm>
            <a:off x="7117388" y="2609126"/>
            <a:ext cx="1317223" cy="427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400" b="1" dirty="0">
                <a:solidFill>
                  <a:schemeClr val="accent3"/>
                </a:solidFill>
              </a:rPr>
              <a:t>Own your brand</a:t>
            </a:r>
            <a:endParaRPr sz="1400" b="1" dirty="0">
              <a:solidFill>
                <a:schemeClr val="accent3"/>
              </a:solidFill>
            </a:endParaRPr>
          </a:p>
        </p:txBody>
      </p:sp>
      <p:sp>
        <p:nvSpPr>
          <p:cNvPr id="353" name="Seek perfection"/>
          <p:cNvSpPr txBox="1"/>
          <p:nvPr/>
        </p:nvSpPr>
        <p:spPr>
          <a:xfrm>
            <a:off x="9092238" y="2522951"/>
            <a:ext cx="1317223" cy="599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400" b="1" dirty="0">
                <a:solidFill>
                  <a:schemeClr val="accent3"/>
                </a:solidFill>
              </a:rPr>
              <a:t>Keep an eye on the competition</a:t>
            </a:r>
            <a:endParaRPr sz="1400" b="1" dirty="0">
              <a:solidFill>
                <a:schemeClr val="accent3"/>
              </a:solidFill>
            </a:endParaRPr>
          </a:p>
        </p:txBody>
      </p:sp>
      <p:sp>
        <p:nvSpPr>
          <p:cNvPr id="354" name="What are the HVA’s?…"/>
          <p:cNvSpPr txBox="1"/>
          <p:nvPr/>
        </p:nvSpPr>
        <p:spPr>
          <a:xfrm>
            <a:off x="938686" y="3960422"/>
            <a:ext cx="1656849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defTabSz="228600">
              <a:defRPr sz="2200">
                <a:solidFill>
                  <a:srgbClr val="FFFFFF"/>
                </a:solidFill>
              </a:defRPr>
            </a:pPr>
            <a:r>
              <a:rPr lang="en-US" sz="1200" b="1" dirty="0">
                <a:solidFill>
                  <a:srgbClr val="0B090B"/>
                </a:solidFill>
              </a:rPr>
              <a:t>What did you learn?</a:t>
            </a:r>
          </a:p>
          <a:p>
            <a:pPr defTabSz="228600">
              <a:defRPr sz="2200">
                <a:solidFill>
                  <a:srgbClr val="FFFFFF"/>
                </a:solidFill>
              </a:defRPr>
            </a:pPr>
            <a:endParaRPr lang="en-US" sz="1200" b="1" dirty="0">
              <a:solidFill>
                <a:srgbClr val="0B090B"/>
              </a:solidFill>
            </a:endParaRPr>
          </a:p>
          <a:p>
            <a:pPr defTabSz="228600">
              <a:defRPr sz="2200">
                <a:solidFill>
                  <a:srgbClr val="FFFFFF"/>
                </a:solidFill>
              </a:defRPr>
            </a:pPr>
            <a:r>
              <a:rPr lang="en-US" sz="1200" b="1" dirty="0">
                <a:solidFill>
                  <a:srgbClr val="0B090B"/>
                </a:solidFill>
              </a:rPr>
              <a:t>What can you do better?</a:t>
            </a:r>
            <a:endParaRPr sz="1200" b="1" dirty="0">
              <a:solidFill>
                <a:srgbClr val="0B09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1287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DC048604-198A-5643-B245-0B83A83E6272}"/>
              </a:ext>
            </a:extLst>
          </p:cNvPr>
          <p:cNvSpPr/>
          <p:nvPr/>
        </p:nvSpPr>
        <p:spPr>
          <a:xfrm>
            <a:off x="6014364" y="1189625"/>
            <a:ext cx="4789789" cy="4527815"/>
          </a:xfrm>
          <a:prstGeom prst="ellipse">
            <a:avLst/>
          </a:prstGeom>
          <a:noFill/>
          <a:ln w="57150">
            <a:solidFill>
              <a:schemeClr val="accent2"/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37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CBCA017-5C2B-4626-9814-14D7E83256F5}"/>
              </a:ext>
            </a:extLst>
          </p:cNvPr>
          <p:cNvGrpSpPr/>
          <p:nvPr/>
        </p:nvGrpSpPr>
        <p:grpSpPr>
          <a:xfrm>
            <a:off x="5553258" y="1189625"/>
            <a:ext cx="1327974" cy="1334822"/>
            <a:chOff x="5306113" y="1400257"/>
            <a:chExt cx="1327974" cy="1334822"/>
          </a:xfrm>
          <a:solidFill>
            <a:schemeClr val="accent1"/>
          </a:solidFill>
        </p:grpSpPr>
        <p:sp>
          <p:nvSpPr>
            <p:cNvPr id="10" name="Oval 9"/>
            <p:cNvSpPr/>
            <p:nvPr/>
          </p:nvSpPr>
          <p:spPr>
            <a:xfrm>
              <a:off x="5306113" y="1400257"/>
              <a:ext cx="1327974" cy="1334822"/>
            </a:xfrm>
            <a:prstGeom prst="ellipse">
              <a:avLst/>
            </a:prstGeom>
            <a:grpFill/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algn="ctr" defTabSz="914400" hangingPunct="1">
                <a:defRPr/>
              </a:pPr>
              <a:endParaRPr lang="en-US" sz="1200" kern="1200" dirty="0">
                <a:solidFill>
                  <a:schemeClr val="bg1"/>
                </a:solidFill>
              </a:endParaRPr>
            </a:p>
            <a:p>
              <a:pPr algn="ctr" defTabSz="914400" hangingPunct="1">
                <a:defRPr/>
              </a:pPr>
              <a:r>
                <a:rPr lang="en-US" sz="1200" kern="1200" dirty="0">
                  <a:solidFill>
                    <a:schemeClr val="bg1"/>
                  </a:solidFill>
                </a:rPr>
                <a:t>30 Search </a:t>
              </a:r>
            </a:p>
            <a:p>
              <a:pPr algn="ctr" defTabSz="914400" hangingPunct="1">
                <a:defRPr/>
              </a:pPr>
              <a:r>
                <a:rPr lang="en-US" sz="1200" kern="1200" dirty="0">
                  <a:solidFill>
                    <a:schemeClr val="bg1"/>
                  </a:solidFill>
                </a:rPr>
                <a:t>Certifications </a:t>
              </a:r>
            </a:p>
          </p:txBody>
        </p:sp>
        <p:pic>
          <p:nvPicPr>
            <p:cNvPr id="18" name="Picture 14" descr="Picture 14"/>
            <p:cNvPicPr>
              <a:picLocks noChangeAspect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845731" y="1701493"/>
              <a:ext cx="243581" cy="2435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ECC6483-22AA-4DD2-B8BF-607334517653}"/>
              </a:ext>
            </a:extLst>
          </p:cNvPr>
          <p:cNvGrpSpPr/>
          <p:nvPr/>
        </p:nvGrpSpPr>
        <p:grpSpPr>
          <a:xfrm>
            <a:off x="7896045" y="355928"/>
            <a:ext cx="1327974" cy="1359681"/>
            <a:chOff x="7075533" y="466371"/>
            <a:chExt cx="1327974" cy="1359681"/>
          </a:xfrm>
          <a:solidFill>
            <a:schemeClr val="accent1"/>
          </a:solidFill>
        </p:grpSpPr>
        <p:sp>
          <p:nvSpPr>
            <p:cNvPr id="14" name="Oval 13"/>
            <p:cNvSpPr/>
            <p:nvPr/>
          </p:nvSpPr>
          <p:spPr>
            <a:xfrm>
              <a:off x="7075533" y="466371"/>
              <a:ext cx="1327974" cy="1359681"/>
            </a:xfrm>
            <a:prstGeom prst="ellipse">
              <a:avLst/>
            </a:prstGeom>
            <a:grpFill/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lvl="0" algn="ctr" defTabSz="914400" hangingPunct="1">
                <a:defRPr/>
              </a:pPr>
              <a:endParaRPr lang="en-GB" sz="1200" kern="1200" dirty="0">
                <a:solidFill>
                  <a:schemeClr val="bg1"/>
                </a:solidFill>
              </a:endParaRPr>
            </a:p>
            <a:p>
              <a:pPr lvl="0" algn="ctr" defTabSz="914400" hangingPunct="1">
                <a:defRPr/>
              </a:pPr>
              <a:r>
                <a:rPr lang="en-GB" sz="1200" kern="1200" dirty="0">
                  <a:solidFill>
                    <a:schemeClr val="bg1"/>
                  </a:solidFill>
                </a:rPr>
                <a:t>30 Display </a:t>
              </a:r>
            </a:p>
            <a:p>
              <a:pPr lvl="0" algn="ctr" defTabSz="914400" hangingPunct="1">
                <a:defRPr/>
              </a:pPr>
              <a:r>
                <a:rPr lang="en-GB" sz="1200" kern="1200" dirty="0">
                  <a:solidFill>
                    <a:schemeClr val="bg1"/>
                  </a:solidFill>
                </a:rPr>
                <a:t>Certifications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pic>
          <p:nvPicPr>
            <p:cNvPr id="19" name="Picture 15" descr="Picture 15"/>
            <p:cNvPicPr>
              <a:picLocks noChangeAspect="1"/>
            </p:cNvPicPr>
            <p:nvPr/>
          </p:nvPicPr>
          <p:blipFill>
            <a:blip r:embed="rId4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829" b="100000" l="2451" r="100000">
                          <a14:foregroundMark x1="38235" y1="64634" x2="38235" y2="64634"/>
                          <a14:foregroundMark x1="70098" y1="44512" x2="70098" y2="44512"/>
                          <a14:foregroundMark x1="78431" y1="19512" x2="78431" y2="19512"/>
                          <a14:backgroundMark x1="22549" y1="19512" x2="22549" y2="1951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52770" y="721561"/>
              <a:ext cx="373499" cy="3002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408A1AB-33D1-498A-86DB-38FBE3C1700C}"/>
              </a:ext>
            </a:extLst>
          </p:cNvPr>
          <p:cNvGrpSpPr/>
          <p:nvPr/>
        </p:nvGrpSpPr>
        <p:grpSpPr>
          <a:xfrm>
            <a:off x="9712443" y="987627"/>
            <a:ext cx="1327974" cy="1334822"/>
            <a:chOff x="8752667" y="622387"/>
            <a:chExt cx="1327974" cy="1334822"/>
          </a:xfrm>
          <a:solidFill>
            <a:schemeClr val="accent1"/>
          </a:solidFill>
        </p:grpSpPr>
        <p:sp>
          <p:nvSpPr>
            <p:cNvPr id="13" name="Oval 12"/>
            <p:cNvSpPr/>
            <p:nvPr/>
          </p:nvSpPr>
          <p:spPr>
            <a:xfrm>
              <a:off x="8752667" y="622387"/>
              <a:ext cx="1327974" cy="1334822"/>
            </a:xfrm>
            <a:prstGeom prst="ellipse">
              <a:avLst/>
            </a:prstGeom>
            <a:grpFill/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lvl="0" algn="ctr" defTabSz="914400" hangingPunct="1">
                <a:defRPr/>
              </a:pPr>
              <a:endParaRPr lang="en-GB" sz="1200" kern="1200" dirty="0">
                <a:solidFill>
                  <a:schemeClr val="tx1"/>
                </a:solidFill>
              </a:endParaRPr>
            </a:p>
            <a:p>
              <a:pPr lvl="0" algn="ctr" defTabSz="914400" hangingPunct="1">
                <a:defRPr/>
              </a:pPr>
              <a:r>
                <a:rPr lang="en-GB" sz="1200" kern="1200" dirty="0">
                  <a:solidFill>
                    <a:schemeClr val="bg1"/>
                  </a:solidFill>
                </a:rPr>
                <a:t>30 Mobile </a:t>
              </a:r>
            </a:p>
            <a:p>
              <a:pPr lvl="0" algn="ctr" defTabSz="914400" hangingPunct="1">
                <a:defRPr/>
              </a:pPr>
              <a:r>
                <a:rPr lang="en-GB" sz="1200" kern="1200" dirty="0">
                  <a:solidFill>
                    <a:schemeClr val="bg1"/>
                  </a:solidFill>
                </a:rPr>
                <a:t>Certifications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pic>
          <p:nvPicPr>
            <p:cNvPr id="20" name="Picture 16" descr="Picture 16"/>
            <p:cNvPicPr>
              <a:picLocks noChangeAspect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artisticPhotocopy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200783" y="835901"/>
              <a:ext cx="431741" cy="32380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E3C0F04-1742-4CBC-B83B-D523BFD73558}"/>
              </a:ext>
            </a:extLst>
          </p:cNvPr>
          <p:cNvGrpSpPr/>
          <p:nvPr/>
        </p:nvGrpSpPr>
        <p:grpSpPr>
          <a:xfrm>
            <a:off x="4876753" y="3146331"/>
            <a:ext cx="1327974" cy="1334822"/>
            <a:chOff x="6104592" y="3276896"/>
            <a:chExt cx="1327974" cy="1334822"/>
          </a:xfrm>
          <a:solidFill>
            <a:schemeClr val="accent1"/>
          </a:solidFill>
        </p:grpSpPr>
        <p:sp>
          <p:nvSpPr>
            <p:cNvPr id="11" name="Oval 10"/>
            <p:cNvSpPr/>
            <p:nvPr/>
          </p:nvSpPr>
          <p:spPr>
            <a:xfrm>
              <a:off x="6104592" y="3276896"/>
              <a:ext cx="1327974" cy="1334822"/>
            </a:xfrm>
            <a:prstGeom prst="ellipse">
              <a:avLst/>
            </a:prstGeom>
            <a:grpFill/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lvl="0" algn="ctr" defTabSz="914400" hangingPunct="1">
                <a:defRPr/>
              </a:pPr>
              <a:endParaRPr lang="en-GB" sz="1200" kern="1200" dirty="0">
                <a:solidFill>
                  <a:schemeClr val="tx1"/>
                </a:solidFill>
              </a:endParaRPr>
            </a:p>
            <a:p>
              <a:pPr lvl="0" algn="ctr" defTabSz="914400" hangingPunct="1">
                <a:defRPr/>
              </a:pPr>
              <a:r>
                <a:rPr lang="en-GB" sz="1200" kern="1200" dirty="0">
                  <a:solidFill>
                    <a:schemeClr val="bg1"/>
                  </a:solidFill>
                </a:rPr>
                <a:t>30 Video </a:t>
              </a:r>
            </a:p>
            <a:p>
              <a:pPr lvl="0" algn="ctr" defTabSz="914400" hangingPunct="1">
                <a:defRPr/>
              </a:pPr>
              <a:r>
                <a:rPr lang="en-GB" sz="1200" kern="1200" dirty="0">
                  <a:solidFill>
                    <a:schemeClr val="bg1"/>
                  </a:solidFill>
                </a:rPr>
                <a:t>Certifications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pic>
          <p:nvPicPr>
            <p:cNvPr id="21" name="Picture 17" descr="Picture 17"/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>
                          <a14:foregroundMark x1="26000" y1="62585" x2="26000" y2="62585"/>
                          <a14:foregroundMark x1="79000" y1="69388" x2="79000" y2="69388"/>
                          <a14:foregroundMark x1="69500" y1="29932" x2="69500" y2="29932"/>
                          <a14:foregroundMark x1="18500" y1="26531" x2="18500" y2="26531"/>
                          <a14:backgroundMark x1="52500" y1="49660" x2="52500" y2="49660"/>
                        </a14:backgroundRemoval>
                      </a14:imgEffect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593636" y="3536120"/>
              <a:ext cx="349885" cy="2571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D840FD7-55B3-416C-9E26-08C0145DD378}"/>
              </a:ext>
            </a:extLst>
          </p:cNvPr>
          <p:cNvGrpSpPr/>
          <p:nvPr/>
        </p:nvGrpSpPr>
        <p:grpSpPr>
          <a:xfrm>
            <a:off x="5819643" y="4811805"/>
            <a:ext cx="1327974" cy="1359681"/>
            <a:chOff x="7646089" y="4106510"/>
            <a:chExt cx="1327974" cy="1359681"/>
          </a:xfrm>
          <a:solidFill>
            <a:schemeClr val="accent1"/>
          </a:solidFill>
        </p:grpSpPr>
        <p:sp>
          <p:nvSpPr>
            <p:cNvPr id="12" name="Oval 11"/>
            <p:cNvSpPr/>
            <p:nvPr/>
          </p:nvSpPr>
          <p:spPr>
            <a:xfrm>
              <a:off x="7646089" y="4106510"/>
              <a:ext cx="1327974" cy="1359681"/>
            </a:xfrm>
            <a:prstGeom prst="ellipse">
              <a:avLst/>
            </a:prstGeom>
            <a:grpFill/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lvl="0" algn="ctr" defTabSz="914400" hangingPunct="1">
                <a:defRPr/>
              </a:pPr>
              <a:endParaRPr lang="en-GB" sz="1200" kern="1200" dirty="0">
                <a:solidFill>
                  <a:schemeClr val="tx1"/>
                </a:solidFill>
              </a:endParaRPr>
            </a:p>
            <a:p>
              <a:pPr lvl="0" algn="ctr" defTabSz="914400" hangingPunct="1">
                <a:defRPr/>
              </a:pPr>
              <a:r>
                <a:rPr lang="en-GB" sz="1200" kern="1200" dirty="0">
                  <a:solidFill>
                    <a:schemeClr val="bg1"/>
                  </a:solidFill>
                </a:rPr>
                <a:t>30 Shopping </a:t>
              </a:r>
            </a:p>
            <a:p>
              <a:pPr lvl="0" algn="ctr" defTabSz="914400" hangingPunct="1">
                <a:defRPr/>
              </a:pPr>
              <a:r>
                <a:rPr kumimoji="0" lang="en-GB" sz="12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+mn-ea"/>
                  <a:cs typeface="+mn-cs"/>
                </a:rPr>
                <a:t>Certifications</a:t>
              </a:r>
            </a:p>
          </p:txBody>
        </p:sp>
        <p:pic>
          <p:nvPicPr>
            <p:cNvPr id="23" name="Picture 18" descr="Picture 18"/>
            <p:cNvPicPr>
              <a:picLocks noChangeAspect="1"/>
            </p:cNvPicPr>
            <p:nvPr/>
          </p:nvPicPr>
          <p:blipFill>
            <a:blip r:embed="rId9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7403" l="0" r="100000">
                          <a14:backgroundMark x1="86076" y1="17532" x2="86076" y2="17532"/>
                          <a14:backgroundMark x1="82278" y1="86364" x2="82278" y2="86364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44610" y="4320883"/>
              <a:ext cx="317095" cy="30906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EBFFDDD-2391-42DE-A03C-29A51E1F8FC8}"/>
              </a:ext>
            </a:extLst>
          </p:cNvPr>
          <p:cNvGrpSpPr/>
          <p:nvPr/>
        </p:nvGrpSpPr>
        <p:grpSpPr>
          <a:xfrm>
            <a:off x="10500594" y="2919195"/>
            <a:ext cx="1327974" cy="1334822"/>
            <a:chOff x="9391018" y="3478606"/>
            <a:chExt cx="1327974" cy="1334822"/>
          </a:xfrm>
          <a:solidFill>
            <a:schemeClr val="accent1"/>
          </a:solidFill>
        </p:grpSpPr>
        <p:sp>
          <p:nvSpPr>
            <p:cNvPr id="15" name="Oval 14"/>
            <p:cNvSpPr/>
            <p:nvPr/>
          </p:nvSpPr>
          <p:spPr>
            <a:xfrm>
              <a:off x="9391018" y="3478606"/>
              <a:ext cx="1327974" cy="1334822"/>
            </a:xfrm>
            <a:prstGeom prst="ellipse">
              <a:avLst/>
            </a:prstGeom>
            <a:grpFill/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lvl="0" algn="ctr" defTabSz="914400" hangingPunct="1">
                <a:defRPr/>
              </a:pPr>
              <a:endParaRPr lang="en-GB" sz="1200" kern="1200" dirty="0">
                <a:solidFill>
                  <a:schemeClr val="tx1"/>
                </a:solidFill>
              </a:endParaRPr>
            </a:p>
            <a:p>
              <a:pPr lvl="0" algn="ctr" defTabSz="914400" hangingPunct="1">
                <a:defRPr/>
              </a:pPr>
              <a:r>
                <a:rPr lang="en-GB" sz="1200" kern="1200" dirty="0">
                  <a:solidFill>
                    <a:schemeClr val="bg1"/>
                  </a:solidFill>
                </a:rPr>
                <a:t>30 Analytics  Certifications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pic>
          <p:nvPicPr>
            <p:cNvPr id="24" name="Picture 19" descr="Picture 19"/>
            <p:cNvPicPr>
              <a:picLocks noChangeAspect="1"/>
            </p:cNvPicPr>
            <p:nvPr/>
          </p:nvPicPr>
          <p:blipFill>
            <a:blip r:embed="rId11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1316" r="100000">
                          <a14:foregroundMark x1="78947" y1="65517" x2="78947" y2="65517"/>
                          <a14:foregroundMark x1="51316" y1="65517" x2="51316" y2="65517"/>
                          <a14:foregroundMark x1="18421" y1="83448" x2="18421" y2="83448"/>
                          <a14:foregroundMark x1="83553" y1="18621" x2="83553" y2="1862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898719" y="3694497"/>
              <a:ext cx="308105" cy="2939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</p:grpSp>
      <p:sp>
        <p:nvSpPr>
          <p:cNvPr id="28" name="Title 3">
            <a:extLst>
              <a:ext uri="{FF2B5EF4-FFF2-40B4-BE49-F238E27FC236}">
                <a16:creationId xmlns:a16="http://schemas.microsoft.com/office/drawing/2014/main" id="{393FDB8C-4437-144E-BFF8-0BDF653C24F5}"/>
              </a:ext>
            </a:extLst>
          </p:cNvPr>
          <p:cNvSpPr txBox="1">
            <a:spLocks/>
          </p:cNvSpPr>
          <p:nvPr/>
        </p:nvSpPr>
        <p:spPr>
          <a:xfrm>
            <a:off x="564811" y="4629950"/>
            <a:ext cx="4364038" cy="2999277"/>
          </a:xfrm>
          <a:prstGeom prst="rect">
            <a:avLst/>
          </a:prstGeom>
        </p:spPr>
        <p:txBody>
          <a:bodyPr anchor="ctr" anchorCtr="0"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trike="sngStrike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76C313B-7C2B-4540-A3EA-227C2B9FC999}"/>
              </a:ext>
            </a:extLst>
          </p:cNvPr>
          <p:cNvGrpSpPr/>
          <p:nvPr/>
        </p:nvGrpSpPr>
        <p:grpSpPr>
          <a:xfrm>
            <a:off x="8619070" y="2148629"/>
            <a:ext cx="1480208" cy="1675696"/>
            <a:chOff x="8364944" y="1945316"/>
            <a:chExt cx="1293238" cy="1468270"/>
          </a:xfrm>
        </p:grpSpPr>
        <p:sp>
          <p:nvSpPr>
            <p:cNvPr id="29" name="Oval 28"/>
            <p:cNvSpPr/>
            <p:nvPr/>
          </p:nvSpPr>
          <p:spPr>
            <a:xfrm>
              <a:off x="8364944" y="2116562"/>
              <a:ext cx="1293238" cy="1297024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/>
            <a:p>
              <a:pPr lvl="0" algn="ctr" defTabSz="914400" hangingPunct="1">
                <a:defRPr/>
              </a:pPr>
              <a:endParaRPr lang="en-GB" sz="900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914400" hangingPunct="1">
                <a:defRPr/>
              </a:pPr>
              <a:endParaRPr lang="en-GB" sz="900" kern="1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914400" hangingPunct="1">
                <a:defRPr/>
              </a:pPr>
              <a:r>
                <a:rPr lang="en-GB" sz="1100" kern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24 FB Blueprint  Certifications</a:t>
              </a:r>
              <a:endParaRPr kumimoji="0" lang="en-GB" sz="1100" i="0" u="none" strike="noStrike" kern="1200" normalizeH="0" baseline="0" noProof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046" y="1945316"/>
              <a:ext cx="781553" cy="77869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D21121E-8AA3-46E3-9269-6663599F3A3F}"/>
              </a:ext>
            </a:extLst>
          </p:cNvPr>
          <p:cNvGrpSpPr/>
          <p:nvPr/>
        </p:nvGrpSpPr>
        <p:grpSpPr>
          <a:xfrm>
            <a:off x="6986082" y="1967891"/>
            <a:ext cx="1415905" cy="1437664"/>
            <a:chOff x="6921765" y="1812949"/>
            <a:chExt cx="1381345" cy="1378763"/>
          </a:xfrm>
        </p:grpSpPr>
        <p:sp>
          <p:nvSpPr>
            <p:cNvPr id="22" name="Oval 21"/>
            <p:cNvSpPr/>
            <p:nvPr/>
          </p:nvSpPr>
          <p:spPr>
            <a:xfrm>
              <a:off x="6921765" y="1812949"/>
              <a:ext cx="1381345" cy="1378763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/>
            <a:p>
              <a:pPr lvl="0" algn="ctr" defTabSz="914400" hangingPunct="1">
                <a:defRPr/>
              </a:pPr>
              <a:endParaRPr lang="en-GB" sz="1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914400" hangingPunct="1">
                <a:defRPr/>
              </a:pPr>
              <a:endParaRPr lang="en-GB" sz="1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914400" hangingPunct="1">
                <a:defRPr/>
              </a:pPr>
              <a:endParaRPr lang="en-GB" sz="12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lvl="0" algn="ctr" defTabSz="914400" hangingPunct="1">
                <a:defRPr/>
              </a:pPr>
              <a:r>
                <a:rPr lang="en-GB" sz="1200" kern="12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11 Bing  Certifications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6586" y="2094864"/>
              <a:ext cx="871069" cy="352511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DBB9045-BCC8-438F-9595-2354DD6EFA04}"/>
              </a:ext>
            </a:extLst>
          </p:cNvPr>
          <p:cNvGrpSpPr/>
          <p:nvPr/>
        </p:nvGrpSpPr>
        <p:grpSpPr>
          <a:xfrm>
            <a:off x="9836607" y="4619222"/>
            <a:ext cx="1327974" cy="1334822"/>
            <a:chOff x="10570646" y="2556351"/>
            <a:chExt cx="1327974" cy="1334822"/>
          </a:xfrm>
          <a:solidFill>
            <a:schemeClr val="accent1"/>
          </a:solidFill>
        </p:grpSpPr>
        <p:sp>
          <p:nvSpPr>
            <p:cNvPr id="17" name="Oval 16"/>
            <p:cNvSpPr/>
            <p:nvPr/>
          </p:nvSpPr>
          <p:spPr>
            <a:xfrm>
              <a:off x="10570646" y="2556351"/>
              <a:ext cx="1327974" cy="1334822"/>
            </a:xfrm>
            <a:prstGeom prst="ellipse">
              <a:avLst/>
            </a:prstGeom>
            <a:grpFill/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lvl="0" algn="ctr" defTabSz="914400" hangingPunct="1">
                <a:defRPr/>
              </a:pPr>
              <a:endParaRPr lang="en-GB" sz="1200" kern="1200" dirty="0">
                <a:solidFill>
                  <a:schemeClr val="tx1"/>
                </a:solidFill>
              </a:endParaRPr>
            </a:p>
            <a:p>
              <a:pPr lvl="0" algn="ctr" defTabSz="914400" hangingPunct="1">
                <a:defRPr/>
              </a:pPr>
              <a:r>
                <a:rPr lang="en-GB" sz="1200" dirty="0">
                  <a:solidFill>
                    <a:schemeClr val="bg1"/>
                  </a:solidFill>
                </a:rPr>
                <a:t>9 </a:t>
              </a:r>
              <a:r>
                <a:rPr lang="en-US" sz="1200" dirty="0">
                  <a:solidFill>
                    <a:schemeClr val="bg1"/>
                  </a:solidFill>
                </a:rPr>
                <a:t>DV360</a:t>
              </a:r>
              <a:endParaRPr lang="en-GB" sz="1200" kern="1200" dirty="0">
                <a:solidFill>
                  <a:schemeClr val="bg1"/>
                </a:solidFill>
              </a:endParaRPr>
            </a:p>
            <a:p>
              <a:pPr lvl="0" algn="ctr" defTabSz="914400" hangingPunct="1">
                <a:defRPr/>
              </a:pPr>
              <a:r>
                <a:rPr lang="en-GB" sz="1200" kern="1200" dirty="0">
                  <a:solidFill>
                    <a:schemeClr val="bg1"/>
                  </a:solidFill>
                </a:rPr>
                <a:t>Certifications</a:t>
              </a: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pic>
          <p:nvPicPr>
            <p:cNvPr id="1026" name="Picture 2" descr="Display &amp; Video 360 Help">
              <a:extLst>
                <a:ext uri="{FF2B5EF4-FFF2-40B4-BE49-F238E27FC236}">
                  <a16:creationId xmlns:a16="http://schemas.microsoft.com/office/drawing/2014/main" id="{784A794C-677D-4957-B1F4-9AF83B24C0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31410" y="2713186"/>
              <a:ext cx="311621" cy="31162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D3966FD-8236-4C63-8E15-A8E309E88FEA}"/>
              </a:ext>
            </a:extLst>
          </p:cNvPr>
          <p:cNvGrpSpPr/>
          <p:nvPr/>
        </p:nvGrpSpPr>
        <p:grpSpPr>
          <a:xfrm>
            <a:off x="7912341" y="5330666"/>
            <a:ext cx="1415905" cy="1447030"/>
            <a:chOff x="8291384" y="5334947"/>
            <a:chExt cx="1327974" cy="1359681"/>
          </a:xfrm>
          <a:solidFill>
            <a:schemeClr val="accent1"/>
          </a:solidFill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8F663EC-CA16-487B-9DA2-44230C01F81C}"/>
                </a:ext>
              </a:extLst>
            </p:cNvPr>
            <p:cNvSpPr/>
            <p:nvPr/>
          </p:nvSpPr>
          <p:spPr>
            <a:xfrm>
              <a:off x="8291384" y="5334947"/>
              <a:ext cx="1327974" cy="1359681"/>
            </a:xfrm>
            <a:prstGeom prst="ellipse">
              <a:avLst/>
            </a:prstGeom>
            <a:grpFill/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/>
            <a:lstStyle/>
            <a:p>
              <a:pPr lvl="0" algn="ctr" defTabSz="914400" hangingPunct="1">
                <a:defRPr/>
              </a:pPr>
              <a:endParaRPr lang="en-GB" sz="1200" dirty="0">
                <a:solidFill>
                  <a:schemeClr val="bg1"/>
                </a:solidFill>
              </a:endParaRPr>
            </a:p>
            <a:p>
              <a:pPr lvl="0" algn="ctr" defTabSz="914400" hangingPunct="1">
                <a:defRPr/>
              </a:pPr>
              <a:endParaRPr lang="en-GB" sz="1200" dirty="0">
                <a:solidFill>
                  <a:schemeClr val="bg1"/>
                </a:solidFill>
              </a:endParaRPr>
            </a:p>
            <a:p>
              <a:pPr lvl="0" algn="ctr" defTabSz="914400" hangingPunct="1">
                <a:defRPr/>
              </a:pPr>
              <a:r>
                <a:rPr lang="en-GB" sz="1200" b="1" dirty="0">
                  <a:solidFill>
                    <a:schemeClr val="bg1"/>
                  </a:solidFill>
                </a:rPr>
                <a:t>1 GMP </a:t>
              </a:r>
            </a:p>
            <a:p>
              <a:pPr lvl="0" algn="ctr" defTabSz="914400" hangingPunct="1">
                <a:defRPr/>
              </a:pPr>
              <a:r>
                <a:rPr lang="en-GB" sz="1200" b="1" dirty="0">
                  <a:solidFill>
                    <a:schemeClr val="bg1"/>
                  </a:solidFill>
                </a:rPr>
                <a:t>Certified </a:t>
              </a:r>
            </a:p>
            <a:p>
              <a:pPr lvl="0" algn="ctr" defTabSz="914400" hangingPunct="1">
                <a:defRPr/>
              </a:pPr>
              <a:r>
                <a:rPr lang="en-GB" sz="1200" b="1" dirty="0">
                  <a:solidFill>
                    <a:schemeClr val="bg1"/>
                  </a:solidFill>
                </a:rPr>
                <a:t>Trainer </a:t>
              </a:r>
              <a:endParaRPr lang="en-GB" sz="1200" b="1" kern="1200" dirty="0">
                <a:solidFill>
                  <a:schemeClr val="bg1"/>
                </a:solidFill>
              </a:endParaRPr>
            </a:p>
          </p:txBody>
        </p:sp>
        <p:pic>
          <p:nvPicPr>
            <p:cNvPr id="1030" name="Picture 6" descr="Google Marketing Platform - Unified Advertising and Analytics">
              <a:extLst>
                <a:ext uri="{FF2B5EF4-FFF2-40B4-BE49-F238E27FC236}">
                  <a16:creationId xmlns:a16="http://schemas.microsoft.com/office/drawing/2014/main" id="{F0E81F65-0F0E-4465-BD46-988C32A830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43471" y="5462124"/>
              <a:ext cx="428802" cy="4288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pic>
      </p:grpSp>
      <p:pic>
        <p:nvPicPr>
          <p:cNvPr id="2050" name="Picture 2" descr="image006">
            <a:extLst>
              <a:ext uri="{FF2B5EF4-FFF2-40B4-BE49-F238E27FC236}">
                <a16:creationId xmlns:a16="http://schemas.microsoft.com/office/drawing/2014/main" id="{A75FC09E-DD5D-4FB5-8F27-54B14E0181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876" y="3539824"/>
            <a:ext cx="1726512" cy="688660"/>
          </a:xfrm>
          <a:prstGeom prst="rect">
            <a:avLst/>
          </a:prstGeom>
          <a:solidFill>
            <a:srgbClr val="33CCCC"/>
          </a:solidFill>
          <a:ln>
            <a:noFill/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9743B37-B705-477E-AEEC-D7C0D452ADA7}"/>
              </a:ext>
            </a:extLst>
          </p:cNvPr>
          <p:cNvPicPr>
            <a:picLocks noChangeAspect="1"/>
          </p:cNvPicPr>
          <p:nvPr/>
        </p:nvPicPr>
        <p:blipFill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19070" y="3996332"/>
            <a:ext cx="1159572" cy="12143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D6C35A-64CF-439B-AB9C-DB437351DDDC}"/>
              </a:ext>
            </a:extLst>
          </p:cNvPr>
          <p:cNvSpPr/>
          <p:nvPr/>
        </p:nvSpPr>
        <p:spPr>
          <a:xfrm>
            <a:off x="-1745016" y="283429"/>
            <a:ext cx="6096000" cy="40780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584" indent="-601118" algn="r" defTabSz="599002">
              <a:spcBef>
                <a:spcPts val="600"/>
              </a:spcBef>
              <a:tabLst>
                <a:tab pos="444500" algn="l"/>
                <a:tab pos="1041400" algn="l"/>
                <a:tab pos="1651000" algn="l"/>
                <a:tab pos="2247900" algn="l"/>
                <a:tab pos="2844800" algn="l"/>
                <a:tab pos="3441700" algn="l"/>
                <a:tab pos="4038600" algn="l"/>
                <a:tab pos="4635500" algn="l"/>
                <a:tab pos="5245100" algn="l"/>
                <a:tab pos="5842000" algn="l"/>
                <a:tab pos="6438900" algn="l"/>
                <a:tab pos="7035800" algn="l"/>
                <a:tab pos="7632700" algn="l"/>
                <a:tab pos="8229600" algn="l"/>
                <a:tab pos="8839200" algn="l"/>
                <a:tab pos="9436100" algn="l"/>
                <a:tab pos="10033000" algn="l"/>
                <a:tab pos="10629900" algn="l"/>
                <a:tab pos="11226800" algn="l"/>
                <a:tab pos="11823700" algn="l"/>
                <a:tab pos="12433300" algn="l"/>
              </a:tabLst>
              <a:defRPr sz="2800" spc="-200">
                <a:solidFill>
                  <a:schemeClr val="accent5"/>
                </a:solidFill>
              </a:defRPr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paid search experts + </a:t>
            </a:r>
          </a:p>
          <a:p>
            <a:pPr marL="609584" indent="-601118" algn="r" defTabSz="599002">
              <a:spcBef>
                <a:spcPts val="600"/>
              </a:spcBef>
              <a:tabLst>
                <a:tab pos="444500" algn="l"/>
                <a:tab pos="1041400" algn="l"/>
                <a:tab pos="1651000" algn="l"/>
                <a:tab pos="2247900" algn="l"/>
                <a:tab pos="2844800" algn="l"/>
                <a:tab pos="3441700" algn="l"/>
                <a:tab pos="4038600" algn="l"/>
                <a:tab pos="4635500" algn="l"/>
                <a:tab pos="5245100" algn="l"/>
                <a:tab pos="5842000" algn="l"/>
                <a:tab pos="6438900" algn="l"/>
                <a:tab pos="7035800" algn="l"/>
                <a:tab pos="7632700" algn="l"/>
                <a:tab pos="8229600" algn="l"/>
                <a:tab pos="8839200" algn="l"/>
                <a:tab pos="9436100" algn="l"/>
                <a:tab pos="10033000" algn="l"/>
                <a:tab pos="10629900" algn="l"/>
                <a:tab pos="11226800" algn="l"/>
                <a:tab pos="11823700" algn="l"/>
                <a:tab pos="12433300" algn="l"/>
              </a:tabLst>
              <a:defRPr sz="2800" spc="-200">
                <a:solidFill>
                  <a:schemeClr val="accent5"/>
                </a:solidFill>
              </a:defRPr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organic search experts + </a:t>
            </a:r>
          </a:p>
          <a:p>
            <a:pPr marL="609584" indent="-601118" algn="r" defTabSz="599002">
              <a:spcBef>
                <a:spcPts val="600"/>
              </a:spcBef>
              <a:tabLst>
                <a:tab pos="444500" algn="l"/>
                <a:tab pos="1041400" algn="l"/>
                <a:tab pos="1651000" algn="l"/>
                <a:tab pos="2247900" algn="l"/>
                <a:tab pos="2844800" algn="l"/>
                <a:tab pos="3441700" algn="l"/>
                <a:tab pos="4038600" algn="l"/>
                <a:tab pos="4635500" algn="l"/>
                <a:tab pos="5245100" algn="l"/>
                <a:tab pos="5842000" algn="l"/>
                <a:tab pos="6438900" algn="l"/>
                <a:tab pos="7035800" algn="l"/>
                <a:tab pos="7632700" algn="l"/>
                <a:tab pos="8229600" algn="l"/>
                <a:tab pos="8839200" algn="l"/>
                <a:tab pos="9436100" algn="l"/>
                <a:tab pos="10033000" algn="l"/>
                <a:tab pos="10629900" algn="l"/>
                <a:tab pos="11226800" algn="l"/>
                <a:tab pos="11823700" algn="l"/>
                <a:tab pos="12433300" algn="l"/>
              </a:tabLst>
              <a:defRPr sz="2800" spc="-200">
                <a:solidFill>
                  <a:schemeClr val="accent5"/>
                </a:solidFill>
              </a:defRPr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media experts + </a:t>
            </a:r>
          </a:p>
          <a:p>
            <a:pPr marL="609584" indent="-601118" algn="r" defTabSz="599002">
              <a:spcBef>
                <a:spcPts val="600"/>
              </a:spcBef>
              <a:tabLst>
                <a:tab pos="444500" algn="l"/>
                <a:tab pos="1041400" algn="l"/>
                <a:tab pos="1651000" algn="l"/>
                <a:tab pos="2247900" algn="l"/>
                <a:tab pos="2844800" algn="l"/>
                <a:tab pos="3441700" algn="l"/>
                <a:tab pos="4038600" algn="l"/>
                <a:tab pos="4635500" algn="l"/>
                <a:tab pos="5245100" algn="l"/>
                <a:tab pos="5842000" algn="l"/>
                <a:tab pos="6438900" algn="l"/>
                <a:tab pos="7035800" algn="l"/>
                <a:tab pos="7632700" algn="l"/>
                <a:tab pos="8229600" algn="l"/>
                <a:tab pos="8839200" algn="l"/>
                <a:tab pos="9436100" algn="l"/>
                <a:tab pos="10033000" algn="l"/>
                <a:tab pos="10629900" algn="l"/>
                <a:tab pos="11226800" algn="l"/>
                <a:tab pos="11823700" algn="l"/>
                <a:tab pos="12433300" algn="l"/>
              </a:tabLst>
              <a:defRPr sz="2800" spc="-200">
                <a:solidFill>
                  <a:schemeClr val="accent5"/>
                </a:solidFill>
              </a:defRPr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&amp; analytics experts + </a:t>
            </a:r>
          </a:p>
          <a:p>
            <a:pPr marL="609584" indent="-601118" algn="r" defTabSz="599002">
              <a:spcBef>
                <a:spcPts val="600"/>
              </a:spcBef>
              <a:tabLst>
                <a:tab pos="444500" algn="l"/>
                <a:tab pos="1041400" algn="l"/>
                <a:tab pos="1651000" algn="l"/>
                <a:tab pos="2247900" algn="l"/>
                <a:tab pos="2844800" algn="l"/>
                <a:tab pos="3441700" algn="l"/>
                <a:tab pos="4038600" algn="l"/>
                <a:tab pos="4635500" algn="l"/>
                <a:tab pos="5245100" algn="l"/>
                <a:tab pos="5842000" algn="l"/>
                <a:tab pos="6438900" algn="l"/>
                <a:tab pos="7035800" algn="l"/>
                <a:tab pos="7632700" algn="l"/>
                <a:tab pos="8229600" algn="l"/>
                <a:tab pos="8839200" algn="l"/>
                <a:tab pos="9436100" algn="l"/>
                <a:tab pos="10033000" algn="l"/>
                <a:tab pos="10629900" algn="l"/>
                <a:tab pos="11226800" algn="l"/>
                <a:tab pos="11823700" algn="l"/>
                <a:tab pos="12433300" algn="l"/>
              </a:tabLst>
              <a:defRPr sz="2800" spc="-200">
                <a:solidFill>
                  <a:schemeClr val="accent5"/>
                </a:solidFill>
              </a:defRPr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programmatic experts+ </a:t>
            </a:r>
          </a:p>
          <a:p>
            <a:pPr marL="609584" indent="-601118" algn="r" defTabSz="599002">
              <a:spcBef>
                <a:spcPts val="600"/>
              </a:spcBef>
              <a:tabLst>
                <a:tab pos="444500" algn="l"/>
                <a:tab pos="1041400" algn="l"/>
                <a:tab pos="1651000" algn="l"/>
                <a:tab pos="2247900" algn="l"/>
                <a:tab pos="2844800" algn="l"/>
                <a:tab pos="3441700" algn="l"/>
                <a:tab pos="4038600" algn="l"/>
                <a:tab pos="4635500" algn="l"/>
                <a:tab pos="5245100" algn="l"/>
                <a:tab pos="5842000" algn="l"/>
                <a:tab pos="6438900" algn="l"/>
                <a:tab pos="7035800" algn="l"/>
                <a:tab pos="7632700" algn="l"/>
                <a:tab pos="8229600" algn="l"/>
                <a:tab pos="8839200" algn="l"/>
                <a:tab pos="9436100" algn="l"/>
                <a:tab pos="10033000" algn="l"/>
                <a:tab pos="10629900" algn="l"/>
                <a:tab pos="11226800" algn="l"/>
                <a:tab pos="11823700" algn="l"/>
                <a:tab pos="12433300" algn="l"/>
              </a:tabLst>
              <a:defRPr sz="2800" spc="-200">
                <a:solidFill>
                  <a:schemeClr val="accent5"/>
                </a:solidFill>
              </a:defRPr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account managers + </a:t>
            </a:r>
          </a:p>
          <a:p>
            <a:pPr marL="609584" indent="-601118" algn="r" defTabSz="599002">
              <a:spcBef>
                <a:spcPts val="600"/>
              </a:spcBef>
              <a:tabLst>
                <a:tab pos="444500" algn="l"/>
                <a:tab pos="1041400" algn="l"/>
                <a:tab pos="1651000" algn="l"/>
                <a:tab pos="2247900" algn="l"/>
                <a:tab pos="2844800" algn="l"/>
                <a:tab pos="3441700" algn="l"/>
                <a:tab pos="4038600" algn="l"/>
                <a:tab pos="4635500" algn="l"/>
                <a:tab pos="5245100" algn="l"/>
                <a:tab pos="5842000" algn="l"/>
                <a:tab pos="6438900" algn="l"/>
                <a:tab pos="7035800" algn="l"/>
                <a:tab pos="7632700" algn="l"/>
                <a:tab pos="8229600" algn="l"/>
                <a:tab pos="8839200" algn="l"/>
                <a:tab pos="9436100" algn="l"/>
                <a:tab pos="10033000" algn="l"/>
                <a:tab pos="10629900" algn="l"/>
                <a:tab pos="11226800" algn="l"/>
                <a:tab pos="11823700" algn="l"/>
                <a:tab pos="12433300" algn="l"/>
              </a:tabLst>
              <a:defRPr sz="2800" spc="-200">
                <a:solidFill>
                  <a:schemeClr val="accent5"/>
                </a:solidFill>
              </a:defRPr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engineers +</a:t>
            </a:r>
          </a:p>
          <a:p>
            <a:pPr marL="609584" indent="-601118" algn="r" defTabSz="599002">
              <a:spcBef>
                <a:spcPts val="600"/>
              </a:spcBef>
              <a:tabLst>
                <a:tab pos="444500" algn="l"/>
                <a:tab pos="1041400" algn="l"/>
                <a:tab pos="1651000" algn="l"/>
                <a:tab pos="2247900" algn="l"/>
                <a:tab pos="2844800" algn="l"/>
                <a:tab pos="3441700" algn="l"/>
                <a:tab pos="4038600" algn="l"/>
                <a:tab pos="4635500" algn="l"/>
                <a:tab pos="5245100" algn="l"/>
                <a:tab pos="5842000" algn="l"/>
                <a:tab pos="6438900" algn="l"/>
                <a:tab pos="7035800" algn="l"/>
                <a:tab pos="7632700" algn="l"/>
                <a:tab pos="8229600" algn="l"/>
                <a:tab pos="8839200" algn="l"/>
                <a:tab pos="9436100" algn="l"/>
                <a:tab pos="10033000" algn="l"/>
                <a:tab pos="10629900" algn="l"/>
                <a:tab pos="11226800" algn="l"/>
                <a:tab pos="11823700" algn="l"/>
                <a:tab pos="12433300" algn="l"/>
              </a:tabLst>
              <a:defRPr sz="2800" spc="-200">
                <a:solidFill>
                  <a:schemeClr val="accent5"/>
                </a:solidFill>
              </a:defRPr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  <a:r>
              <a:rPr lang="el-G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621629-3C48-48F0-8A3D-31604D89C278}"/>
              </a:ext>
            </a:extLst>
          </p:cNvPr>
          <p:cNvSpPr/>
          <p:nvPr/>
        </p:nvSpPr>
        <p:spPr>
          <a:xfrm>
            <a:off x="-1623929" y="5087678"/>
            <a:ext cx="6096000" cy="12772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584" indent="-601118" algn="r" defTabSz="599002">
              <a:spcBef>
                <a:spcPts val="600"/>
              </a:spcBef>
              <a:tabLst>
                <a:tab pos="444500" algn="l"/>
                <a:tab pos="1041400" algn="l"/>
                <a:tab pos="1651000" algn="l"/>
                <a:tab pos="2247900" algn="l"/>
                <a:tab pos="2844800" algn="l"/>
                <a:tab pos="3441700" algn="l"/>
                <a:tab pos="4038600" algn="l"/>
                <a:tab pos="4635500" algn="l"/>
                <a:tab pos="5245100" algn="l"/>
                <a:tab pos="5842000" algn="l"/>
                <a:tab pos="6438900" algn="l"/>
                <a:tab pos="7035800" algn="l"/>
                <a:tab pos="7632700" algn="l"/>
                <a:tab pos="8229600" algn="l"/>
                <a:tab pos="8839200" algn="l"/>
                <a:tab pos="9436100" algn="l"/>
                <a:tab pos="10033000" algn="l"/>
                <a:tab pos="10629900" algn="l"/>
                <a:tab pos="11226800" algn="l"/>
                <a:tab pos="11823700" algn="l"/>
                <a:tab pos="12433300" algn="l"/>
              </a:tabLst>
              <a:defRPr sz="2800" spc="-200">
                <a:solidFill>
                  <a:schemeClr val="accent5"/>
                </a:solidFill>
              </a:defRPr>
            </a:pPr>
            <a:r>
              <a:rPr lang="el-GR" sz="3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3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diverse digital </a:t>
            </a:r>
          </a:p>
          <a:p>
            <a:pPr marL="609584" indent="-601118" algn="r" defTabSz="599002">
              <a:spcBef>
                <a:spcPts val="600"/>
              </a:spcBef>
              <a:tabLst>
                <a:tab pos="444500" algn="l"/>
                <a:tab pos="1041400" algn="l"/>
                <a:tab pos="1651000" algn="l"/>
                <a:tab pos="2247900" algn="l"/>
                <a:tab pos="2844800" algn="l"/>
                <a:tab pos="3441700" algn="l"/>
                <a:tab pos="4038600" algn="l"/>
                <a:tab pos="4635500" algn="l"/>
                <a:tab pos="5245100" algn="l"/>
                <a:tab pos="5842000" algn="l"/>
                <a:tab pos="6438900" algn="l"/>
                <a:tab pos="7035800" algn="l"/>
                <a:tab pos="7632700" algn="l"/>
                <a:tab pos="8229600" algn="l"/>
                <a:tab pos="8839200" algn="l"/>
                <a:tab pos="9436100" algn="l"/>
                <a:tab pos="10033000" algn="l"/>
                <a:tab pos="10629900" algn="l"/>
                <a:tab pos="11226800" algn="l"/>
                <a:tab pos="11823700" algn="l"/>
                <a:tab pos="12433300" algn="l"/>
              </a:tabLst>
              <a:defRPr sz="2800" spc="-200">
                <a:solidFill>
                  <a:schemeClr val="accent5"/>
                </a:solidFill>
              </a:defRPr>
            </a:pPr>
            <a:r>
              <a:rPr lang="en-US" sz="36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experts</a:t>
            </a:r>
          </a:p>
        </p:txBody>
      </p:sp>
      <p:pic>
        <p:nvPicPr>
          <p:cNvPr id="41" name="Picture 4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6BDCD3B-5387-45BB-A090-C69052E5029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926" y="4270410"/>
            <a:ext cx="1204307" cy="68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40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62708" y="6447631"/>
            <a:ext cx="155461" cy="23883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  <p:sp>
        <p:nvSpPr>
          <p:cNvPr id="344" name="Circle"/>
          <p:cNvSpPr>
            <a:spLocks noGrp="1"/>
          </p:cNvSpPr>
          <p:nvPr>
            <p:ph type="body" idx="13"/>
          </p:nvPr>
        </p:nvSpPr>
        <p:spPr>
          <a:xfrm>
            <a:off x="2992659" y="2062699"/>
            <a:ext cx="1485901" cy="1484439"/>
          </a:xfrm>
          <a:prstGeom prst="ellipse">
            <a:avLst/>
          </a:prstGeom>
          <a:solidFill>
            <a:srgbClr val="E5385F"/>
          </a:solidFill>
        </p:spPr>
        <p:txBody>
          <a:bodyPr/>
          <a:lstStyle/>
          <a:p>
            <a:pPr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345" name="Circle"/>
          <p:cNvSpPr>
            <a:spLocks noGrp="1"/>
          </p:cNvSpPr>
          <p:nvPr>
            <p:ph type="body" idx="14"/>
          </p:nvPr>
        </p:nvSpPr>
        <p:spPr>
          <a:xfrm>
            <a:off x="1011457" y="2080715"/>
            <a:ext cx="1485901" cy="1484439"/>
          </a:xfrm>
          <a:prstGeom prst="ellipse">
            <a:avLst/>
          </a:prstGeom>
        </p:spPr>
        <p:txBody>
          <a:bodyPr/>
          <a:lstStyle/>
          <a:p>
            <a:pPr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b="1" dirty="0">
              <a:solidFill>
                <a:schemeClr val="accent3"/>
              </a:solidFill>
            </a:endParaRPr>
          </a:p>
        </p:txBody>
      </p:sp>
      <p:sp>
        <p:nvSpPr>
          <p:cNvPr id="346" name="Circle"/>
          <p:cNvSpPr>
            <a:spLocks noGrp="1"/>
          </p:cNvSpPr>
          <p:nvPr>
            <p:ph type="body" idx="15"/>
          </p:nvPr>
        </p:nvSpPr>
        <p:spPr>
          <a:prstGeom prst="ellipse">
            <a:avLst/>
          </a:prstGeom>
        </p:spPr>
        <p:txBody>
          <a:bodyPr/>
          <a:lstStyle/>
          <a:p>
            <a:pPr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347" name="Circle"/>
          <p:cNvSpPr>
            <a:spLocks noGrp="1"/>
          </p:cNvSpPr>
          <p:nvPr>
            <p:ph type="body" idx="16"/>
          </p:nvPr>
        </p:nvSpPr>
        <p:spPr>
          <a:prstGeom prst="ellipse">
            <a:avLst/>
          </a:prstGeom>
        </p:spPr>
        <p:txBody>
          <a:bodyPr/>
          <a:lstStyle/>
          <a:p>
            <a:pPr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48" name="Circle"/>
          <p:cNvSpPr>
            <a:spLocks noGrp="1"/>
          </p:cNvSpPr>
          <p:nvPr>
            <p:ph type="body" idx="17"/>
          </p:nvPr>
        </p:nvSpPr>
        <p:spPr>
          <a:prstGeom prst="ellipse">
            <a:avLst/>
          </a:prstGeom>
        </p:spPr>
        <p:txBody>
          <a:bodyPr/>
          <a:lstStyle/>
          <a:p>
            <a:pPr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49" name="Identity customer value"/>
          <p:cNvSpPr txBox="1"/>
          <p:nvPr/>
        </p:nvSpPr>
        <p:spPr>
          <a:xfrm>
            <a:off x="1192838" y="2522950"/>
            <a:ext cx="1317224" cy="599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400" b="1" dirty="0">
                <a:solidFill>
                  <a:schemeClr val="accent3"/>
                </a:solidFill>
              </a:rPr>
              <a:t>Review Last Year’s Performance</a:t>
            </a:r>
            <a:endParaRPr sz="1400" b="1" dirty="0">
              <a:solidFill>
                <a:schemeClr val="accent3"/>
              </a:solidFill>
            </a:endParaRPr>
          </a:p>
        </p:txBody>
      </p:sp>
      <p:sp>
        <p:nvSpPr>
          <p:cNvPr id="350" name="Map the value stream"/>
          <p:cNvSpPr txBox="1"/>
          <p:nvPr/>
        </p:nvSpPr>
        <p:spPr>
          <a:xfrm>
            <a:off x="3167688" y="2682224"/>
            <a:ext cx="1317224" cy="281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600" b="1" dirty="0">
                <a:solidFill>
                  <a:schemeClr val="bg1"/>
                </a:solidFill>
              </a:rPr>
              <a:t>Start </a:t>
            </a:r>
            <a:r>
              <a:rPr lang="en-US" sz="1600" b="1" dirty="0">
                <a:solidFill>
                  <a:schemeClr val="accent4"/>
                </a:solidFill>
              </a:rPr>
              <a:t>early</a:t>
            </a:r>
          </a:p>
        </p:txBody>
      </p:sp>
      <p:sp>
        <p:nvSpPr>
          <p:cNvPr id="351" name="Create FLOW"/>
          <p:cNvSpPr txBox="1"/>
          <p:nvPr/>
        </p:nvSpPr>
        <p:spPr>
          <a:xfrm>
            <a:off x="5142538" y="2522951"/>
            <a:ext cx="1317223" cy="599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400" b="1" dirty="0">
                <a:solidFill>
                  <a:schemeClr val="accent3"/>
                </a:solidFill>
              </a:rPr>
              <a:t>Have a cross-channel strategy</a:t>
            </a:r>
            <a:endParaRPr sz="1400" b="1" dirty="0">
              <a:solidFill>
                <a:schemeClr val="accent3"/>
              </a:solidFill>
            </a:endParaRPr>
          </a:p>
        </p:txBody>
      </p:sp>
      <p:sp>
        <p:nvSpPr>
          <p:cNvPr id="352" name="Establish content pull"/>
          <p:cNvSpPr txBox="1"/>
          <p:nvPr/>
        </p:nvSpPr>
        <p:spPr>
          <a:xfrm>
            <a:off x="7117388" y="2609126"/>
            <a:ext cx="1317223" cy="427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400" b="1" dirty="0">
                <a:solidFill>
                  <a:schemeClr val="accent3"/>
                </a:solidFill>
              </a:rPr>
              <a:t>Own your brand</a:t>
            </a:r>
            <a:endParaRPr sz="1400" b="1" dirty="0">
              <a:solidFill>
                <a:schemeClr val="accent3"/>
              </a:solidFill>
            </a:endParaRPr>
          </a:p>
        </p:txBody>
      </p:sp>
      <p:sp>
        <p:nvSpPr>
          <p:cNvPr id="353" name="Seek perfection"/>
          <p:cNvSpPr txBox="1"/>
          <p:nvPr/>
        </p:nvSpPr>
        <p:spPr>
          <a:xfrm>
            <a:off x="9092238" y="2522951"/>
            <a:ext cx="1317223" cy="599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400" b="1" dirty="0">
                <a:solidFill>
                  <a:schemeClr val="accent3"/>
                </a:solidFill>
              </a:rPr>
              <a:t>Keep an eye on the competition</a:t>
            </a:r>
            <a:endParaRPr sz="1400" b="1" dirty="0">
              <a:solidFill>
                <a:schemeClr val="accent3"/>
              </a:solidFill>
            </a:endParaRPr>
          </a:p>
        </p:txBody>
      </p:sp>
      <p:sp>
        <p:nvSpPr>
          <p:cNvPr id="14" name="What are the HVA’s?…">
            <a:extLst>
              <a:ext uri="{FF2B5EF4-FFF2-40B4-BE49-F238E27FC236}">
                <a16:creationId xmlns:a16="http://schemas.microsoft.com/office/drawing/2014/main" id="{0B77CA3D-53E1-460A-9B25-50C3FD63DF29}"/>
              </a:ext>
            </a:extLst>
          </p:cNvPr>
          <p:cNvSpPr txBox="1"/>
          <p:nvPr/>
        </p:nvSpPr>
        <p:spPr>
          <a:xfrm>
            <a:off x="2926973" y="3960422"/>
            <a:ext cx="1656849" cy="8107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defTabSz="228600">
              <a:defRPr sz="2200">
                <a:solidFill>
                  <a:srgbClr val="FFFFFF"/>
                </a:solidFill>
              </a:defRPr>
            </a:pPr>
            <a:r>
              <a:rPr lang="en-US" sz="1200" b="1" dirty="0">
                <a:solidFill>
                  <a:srgbClr val="0B090B"/>
                </a:solidFill>
              </a:rPr>
              <a:t>Gather significant data</a:t>
            </a:r>
          </a:p>
          <a:p>
            <a:pPr defTabSz="228600">
              <a:defRPr sz="2200">
                <a:solidFill>
                  <a:srgbClr val="FFFFFF"/>
                </a:solidFill>
              </a:defRPr>
            </a:pPr>
            <a:endParaRPr lang="en-US" sz="1200" b="1" dirty="0">
              <a:solidFill>
                <a:srgbClr val="0B090B"/>
              </a:solidFill>
            </a:endParaRPr>
          </a:p>
          <a:p>
            <a:pPr defTabSz="228600">
              <a:defRPr sz="2200">
                <a:solidFill>
                  <a:srgbClr val="FFFFFF"/>
                </a:solidFill>
              </a:defRPr>
            </a:pPr>
            <a:r>
              <a:rPr lang="en-US" sz="1200" b="1" dirty="0">
                <a:solidFill>
                  <a:srgbClr val="0B090B"/>
                </a:solidFill>
              </a:rPr>
              <a:t>Minimize the learning period</a:t>
            </a:r>
            <a:endParaRPr sz="1200" b="1" dirty="0">
              <a:solidFill>
                <a:srgbClr val="0B090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414469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62708" y="6447631"/>
            <a:ext cx="155461" cy="23883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  <p:sp>
        <p:nvSpPr>
          <p:cNvPr id="344" name="Circle"/>
          <p:cNvSpPr>
            <a:spLocks noGrp="1"/>
          </p:cNvSpPr>
          <p:nvPr>
            <p:ph type="body" idx="13"/>
          </p:nvPr>
        </p:nvSpPr>
        <p:spPr>
          <a:xfrm>
            <a:off x="4967509" y="2080714"/>
            <a:ext cx="1485901" cy="1484439"/>
          </a:xfrm>
          <a:prstGeom prst="ellipse">
            <a:avLst/>
          </a:prstGeom>
          <a:solidFill>
            <a:srgbClr val="E5385F"/>
          </a:solidFill>
        </p:spPr>
        <p:txBody>
          <a:bodyPr/>
          <a:lstStyle/>
          <a:p>
            <a:pPr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345" name="Circle"/>
          <p:cNvSpPr>
            <a:spLocks noGrp="1"/>
          </p:cNvSpPr>
          <p:nvPr>
            <p:ph type="body" idx="14"/>
          </p:nvPr>
        </p:nvSpPr>
        <p:spPr>
          <a:xfrm>
            <a:off x="1011457" y="2080715"/>
            <a:ext cx="1485901" cy="1484439"/>
          </a:xfrm>
          <a:prstGeom prst="ellipse">
            <a:avLst/>
          </a:prstGeom>
        </p:spPr>
        <p:txBody>
          <a:bodyPr/>
          <a:lstStyle/>
          <a:p>
            <a:pPr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b="1" dirty="0">
              <a:solidFill>
                <a:schemeClr val="accent3"/>
              </a:solidFill>
            </a:endParaRPr>
          </a:p>
        </p:txBody>
      </p:sp>
      <p:sp>
        <p:nvSpPr>
          <p:cNvPr id="346" name="Circle"/>
          <p:cNvSpPr>
            <a:spLocks noGrp="1"/>
          </p:cNvSpPr>
          <p:nvPr>
            <p:ph type="body" idx="15"/>
          </p:nvPr>
        </p:nvSpPr>
        <p:spPr>
          <a:xfrm>
            <a:off x="2979955" y="2077447"/>
            <a:ext cx="1485901" cy="1484439"/>
          </a:xfrm>
          <a:prstGeom prst="ellipse">
            <a:avLst/>
          </a:prstGeom>
        </p:spPr>
        <p:txBody>
          <a:bodyPr/>
          <a:lstStyle/>
          <a:p>
            <a:pPr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347" name="Circle"/>
          <p:cNvSpPr>
            <a:spLocks noGrp="1"/>
          </p:cNvSpPr>
          <p:nvPr>
            <p:ph type="body" idx="16"/>
          </p:nvPr>
        </p:nvSpPr>
        <p:spPr>
          <a:prstGeom prst="ellipse">
            <a:avLst/>
          </a:prstGeom>
        </p:spPr>
        <p:txBody>
          <a:bodyPr/>
          <a:lstStyle/>
          <a:p>
            <a:pPr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48" name="Circle"/>
          <p:cNvSpPr>
            <a:spLocks noGrp="1"/>
          </p:cNvSpPr>
          <p:nvPr>
            <p:ph type="body" idx="17"/>
          </p:nvPr>
        </p:nvSpPr>
        <p:spPr>
          <a:prstGeom prst="ellipse">
            <a:avLst/>
          </a:prstGeom>
        </p:spPr>
        <p:txBody>
          <a:bodyPr/>
          <a:lstStyle/>
          <a:p>
            <a:pPr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49" name="Identity customer value"/>
          <p:cNvSpPr txBox="1"/>
          <p:nvPr/>
        </p:nvSpPr>
        <p:spPr>
          <a:xfrm>
            <a:off x="1192838" y="2522950"/>
            <a:ext cx="1317224" cy="599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400" b="1" dirty="0">
                <a:solidFill>
                  <a:schemeClr val="accent3"/>
                </a:solidFill>
              </a:rPr>
              <a:t>Review Last Year’s Performance</a:t>
            </a:r>
            <a:endParaRPr sz="1400" b="1" dirty="0">
              <a:solidFill>
                <a:schemeClr val="accent3"/>
              </a:solidFill>
            </a:endParaRPr>
          </a:p>
        </p:txBody>
      </p:sp>
      <p:sp>
        <p:nvSpPr>
          <p:cNvPr id="350" name="Map the value stream"/>
          <p:cNvSpPr txBox="1"/>
          <p:nvPr/>
        </p:nvSpPr>
        <p:spPr>
          <a:xfrm>
            <a:off x="3167688" y="2695304"/>
            <a:ext cx="1317224" cy="255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400" b="1" dirty="0">
                <a:solidFill>
                  <a:schemeClr val="accent3"/>
                </a:solidFill>
              </a:rPr>
              <a:t>Start early</a:t>
            </a:r>
          </a:p>
        </p:txBody>
      </p:sp>
      <p:sp>
        <p:nvSpPr>
          <p:cNvPr id="351" name="Create FLOW"/>
          <p:cNvSpPr txBox="1"/>
          <p:nvPr/>
        </p:nvSpPr>
        <p:spPr>
          <a:xfrm>
            <a:off x="5089373" y="2481977"/>
            <a:ext cx="1473199" cy="675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600" b="1" dirty="0">
                <a:solidFill>
                  <a:schemeClr val="bg1"/>
                </a:solidFill>
              </a:rPr>
              <a:t>Have a </a:t>
            </a:r>
            <a:r>
              <a:rPr lang="en-US" sz="1600" b="1" dirty="0">
                <a:solidFill>
                  <a:schemeClr val="accent4"/>
                </a:solidFill>
              </a:rPr>
              <a:t>cross-channel strategy</a:t>
            </a:r>
            <a:endParaRPr sz="1600" b="1" dirty="0">
              <a:solidFill>
                <a:schemeClr val="accent4"/>
              </a:solidFill>
            </a:endParaRPr>
          </a:p>
        </p:txBody>
      </p:sp>
      <p:sp>
        <p:nvSpPr>
          <p:cNvPr id="352" name="Establish content pull"/>
          <p:cNvSpPr txBox="1"/>
          <p:nvPr/>
        </p:nvSpPr>
        <p:spPr>
          <a:xfrm>
            <a:off x="7117388" y="2609126"/>
            <a:ext cx="1317223" cy="427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400" b="1" dirty="0">
                <a:solidFill>
                  <a:schemeClr val="accent3"/>
                </a:solidFill>
              </a:rPr>
              <a:t>Own your brand</a:t>
            </a:r>
            <a:endParaRPr sz="1400" b="1" dirty="0">
              <a:solidFill>
                <a:schemeClr val="accent3"/>
              </a:solidFill>
            </a:endParaRPr>
          </a:p>
        </p:txBody>
      </p:sp>
      <p:sp>
        <p:nvSpPr>
          <p:cNvPr id="353" name="Seek perfection"/>
          <p:cNvSpPr txBox="1"/>
          <p:nvPr/>
        </p:nvSpPr>
        <p:spPr>
          <a:xfrm>
            <a:off x="9092238" y="2522951"/>
            <a:ext cx="1317223" cy="599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400" b="1" dirty="0">
                <a:solidFill>
                  <a:schemeClr val="accent3"/>
                </a:solidFill>
              </a:rPr>
              <a:t>Keep an eye on the competition</a:t>
            </a:r>
            <a:endParaRPr sz="1400" b="1" dirty="0">
              <a:solidFill>
                <a:schemeClr val="accent3"/>
              </a:solidFill>
            </a:endParaRPr>
          </a:p>
        </p:txBody>
      </p:sp>
      <p:sp>
        <p:nvSpPr>
          <p:cNvPr id="14" name="What are the HVA’s?…">
            <a:extLst>
              <a:ext uri="{FF2B5EF4-FFF2-40B4-BE49-F238E27FC236}">
                <a16:creationId xmlns:a16="http://schemas.microsoft.com/office/drawing/2014/main" id="{0B77CA3D-53E1-460A-9B25-50C3FD63DF29}"/>
              </a:ext>
            </a:extLst>
          </p:cNvPr>
          <p:cNvSpPr txBox="1"/>
          <p:nvPr/>
        </p:nvSpPr>
        <p:spPr>
          <a:xfrm>
            <a:off x="4936534" y="3868089"/>
            <a:ext cx="1656849" cy="9954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 defTabSz="228600">
              <a:defRPr sz="2200">
                <a:solidFill>
                  <a:srgbClr val="FFFFFF"/>
                </a:solidFill>
              </a:defRPr>
            </a:pPr>
            <a:r>
              <a:rPr lang="en-US" sz="1200" b="1" dirty="0">
                <a:solidFill>
                  <a:srgbClr val="0B090B"/>
                </a:solidFill>
              </a:rPr>
              <a:t>Consistent tone of voice across channels</a:t>
            </a:r>
          </a:p>
          <a:p>
            <a:pPr defTabSz="228600">
              <a:defRPr sz="2200">
                <a:solidFill>
                  <a:srgbClr val="FFFFFF"/>
                </a:solidFill>
              </a:defRPr>
            </a:pPr>
            <a:r>
              <a:rPr lang="en-US" sz="1200" b="1" dirty="0">
                <a:solidFill>
                  <a:srgbClr val="0B090B"/>
                </a:solidFill>
              </a:rPr>
              <a:t> </a:t>
            </a:r>
          </a:p>
          <a:p>
            <a:pPr defTabSz="228600">
              <a:defRPr sz="2200">
                <a:solidFill>
                  <a:srgbClr val="FFFFFF"/>
                </a:solidFill>
              </a:defRPr>
            </a:pPr>
            <a:r>
              <a:rPr lang="en-US" sz="1200" b="1" dirty="0">
                <a:solidFill>
                  <a:srgbClr val="0B090B"/>
                </a:solidFill>
              </a:rPr>
              <a:t>Strong coverage across channels </a:t>
            </a:r>
          </a:p>
        </p:txBody>
      </p:sp>
    </p:spTree>
    <p:extLst>
      <p:ext uri="{BB962C8B-B14F-4D97-AF65-F5344CB8AC3E}">
        <p14:creationId xmlns:p14="http://schemas.microsoft.com/office/powerpoint/2010/main" val="317612267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62708" y="6447631"/>
            <a:ext cx="155461" cy="23883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  <p:sp>
        <p:nvSpPr>
          <p:cNvPr id="344" name="Circle"/>
          <p:cNvSpPr>
            <a:spLocks noGrp="1"/>
          </p:cNvSpPr>
          <p:nvPr>
            <p:ph type="body" idx="13"/>
          </p:nvPr>
        </p:nvSpPr>
        <p:spPr>
          <a:xfrm>
            <a:off x="6955061" y="2077446"/>
            <a:ext cx="1485901" cy="1484439"/>
          </a:xfrm>
          <a:prstGeom prst="ellipse">
            <a:avLst/>
          </a:prstGeom>
          <a:solidFill>
            <a:srgbClr val="E5385F"/>
          </a:solidFill>
        </p:spPr>
        <p:txBody>
          <a:bodyPr/>
          <a:lstStyle/>
          <a:p>
            <a:pPr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345" name="Circle"/>
          <p:cNvSpPr>
            <a:spLocks noGrp="1"/>
          </p:cNvSpPr>
          <p:nvPr>
            <p:ph type="body" idx="14"/>
          </p:nvPr>
        </p:nvSpPr>
        <p:spPr>
          <a:xfrm>
            <a:off x="1011457" y="2080715"/>
            <a:ext cx="1485901" cy="1484439"/>
          </a:xfrm>
          <a:prstGeom prst="ellipse">
            <a:avLst/>
          </a:prstGeom>
        </p:spPr>
        <p:txBody>
          <a:bodyPr/>
          <a:lstStyle/>
          <a:p>
            <a:pPr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b="1" dirty="0">
              <a:solidFill>
                <a:schemeClr val="accent3"/>
              </a:solidFill>
            </a:endParaRPr>
          </a:p>
        </p:txBody>
      </p:sp>
      <p:sp>
        <p:nvSpPr>
          <p:cNvPr id="346" name="Circle"/>
          <p:cNvSpPr>
            <a:spLocks noGrp="1"/>
          </p:cNvSpPr>
          <p:nvPr>
            <p:ph type="body" idx="15"/>
          </p:nvPr>
        </p:nvSpPr>
        <p:spPr>
          <a:xfrm>
            <a:off x="2979955" y="2077447"/>
            <a:ext cx="1485901" cy="1484439"/>
          </a:xfrm>
          <a:prstGeom prst="ellipse">
            <a:avLst/>
          </a:prstGeom>
        </p:spPr>
        <p:txBody>
          <a:bodyPr/>
          <a:lstStyle/>
          <a:p>
            <a:pPr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347" name="Circle"/>
          <p:cNvSpPr>
            <a:spLocks noGrp="1"/>
          </p:cNvSpPr>
          <p:nvPr>
            <p:ph type="body" idx="16"/>
          </p:nvPr>
        </p:nvSpPr>
        <p:spPr>
          <a:xfrm>
            <a:off x="4877401" y="2077446"/>
            <a:ext cx="1485901" cy="1484439"/>
          </a:xfrm>
          <a:prstGeom prst="ellipse">
            <a:avLst/>
          </a:prstGeom>
        </p:spPr>
        <p:txBody>
          <a:bodyPr/>
          <a:lstStyle/>
          <a:p>
            <a:pPr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348" name="Circle"/>
          <p:cNvSpPr>
            <a:spLocks noGrp="1"/>
          </p:cNvSpPr>
          <p:nvPr>
            <p:ph type="body" idx="17"/>
          </p:nvPr>
        </p:nvSpPr>
        <p:spPr>
          <a:prstGeom prst="ellipse">
            <a:avLst/>
          </a:prstGeom>
        </p:spPr>
        <p:txBody>
          <a:bodyPr/>
          <a:lstStyle/>
          <a:p>
            <a:pPr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349" name="Identity customer value"/>
          <p:cNvSpPr txBox="1"/>
          <p:nvPr/>
        </p:nvSpPr>
        <p:spPr>
          <a:xfrm>
            <a:off x="1192838" y="2522950"/>
            <a:ext cx="1317224" cy="599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400" b="1" dirty="0">
                <a:solidFill>
                  <a:schemeClr val="accent3"/>
                </a:solidFill>
              </a:rPr>
              <a:t>Review Last Year’s Performance</a:t>
            </a:r>
            <a:endParaRPr sz="1400" b="1" dirty="0">
              <a:solidFill>
                <a:schemeClr val="accent3"/>
              </a:solidFill>
            </a:endParaRPr>
          </a:p>
        </p:txBody>
      </p:sp>
      <p:sp>
        <p:nvSpPr>
          <p:cNvPr id="350" name="Map the value stream"/>
          <p:cNvSpPr txBox="1"/>
          <p:nvPr/>
        </p:nvSpPr>
        <p:spPr>
          <a:xfrm>
            <a:off x="3167688" y="2695304"/>
            <a:ext cx="1317224" cy="255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400" b="1" dirty="0">
                <a:solidFill>
                  <a:schemeClr val="accent3"/>
                </a:solidFill>
              </a:rPr>
              <a:t>Start early</a:t>
            </a:r>
          </a:p>
        </p:txBody>
      </p:sp>
      <p:sp>
        <p:nvSpPr>
          <p:cNvPr id="352" name="Establish content pull"/>
          <p:cNvSpPr txBox="1"/>
          <p:nvPr/>
        </p:nvSpPr>
        <p:spPr>
          <a:xfrm>
            <a:off x="7117388" y="2583735"/>
            <a:ext cx="1317223" cy="47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600" b="1" dirty="0">
                <a:solidFill>
                  <a:schemeClr val="bg1"/>
                </a:solidFill>
              </a:rPr>
              <a:t>Own your </a:t>
            </a:r>
            <a:r>
              <a:rPr lang="en-US" sz="1600" b="1" dirty="0">
                <a:solidFill>
                  <a:schemeClr val="accent4"/>
                </a:solidFill>
              </a:rPr>
              <a:t>brand</a:t>
            </a:r>
            <a:endParaRPr sz="1600" b="1" dirty="0">
              <a:solidFill>
                <a:schemeClr val="accent4"/>
              </a:solidFill>
            </a:endParaRPr>
          </a:p>
        </p:txBody>
      </p:sp>
      <p:sp>
        <p:nvSpPr>
          <p:cNvPr id="353" name="Seek perfection"/>
          <p:cNvSpPr txBox="1"/>
          <p:nvPr/>
        </p:nvSpPr>
        <p:spPr>
          <a:xfrm>
            <a:off x="9092238" y="2522951"/>
            <a:ext cx="1317223" cy="599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400" b="1" dirty="0">
                <a:solidFill>
                  <a:schemeClr val="accent3"/>
                </a:solidFill>
              </a:rPr>
              <a:t>Keep an eye on the competition</a:t>
            </a:r>
            <a:endParaRPr sz="1400" b="1" dirty="0">
              <a:solidFill>
                <a:schemeClr val="accent3"/>
              </a:solidFill>
            </a:endParaRPr>
          </a:p>
        </p:txBody>
      </p:sp>
      <p:sp>
        <p:nvSpPr>
          <p:cNvPr id="14" name="What are the HVA’s?…">
            <a:extLst>
              <a:ext uri="{FF2B5EF4-FFF2-40B4-BE49-F238E27FC236}">
                <a16:creationId xmlns:a16="http://schemas.microsoft.com/office/drawing/2014/main" id="{0B77CA3D-53E1-460A-9B25-50C3FD63DF29}"/>
              </a:ext>
            </a:extLst>
          </p:cNvPr>
          <p:cNvSpPr txBox="1"/>
          <p:nvPr/>
        </p:nvSpPr>
        <p:spPr>
          <a:xfrm>
            <a:off x="7031151" y="3785836"/>
            <a:ext cx="1656849" cy="1734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defTabSz="228600">
              <a:defRPr sz="2200">
                <a:solidFill>
                  <a:srgbClr val="FFFFFF"/>
                </a:solidFill>
              </a:defRPr>
            </a:pPr>
            <a:r>
              <a:rPr lang="en-US" sz="1200" b="1" dirty="0">
                <a:solidFill>
                  <a:srgbClr val="0B090B"/>
                </a:solidFill>
              </a:rPr>
              <a:t>Black Friday Google Search demand is driven by branded searches</a:t>
            </a:r>
          </a:p>
          <a:p>
            <a:pPr defTabSz="228600">
              <a:defRPr sz="2200">
                <a:solidFill>
                  <a:srgbClr val="FFFFFF"/>
                </a:solidFill>
              </a:defRPr>
            </a:pPr>
            <a:endParaRPr lang="en-US" sz="1200" b="1" dirty="0">
              <a:solidFill>
                <a:srgbClr val="0B090B"/>
              </a:solidFill>
            </a:endParaRPr>
          </a:p>
          <a:p>
            <a:pPr defTabSz="228600">
              <a:defRPr sz="2200">
                <a:solidFill>
                  <a:srgbClr val="FFFFFF"/>
                </a:solidFill>
              </a:defRPr>
            </a:pPr>
            <a:r>
              <a:rPr lang="en-US" sz="1200" b="1" dirty="0">
                <a:solidFill>
                  <a:srgbClr val="0B090B"/>
                </a:solidFill>
              </a:rPr>
              <a:t>Invest in Awareness</a:t>
            </a:r>
          </a:p>
          <a:p>
            <a:pPr defTabSz="228600">
              <a:defRPr sz="2200">
                <a:solidFill>
                  <a:srgbClr val="FFFFFF"/>
                </a:solidFill>
              </a:defRPr>
            </a:pPr>
            <a:endParaRPr lang="en-US" sz="1200" b="1" dirty="0">
              <a:solidFill>
                <a:srgbClr val="0B090B"/>
              </a:solidFill>
            </a:endParaRPr>
          </a:p>
          <a:p>
            <a:pPr defTabSz="228600">
              <a:defRPr sz="2200">
                <a:solidFill>
                  <a:srgbClr val="FFFFFF"/>
                </a:solidFill>
              </a:defRPr>
            </a:pPr>
            <a:r>
              <a:rPr lang="en-US" sz="1200" b="1" dirty="0">
                <a:solidFill>
                  <a:srgbClr val="0B090B"/>
                </a:solidFill>
              </a:rPr>
              <a:t>Don’t let resellers outrank you</a:t>
            </a:r>
          </a:p>
        </p:txBody>
      </p:sp>
      <p:sp>
        <p:nvSpPr>
          <p:cNvPr id="16" name="Create FLOW">
            <a:extLst>
              <a:ext uri="{FF2B5EF4-FFF2-40B4-BE49-F238E27FC236}">
                <a16:creationId xmlns:a16="http://schemas.microsoft.com/office/drawing/2014/main" id="{EB4ADB49-5DCB-472B-A67B-AD57DBFBFF03}"/>
              </a:ext>
            </a:extLst>
          </p:cNvPr>
          <p:cNvSpPr txBox="1"/>
          <p:nvPr/>
        </p:nvSpPr>
        <p:spPr>
          <a:xfrm>
            <a:off x="5142538" y="2522951"/>
            <a:ext cx="1317223" cy="599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400" b="1" dirty="0">
                <a:solidFill>
                  <a:schemeClr val="accent3"/>
                </a:solidFill>
              </a:rPr>
              <a:t>Have a cross-channel strategy</a:t>
            </a:r>
            <a:endParaRPr sz="1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307071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862708" y="6447631"/>
            <a:ext cx="155461" cy="23883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  <p:sp>
        <p:nvSpPr>
          <p:cNvPr id="344" name="Circle"/>
          <p:cNvSpPr>
            <a:spLocks noGrp="1"/>
          </p:cNvSpPr>
          <p:nvPr>
            <p:ph type="body" idx="13"/>
          </p:nvPr>
        </p:nvSpPr>
        <p:spPr>
          <a:xfrm>
            <a:off x="8923560" y="2077446"/>
            <a:ext cx="1485901" cy="1484439"/>
          </a:xfrm>
          <a:prstGeom prst="ellipse">
            <a:avLst/>
          </a:prstGeom>
          <a:solidFill>
            <a:srgbClr val="E5385F"/>
          </a:solidFill>
        </p:spPr>
        <p:txBody>
          <a:bodyPr/>
          <a:lstStyle/>
          <a:p>
            <a:pPr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345" name="Circle"/>
          <p:cNvSpPr>
            <a:spLocks noGrp="1"/>
          </p:cNvSpPr>
          <p:nvPr>
            <p:ph type="body" idx="14"/>
          </p:nvPr>
        </p:nvSpPr>
        <p:spPr>
          <a:xfrm>
            <a:off x="1011457" y="2080715"/>
            <a:ext cx="1485901" cy="1484439"/>
          </a:xfrm>
          <a:prstGeom prst="ellipse">
            <a:avLst/>
          </a:prstGeom>
        </p:spPr>
        <p:txBody>
          <a:bodyPr/>
          <a:lstStyle/>
          <a:p>
            <a:pPr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200" b="1" dirty="0">
              <a:solidFill>
                <a:schemeClr val="accent3"/>
              </a:solidFill>
            </a:endParaRPr>
          </a:p>
        </p:txBody>
      </p:sp>
      <p:sp>
        <p:nvSpPr>
          <p:cNvPr id="346" name="Circle"/>
          <p:cNvSpPr>
            <a:spLocks noGrp="1"/>
          </p:cNvSpPr>
          <p:nvPr>
            <p:ph type="body" idx="15"/>
          </p:nvPr>
        </p:nvSpPr>
        <p:spPr>
          <a:xfrm>
            <a:off x="2979955" y="2077447"/>
            <a:ext cx="1485901" cy="1484439"/>
          </a:xfrm>
          <a:prstGeom prst="ellipse">
            <a:avLst/>
          </a:prstGeom>
        </p:spPr>
        <p:txBody>
          <a:bodyPr/>
          <a:lstStyle/>
          <a:p>
            <a:pPr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347" name="Circle"/>
          <p:cNvSpPr>
            <a:spLocks noGrp="1"/>
          </p:cNvSpPr>
          <p:nvPr>
            <p:ph type="body" idx="16"/>
          </p:nvPr>
        </p:nvSpPr>
        <p:spPr>
          <a:xfrm>
            <a:off x="4877401" y="2077446"/>
            <a:ext cx="1485901" cy="1484439"/>
          </a:xfrm>
          <a:prstGeom prst="ellipse">
            <a:avLst/>
          </a:prstGeom>
        </p:spPr>
        <p:txBody>
          <a:bodyPr/>
          <a:lstStyle/>
          <a:p>
            <a:pPr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348" name="Circle"/>
          <p:cNvSpPr>
            <a:spLocks noGrp="1"/>
          </p:cNvSpPr>
          <p:nvPr>
            <p:ph type="body" idx="17"/>
          </p:nvPr>
        </p:nvSpPr>
        <p:spPr>
          <a:xfrm>
            <a:off x="6900480" y="2077446"/>
            <a:ext cx="1485901" cy="1484439"/>
          </a:xfrm>
          <a:prstGeom prst="ellipse">
            <a:avLst/>
          </a:prstGeom>
        </p:spPr>
        <p:txBody>
          <a:bodyPr/>
          <a:lstStyle/>
          <a:p>
            <a:pPr>
              <a:defRPr sz="2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349" name="Identity customer value"/>
          <p:cNvSpPr txBox="1"/>
          <p:nvPr/>
        </p:nvSpPr>
        <p:spPr>
          <a:xfrm>
            <a:off x="1192838" y="2522950"/>
            <a:ext cx="1317224" cy="599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400" b="1" dirty="0">
                <a:solidFill>
                  <a:schemeClr val="accent3"/>
                </a:solidFill>
              </a:rPr>
              <a:t>Review Last Year’s Performance</a:t>
            </a:r>
            <a:endParaRPr sz="1400" b="1" dirty="0">
              <a:solidFill>
                <a:schemeClr val="accent3"/>
              </a:solidFill>
            </a:endParaRPr>
          </a:p>
        </p:txBody>
      </p:sp>
      <p:sp>
        <p:nvSpPr>
          <p:cNvPr id="350" name="Map the value stream"/>
          <p:cNvSpPr txBox="1"/>
          <p:nvPr/>
        </p:nvSpPr>
        <p:spPr>
          <a:xfrm>
            <a:off x="3167688" y="2695304"/>
            <a:ext cx="1317224" cy="2552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400" b="1" dirty="0">
                <a:solidFill>
                  <a:schemeClr val="accent3"/>
                </a:solidFill>
              </a:rPr>
              <a:t>Start early</a:t>
            </a:r>
          </a:p>
        </p:txBody>
      </p:sp>
      <p:sp>
        <p:nvSpPr>
          <p:cNvPr id="352" name="Establish content pull"/>
          <p:cNvSpPr txBox="1"/>
          <p:nvPr/>
        </p:nvSpPr>
        <p:spPr>
          <a:xfrm>
            <a:off x="7117388" y="2609126"/>
            <a:ext cx="1317223" cy="427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400" b="1" dirty="0">
                <a:solidFill>
                  <a:schemeClr val="accent3"/>
                </a:solidFill>
              </a:rPr>
              <a:t>Own your brand</a:t>
            </a:r>
            <a:endParaRPr sz="1400" b="1" dirty="0">
              <a:solidFill>
                <a:schemeClr val="accent3"/>
              </a:solidFill>
            </a:endParaRPr>
          </a:p>
        </p:txBody>
      </p:sp>
      <p:sp>
        <p:nvSpPr>
          <p:cNvPr id="353" name="Seek perfection"/>
          <p:cNvSpPr txBox="1"/>
          <p:nvPr/>
        </p:nvSpPr>
        <p:spPr>
          <a:xfrm>
            <a:off x="9092238" y="2485248"/>
            <a:ext cx="1317223" cy="6753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600" b="1" dirty="0">
                <a:solidFill>
                  <a:schemeClr val="bg1"/>
                </a:solidFill>
              </a:rPr>
              <a:t>Keep an eye on the</a:t>
            </a:r>
            <a:r>
              <a:rPr lang="en-US" sz="1600" b="1" dirty="0">
                <a:solidFill>
                  <a:schemeClr val="accent4"/>
                </a:solidFill>
              </a:rPr>
              <a:t> competition</a:t>
            </a:r>
            <a:endParaRPr sz="1600" b="1" dirty="0">
              <a:solidFill>
                <a:schemeClr val="accent4"/>
              </a:solidFill>
            </a:endParaRPr>
          </a:p>
        </p:txBody>
      </p:sp>
      <p:sp>
        <p:nvSpPr>
          <p:cNvPr id="14" name="What are the HVA’s?…">
            <a:extLst>
              <a:ext uri="{FF2B5EF4-FFF2-40B4-BE49-F238E27FC236}">
                <a16:creationId xmlns:a16="http://schemas.microsoft.com/office/drawing/2014/main" id="{0B77CA3D-53E1-460A-9B25-50C3FD63DF29}"/>
              </a:ext>
            </a:extLst>
          </p:cNvPr>
          <p:cNvSpPr txBox="1"/>
          <p:nvPr/>
        </p:nvSpPr>
        <p:spPr>
          <a:xfrm>
            <a:off x="8922424" y="3969687"/>
            <a:ext cx="1656849" cy="44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defTabSz="228600">
              <a:defRPr sz="2200">
                <a:solidFill>
                  <a:srgbClr val="FFFFFF"/>
                </a:solidFill>
              </a:defRPr>
            </a:pPr>
            <a:r>
              <a:rPr lang="en-US" sz="1200" b="1" dirty="0">
                <a:solidFill>
                  <a:srgbClr val="0B090B"/>
                </a:solidFill>
              </a:rPr>
              <a:t>Take advantage of failed competitors’ strategies</a:t>
            </a:r>
          </a:p>
        </p:txBody>
      </p:sp>
      <p:sp>
        <p:nvSpPr>
          <p:cNvPr id="16" name="Create FLOW">
            <a:extLst>
              <a:ext uri="{FF2B5EF4-FFF2-40B4-BE49-F238E27FC236}">
                <a16:creationId xmlns:a16="http://schemas.microsoft.com/office/drawing/2014/main" id="{165565F1-A002-4467-8461-16CA2731FE8B}"/>
              </a:ext>
            </a:extLst>
          </p:cNvPr>
          <p:cNvSpPr txBox="1"/>
          <p:nvPr/>
        </p:nvSpPr>
        <p:spPr>
          <a:xfrm>
            <a:off x="5142538" y="2522951"/>
            <a:ext cx="1317223" cy="5999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lnSpc>
                <a:spcPct val="80000"/>
              </a:lnSpc>
              <a:defRPr sz="2800">
                <a:solidFill>
                  <a:srgbClr val="FFFFFF"/>
                </a:solidFill>
              </a:defRPr>
            </a:pPr>
            <a:r>
              <a:rPr lang="en-US" sz="1400" b="1" dirty="0">
                <a:solidFill>
                  <a:schemeClr val="accent3"/>
                </a:solidFill>
              </a:rPr>
              <a:t>Have a cross-channel strategy</a:t>
            </a:r>
            <a:endParaRPr sz="14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567287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1515" y="4575942"/>
            <a:ext cx="4240137" cy="1325563"/>
          </a:xfrm>
        </p:spPr>
        <p:txBody>
          <a:bodyPr anchor="ctr"/>
          <a:lstStyle/>
          <a:p>
            <a:r>
              <a:rPr lang="en-US" sz="4400" dirty="0">
                <a:latin typeface="Heebo Black" pitchFamily="2" charset="-79"/>
                <a:cs typeface="Heebo Black" pitchFamily="2" charset="-79"/>
              </a:rPr>
              <a:t>Good luck</a:t>
            </a:r>
            <a:r>
              <a:rPr lang="en-US" sz="4400" dirty="0">
                <a:solidFill>
                  <a:schemeClr val="accent3"/>
                </a:solidFill>
                <a:latin typeface="Heebo Black" pitchFamily="2" charset="-79"/>
                <a:cs typeface="Heebo Black" pitchFamily="2" charset="-79"/>
              </a:rPr>
              <a:t>!</a:t>
            </a:r>
          </a:p>
        </p:txBody>
      </p:sp>
      <p:sp>
        <p:nvSpPr>
          <p:cNvPr id="3" name="TBD, Offer accepted">
            <a:extLst>
              <a:ext uri="{FF2B5EF4-FFF2-40B4-BE49-F238E27FC236}">
                <a16:creationId xmlns:a16="http://schemas.microsoft.com/office/drawing/2014/main" id="{19D226FA-ED48-4FCA-A608-EF465B7F6B6D}"/>
              </a:ext>
            </a:extLst>
          </p:cNvPr>
          <p:cNvSpPr txBox="1"/>
          <p:nvPr/>
        </p:nvSpPr>
        <p:spPr>
          <a:xfrm>
            <a:off x="2326996" y="1276203"/>
            <a:ext cx="4966939" cy="5248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 defTabSz="1651000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GB" sz="1800" b="1" dirty="0"/>
              <a:t>Christos Keramidas, Client Partner, REPRISE</a:t>
            </a:r>
            <a:endParaRPr sz="1800" b="1" dirty="0"/>
          </a:p>
        </p:txBody>
      </p:sp>
      <p:pic>
        <p:nvPicPr>
          <p:cNvPr id="4" name="Picture 3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D811C7B1-7835-48A7-B95C-9002829870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12" y="889320"/>
            <a:ext cx="1298574" cy="1298574"/>
          </a:xfrm>
          <a:prstGeom prst="ellipse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49B9B1-0C87-4813-B4AB-A5C0F3F764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5" y="2439821"/>
            <a:ext cx="1298574" cy="12985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1526A7-C2A9-485D-BB24-8AB727169D53}"/>
              </a:ext>
            </a:extLst>
          </p:cNvPr>
          <p:cNvSpPr txBox="1"/>
          <p:nvPr/>
        </p:nvSpPr>
        <p:spPr>
          <a:xfrm>
            <a:off x="2326997" y="2975487"/>
            <a:ext cx="6487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651000"/>
            <a:r>
              <a:rPr lang="en-US" b="1" dirty="0">
                <a:solidFill>
                  <a:srgbClr val="FFFFFF"/>
                </a:solidFill>
              </a:rPr>
              <a:t>Christos.Keramidas@reprisedigital.com</a:t>
            </a:r>
            <a:endParaRPr lang="el-GR" b="1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0316D2-8D57-4900-82A8-8C1D69CE45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42" y="4082385"/>
            <a:ext cx="987114" cy="9871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B1D5117-DF65-49E2-9808-5C54E246597C}"/>
              </a:ext>
            </a:extLst>
          </p:cNvPr>
          <p:cNvSpPr txBox="1"/>
          <p:nvPr/>
        </p:nvSpPr>
        <p:spPr>
          <a:xfrm>
            <a:off x="2326997" y="4422053"/>
            <a:ext cx="7999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651000"/>
            <a:r>
              <a:rPr lang="en-US" b="1" dirty="0">
                <a:solidFill>
                  <a:srgbClr val="FFFFFF"/>
                </a:solidFill>
              </a:rPr>
              <a:t>https://www.linkedin.com/in/christos-keramidas/</a:t>
            </a:r>
            <a:endParaRPr lang="el-GR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45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57" y="413708"/>
            <a:ext cx="10193985" cy="966787"/>
          </a:xfrm>
        </p:spPr>
        <p:txBody>
          <a:bodyPr/>
          <a:lstStyle/>
          <a:p>
            <a:r>
              <a:rPr lang="en-US" spc="300" dirty="0">
                <a:cs typeface="Arial" panose="020B0604020202020204" pitchFamily="34" charset="0"/>
              </a:rPr>
              <a:t>DIGITAL MEDIA HANDLED</a:t>
            </a:r>
            <a:endParaRPr lang="en-US" spc="3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7D9E6A-1882-4211-9A8B-75B3E7CDBD41}"/>
              </a:ext>
            </a:extLst>
          </p:cNvPr>
          <p:cNvCxnSpPr>
            <a:cxnSpLocks/>
            <a:stCxn id="28" idx="4"/>
          </p:cNvCxnSpPr>
          <p:nvPr/>
        </p:nvCxnSpPr>
        <p:spPr>
          <a:xfrm>
            <a:off x="7361258" y="4472714"/>
            <a:ext cx="8692" cy="1288959"/>
          </a:xfrm>
          <a:prstGeom prst="line">
            <a:avLst/>
          </a:prstGeom>
          <a:ln w="952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A94B1C5-0683-4D37-AC43-00AE38A39B2B}"/>
              </a:ext>
            </a:extLst>
          </p:cNvPr>
          <p:cNvCxnSpPr>
            <a:cxnSpLocks/>
          </p:cNvCxnSpPr>
          <p:nvPr/>
        </p:nvCxnSpPr>
        <p:spPr>
          <a:xfrm flipH="1">
            <a:off x="0" y="2882735"/>
            <a:ext cx="3384042" cy="0"/>
          </a:xfrm>
          <a:prstGeom prst="line">
            <a:avLst/>
          </a:prstGeom>
          <a:ln w="952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DF14A9-8D4B-40C7-98A3-2DDABD70A10D}"/>
              </a:ext>
            </a:extLst>
          </p:cNvPr>
          <p:cNvCxnSpPr>
            <a:cxnSpLocks/>
          </p:cNvCxnSpPr>
          <p:nvPr/>
        </p:nvCxnSpPr>
        <p:spPr>
          <a:xfrm>
            <a:off x="6463466" y="0"/>
            <a:ext cx="0" cy="4033108"/>
          </a:xfrm>
          <a:prstGeom prst="line">
            <a:avLst/>
          </a:prstGeom>
          <a:ln w="952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7C63A69-F018-4660-B2FC-EF2DFF6ED283}"/>
              </a:ext>
            </a:extLst>
          </p:cNvPr>
          <p:cNvCxnSpPr>
            <a:cxnSpLocks/>
          </p:cNvCxnSpPr>
          <p:nvPr/>
        </p:nvCxnSpPr>
        <p:spPr>
          <a:xfrm flipH="1">
            <a:off x="4203527" y="3989932"/>
            <a:ext cx="2305659" cy="0"/>
          </a:xfrm>
          <a:prstGeom prst="line">
            <a:avLst/>
          </a:prstGeom>
          <a:ln w="952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CCE00A24-D0A4-448C-A90E-9ACB00C0CE55}"/>
              </a:ext>
            </a:extLst>
          </p:cNvPr>
          <p:cNvSpPr/>
          <p:nvPr/>
        </p:nvSpPr>
        <p:spPr>
          <a:xfrm>
            <a:off x="3231893" y="2351550"/>
            <a:ext cx="1078294" cy="107829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00DF025-E1EC-48A8-AE48-DA669F2B6C2B}"/>
              </a:ext>
            </a:extLst>
          </p:cNvPr>
          <p:cNvSpPr/>
          <p:nvPr/>
        </p:nvSpPr>
        <p:spPr>
          <a:xfrm>
            <a:off x="5028836" y="4341663"/>
            <a:ext cx="1078294" cy="107829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76A8E38-F30B-4C0E-8B35-0527C513F30E}"/>
              </a:ext>
            </a:extLst>
          </p:cNvPr>
          <p:cNvSpPr/>
          <p:nvPr/>
        </p:nvSpPr>
        <p:spPr>
          <a:xfrm>
            <a:off x="8872705" y="3351720"/>
            <a:ext cx="1078294" cy="1078294"/>
          </a:xfrm>
          <a:prstGeom prst="ellipse">
            <a:avLst/>
          </a:prstGeom>
          <a:solidFill>
            <a:schemeClr val="accent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8DAA121-1090-463B-9D9C-714C978D259C}"/>
              </a:ext>
            </a:extLst>
          </p:cNvPr>
          <p:cNvSpPr/>
          <p:nvPr/>
        </p:nvSpPr>
        <p:spPr>
          <a:xfrm>
            <a:off x="7929304" y="4277655"/>
            <a:ext cx="1078294" cy="1078294"/>
          </a:xfrm>
          <a:prstGeom prst="ellipse">
            <a:avLst/>
          </a:prstGeom>
          <a:solidFill>
            <a:schemeClr val="accent4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AC16131-6862-4ABD-A90C-C5CE836191AA}"/>
              </a:ext>
            </a:extLst>
          </p:cNvPr>
          <p:cNvSpPr/>
          <p:nvPr/>
        </p:nvSpPr>
        <p:spPr>
          <a:xfrm>
            <a:off x="2944864" y="4341663"/>
            <a:ext cx="1078294" cy="107829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FAB84F6-0010-43CE-9EC2-14A08262C338}"/>
              </a:ext>
            </a:extLst>
          </p:cNvPr>
          <p:cNvSpPr/>
          <p:nvPr/>
        </p:nvSpPr>
        <p:spPr>
          <a:xfrm>
            <a:off x="4106527" y="3359013"/>
            <a:ext cx="1078294" cy="107829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7B96C94-D6F2-44B9-9BEB-A6034647CB22}"/>
              </a:ext>
            </a:extLst>
          </p:cNvPr>
          <p:cNvSpPr/>
          <p:nvPr/>
        </p:nvSpPr>
        <p:spPr>
          <a:xfrm>
            <a:off x="5157352" y="2351550"/>
            <a:ext cx="1078294" cy="107829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26BE0DE-7866-4090-924C-12CEDB27869E}"/>
              </a:ext>
            </a:extLst>
          </p:cNvPr>
          <p:cNvSpPr/>
          <p:nvPr/>
        </p:nvSpPr>
        <p:spPr>
          <a:xfrm>
            <a:off x="6822111" y="3394420"/>
            <a:ext cx="1078294" cy="107829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4FB3D6B-2CFD-41CF-B278-7A76263BEED0}"/>
              </a:ext>
            </a:extLst>
          </p:cNvPr>
          <p:cNvSpPr/>
          <p:nvPr/>
        </p:nvSpPr>
        <p:spPr>
          <a:xfrm>
            <a:off x="7719228" y="2351550"/>
            <a:ext cx="1078294" cy="107829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107310C-63FB-48F8-A271-25908049746D}"/>
              </a:ext>
            </a:extLst>
          </p:cNvPr>
          <p:cNvSpPr/>
          <p:nvPr/>
        </p:nvSpPr>
        <p:spPr>
          <a:xfrm>
            <a:off x="2023070" y="3349062"/>
            <a:ext cx="1078294" cy="1078294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1" name="Picture 2" descr="Αποτέλεσμα εικόνας για instagram icon transparent black">
            <a:extLst>
              <a:ext uri="{FF2B5EF4-FFF2-40B4-BE49-F238E27FC236}">
                <a16:creationId xmlns:a16="http://schemas.microsoft.com/office/drawing/2014/main" id="{51447C6A-134F-45E4-A369-19A2220B7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6923" y1="35769" x2="56923" y2="35769"/>
                        <a14:foregroundMark x1="68846" y1="30769" x2="68846" y2="30769"/>
                        <a14:foregroundMark x1="80000" y1="30000" x2="80000" y2="30000"/>
                      </a14:backgroundRemoval>
                    </a14:imgEffect>
                    <a14:imgEffect>
                      <a14:artisticGlowDiffused/>
                    </a14:imgEffect>
                    <a14:imgEffect>
                      <a14:saturation sat="1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024" y="3559829"/>
            <a:ext cx="675741" cy="675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F9946E3-1179-4A48-9102-B9D0F851B3A2}"/>
              </a:ext>
            </a:extLst>
          </p:cNvPr>
          <p:cNvSpPr txBox="1"/>
          <p:nvPr/>
        </p:nvSpPr>
        <p:spPr>
          <a:xfrm>
            <a:off x="926454" y="4532417"/>
            <a:ext cx="1859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Paid Search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0A90CE8-28F9-4FF9-A831-44E7ED159EF1}"/>
              </a:ext>
            </a:extLst>
          </p:cNvPr>
          <p:cNvSpPr txBox="1"/>
          <p:nvPr/>
        </p:nvSpPr>
        <p:spPr>
          <a:xfrm>
            <a:off x="3210218" y="5355075"/>
            <a:ext cx="2040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Programmatic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FB2A705-8CC3-4971-90D1-8324CFCFB38D}"/>
              </a:ext>
            </a:extLst>
          </p:cNvPr>
          <p:cNvSpPr txBox="1"/>
          <p:nvPr/>
        </p:nvSpPr>
        <p:spPr>
          <a:xfrm>
            <a:off x="1941459" y="2543258"/>
            <a:ext cx="1490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Facebook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C4295D9-DE5A-4192-92F7-85BD5653E108}"/>
              </a:ext>
            </a:extLst>
          </p:cNvPr>
          <p:cNvSpPr txBox="1"/>
          <p:nvPr/>
        </p:nvSpPr>
        <p:spPr>
          <a:xfrm>
            <a:off x="6500962" y="1845214"/>
            <a:ext cx="1572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YouTube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43606C3-C98C-4A09-A155-9E9C1CA214B6}"/>
              </a:ext>
            </a:extLst>
          </p:cNvPr>
          <p:cNvSpPr txBox="1"/>
          <p:nvPr/>
        </p:nvSpPr>
        <p:spPr>
          <a:xfrm>
            <a:off x="5924705" y="4584765"/>
            <a:ext cx="12192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Affiliate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2B5E211-34BC-4497-89B5-4CBC0166C088}"/>
              </a:ext>
            </a:extLst>
          </p:cNvPr>
          <p:cNvSpPr txBox="1"/>
          <p:nvPr/>
        </p:nvSpPr>
        <p:spPr>
          <a:xfrm>
            <a:off x="9417875" y="3570922"/>
            <a:ext cx="327180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Gmail Sponsored </a:t>
            </a:r>
            <a:r>
              <a:rPr kumimoji="0" lang="el-G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Ads</a:t>
            </a: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BF7F7CB-A4BE-4855-B009-0956398411F1}"/>
              </a:ext>
            </a:extLst>
          </p:cNvPr>
          <p:cNvSpPr txBox="1"/>
          <p:nvPr/>
        </p:nvSpPr>
        <p:spPr>
          <a:xfrm>
            <a:off x="8731365" y="2525933"/>
            <a:ext cx="1190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LinkedIn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BA89AE3-16A8-4CA3-9E69-083BA8E1C10C}"/>
              </a:ext>
            </a:extLst>
          </p:cNvPr>
          <p:cNvSpPr txBox="1"/>
          <p:nvPr/>
        </p:nvSpPr>
        <p:spPr>
          <a:xfrm>
            <a:off x="7271056" y="5401857"/>
            <a:ext cx="1068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Twitter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3D17562-00C5-4602-B269-AC725BF99DE7}"/>
              </a:ext>
            </a:extLst>
          </p:cNvPr>
          <p:cNvSpPr txBox="1"/>
          <p:nvPr/>
        </p:nvSpPr>
        <p:spPr>
          <a:xfrm>
            <a:off x="9472748" y="5063810"/>
            <a:ext cx="1689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Yahoo/Oath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C5D96F1-8123-4B05-8E92-A154CD15D5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108" y="2600051"/>
            <a:ext cx="249864" cy="49972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8FE0658-6E29-4C38-A346-443F5934C5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575" y="3641138"/>
            <a:ext cx="481285" cy="49074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D919943E-2DE1-4BDB-962E-D1F6093CC29F}"/>
              </a:ext>
            </a:extLst>
          </p:cNvPr>
          <p:cNvSpPr txBox="1"/>
          <p:nvPr/>
        </p:nvSpPr>
        <p:spPr>
          <a:xfrm>
            <a:off x="5097419" y="3674405"/>
            <a:ext cx="143690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Instagram</a:t>
            </a:r>
            <a:endParaRPr kumimoji="0" lang="el-GR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5" name="Picture 4" descr="Αποτέλεσμα εικόνας για youtube icon">
            <a:extLst>
              <a:ext uri="{FF2B5EF4-FFF2-40B4-BE49-F238E27FC236}">
                <a16:creationId xmlns:a16="http://schemas.microsoft.com/office/drawing/2014/main" id="{768E55C7-9AE7-4928-A948-658C7F7E6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552" y="2589360"/>
            <a:ext cx="633895" cy="633895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</p:pic>
      <p:pic>
        <p:nvPicPr>
          <p:cNvPr id="46" name="Picture 6" descr="Αποτέλεσμα εικόνας για affiliate marketing icon png">
            <a:extLst>
              <a:ext uri="{FF2B5EF4-FFF2-40B4-BE49-F238E27FC236}">
                <a16:creationId xmlns:a16="http://schemas.microsoft.com/office/drawing/2014/main" id="{4C4BB738-4115-44C9-9FA8-71836946A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77" b="100000" l="0" r="100000">
                        <a14:foregroundMark x1="24889" y1="75577" x2="24889" y2="75577"/>
                        <a14:foregroundMark x1="31778" y1="67692" x2="31778" y2="67692"/>
                        <a14:foregroundMark x1="35111" y1="60192" x2="35111" y2="60192"/>
                        <a14:foregroundMark x1="38000" y1="50769" x2="38000" y2="50769"/>
                        <a14:foregroundMark x1="35667" y1="36154" x2="35667" y2="36154"/>
                        <a14:foregroundMark x1="38111" y1="40385" x2="38111" y2="40385"/>
                        <a14:foregroundMark x1="42889" y1="35769" x2="42889" y2="35769"/>
                        <a14:foregroundMark x1="48556" y1="39038" x2="48333" y2="39808"/>
                        <a14:foregroundMark x1="46778" y1="44038" x2="46778" y2="45385"/>
                        <a14:foregroundMark x1="47111" y1="52885" x2="47000" y2="54038"/>
                        <a14:foregroundMark x1="45222" y1="57115" x2="44333" y2="57115"/>
                        <a14:foregroundMark x1="40889" y1="56538" x2="40889" y2="56538"/>
                        <a14:foregroundMark x1="49556" y1="59423" x2="49556" y2="59423"/>
                        <a14:foregroundMark x1="50778" y1="66731" x2="50778" y2="66731"/>
                        <a14:foregroundMark x1="49778" y1="75192" x2="51111" y2="76731"/>
                        <a14:foregroundMark x1="56444" y1="79615" x2="56444" y2="79615"/>
                        <a14:foregroundMark x1="58222" y1="79231" x2="59222" y2="78654"/>
                        <a14:foregroundMark x1="62111" y1="72692" x2="62111" y2="71538"/>
                        <a14:foregroundMark x1="61000" y1="65000" x2="60889" y2="64231"/>
                        <a14:foregroundMark x1="59333" y1="60577" x2="59333" y2="60577"/>
                        <a14:foregroundMark x1="57556" y1="58846" x2="57556" y2="58846"/>
                        <a14:foregroundMark x1="53111" y1="65385" x2="53111" y2="65385"/>
                        <a14:foregroundMark x1="52444" y1="68654" x2="52444" y2="68654"/>
                        <a14:foregroundMark x1="51778" y1="60192" x2="51778" y2="60192"/>
                        <a14:foregroundMark x1="61556" y1="53077" x2="61556" y2="53077"/>
                        <a14:foregroundMark x1="66222" y1="44423" x2="66444" y2="43077"/>
                        <a14:foregroundMark x1="66667" y1="39423" x2="66667" y2="39423"/>
                        <a14:foregroundMark x1="65889" y1="32885" x2="65667" y2="31923"/>
                        <a14:foregroundMark x1="65000" y1="26154" x2="65000" y2="26154"/>
                        <a14:foregroundMark x1="66889" y1="21154" x2="66889" y2="21154"/>
                        <a14:foregroundMark x1="66667" y1="22692" x2="66667" y2="22692"/>
                        <a14:foregroundMark x1="74222" y1="23077" x2="74556" y2="25192"/>
                        <a14:foregroundMark x1="75889" y1="30769" x2="75889" y2="32115"/>
                        <a14:foregroundMark x1="74667" y1="34615" x2="73889" y2="35000"/>
                        <a14:foregroundMark x1="71000" y1="37885" x2="70222" y2="38269"/>
                        <a14:foregroundMark x1="75667" y1="23077" x2="75667" y2="23077"/>
                        <a14:backgroundMark x1="42333" y1="50385" x2="42333" y2="50385"/>
                        <a14:backgroundMark x1="42444" y1="41346" x2="42444" y2="41346"/>
                        <a14:backgroundMark x1="42444" y1="39231" x2="42444" y2="39231"/>
                        <a14:backgroundMark x1="42444" y1="39231" x2="42444" y2="39231"/>
                        <a14:backgroundMark x1="41778" y1="49423" x2="41778" y2="49423"/>
                        <a14:backgroundMark x1="44000" y1="50385" x2="43778" y2="51731"/>
                        <a14:backgroundMark x1="43778" y1="51923" x2="41556" y2="51154"/>
                        <a14:backgroundMark x1="56000" y1="63654" x2="56000" y2="63654"/>
                        <a14:backgroundMark x1="56000" y1="63654" x2="56000" y2="63654"/>
                        <a14:backgroundMark x1="56000" y1="63269" x2="56000" y2="63269"/>
                        <a14:backgroundMark x1="55000" y1="63462" x2="55111" y2="64038"/>
                        <a14:backgroundMark x1="55778" y1="64808" x2="55778" y2="64808"/>
                        <a14:backgroundMark x1="56000" y1="75192" x2="56000" y2="75192"/>
                        <a14:backgroundMark x1="57111" y1="74231" x2="57111" y2="74231"/>
                        <a14:backgroundMark x1="56111" y1="72308" x2="56111" y2="72308"/>
                        <a14:backgroundMark x1="54000" y1="73269" x2="54000" y2="73269"/>
                        <a14:backgroundMark x1="69444" y1="33269" x2="69444" y2="33269"/>
                        <a14:backgroundMark x1="68333" y1="31923" x2="68333" y2="31923"/>
                        <a14:backgroundMark x1="71111" y1="32115" x2="71111" y2="32115"/>
                        <a14:backgroundMark x1="71778" y1="31154" x2="71778" y2="31154"/>
                        <a14:backgroundMark x1="70889" y1="21538" x2="70889" y2="21538"/>
                        <a14:backgroundMark x1="70889" y1="21538" x2="70889" y2="21538"/>
                        <a14:backgroundMark x1="69556" y1="20577" x2="69556" y2="21346"/>
                        <a14:backgroundMark x1="69667" y1="23462" x2="69667" y2="23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724" y="4494487"/>
            <a:ext cx="1244608" cy="71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4" descr="Αποτέλεσμα εικόνας για linkedin icon black png">
            <a:extLst>
              <a:ext uri="{FF2B5EF4-FFF2-40B4-BE49-F238E27FC236}">
                <a16:creationId xmlns:a16="http://schemas.microsoft.com/office/drawing/2014/main" id="{B2A9CBDC-3BF1-4C3A-9B5D-5045CB1506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570" y="2662747"/>
            <a:ext cx="463610" cy="463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6" descr="https://dl.boxcloud.com/api/2.0/internal_files/288335362005/versions/303433749909/representations/png_paged_2048x2048/content/1.png?access_token=1!bImaD_Y_LypsVEgwdgiUDKGcg3cGZzqohr3YBvwFUkXile2qxaq8zHe0pJYZeDE0jnTF_pQ7dg5mRv2ng_1F5AUq3kr62gcdE281IeCKs0_TAyPF0MhrtqrGdrN2OI_diKjU-ZaHIlw-UHCG3SJLsi5ttwQzez9DrN5endipGqbPJChGmuHDJlL_nEzWYHt5sjBu9n5tb2v2H-TceU73r3yO3daFLd2MYNSO65swyyaJf_AcEQhJbUE5K8CoUGemnNA5GZP8x1jb5nubFj7t2Y-XSlxISizW4XTc1BBjsePGIItUxMy1XBkSvRhVZFiTq4hpXCT4J2JPh-3o9LCDCQUaduiDVOFH5M4y2_K5630PUe7cEIIUCQQ2SnONucGvx9WRyPQbnpAwEAh-vFhNGGQZBmCqwYFvLPOcZFJHUCE2wIEsqIMKXRi5QeupH0PuxrZTB4hsWDBIGWViWZDHXBWKpDKwv2DYHniTaJLffhUI2_X-5g3LEWH-a-NSx_RH5vfT6KWeidwXrpxL9gnvFT_xzzvfnsycIzdEU05U_-2ktgIGVnILXiP1-c8RABqL71EtHi5g3MIwkHXf3KpXyW_KaYnbpjNp-4GEEScS2WRxfZTbLdsfS6oK3UURUB49c6jI5Q..&amp;shared_link=https%3A%2F%2Fmbww.app.box.com%2Fs%2F9dejgrjgfbwnaakilk8brq3t7a708ncp&amp;box_client_name=box-content-preview&amp;box_client_version=1.55.0">
            <a:extLst>
              <a:ext uri="{FF2B5EF4-FFF2-40B4-BE49-F238E27FC236}">
                <a16:creationId xmlns:a16="http://schemas.microsoft.com/office/drawing/2014/main" id="{E493392A-EA5B-4BAF-9452-637AECECA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285" y="3728585"/>
            <a:ext cx="552778" cy="44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0" descr="Αποτέλεσμα εικόνας για gmail icon png">
            <a:extLst>
              <a:ext uri="{FF2B5EF4-FFF2-40B4-BE49-F238E27FC236}">
                <a16:creationId xmlns:a16="http://schemas.microsoft.com/office/drawing/2014/main" id="{C5E7D92D-0FC1-4A91-9EB7-11FADB664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4879" y="3638484"/>
            <a:ext cx="493947" cy="49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2" descr="Αποτέλεσμα εικόνας για programmatic icon png">
            <a:extLst>
              <a:ext uri="{FF2B5EF4-FFF2-40B4-BE49-F238E27FC236}">
                <a16:creationId xmlns:a16="http://schemas.microsoft.com/office/drawing/2014/main" id="{5A4F4DF1-BEB9-4AE6-AE18-A89386308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218" y="4595116"/>
            <a:ext cx="528726" cy="52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4E6A98A-9B75-4C3E-A7CD-2598ADCD1D4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2444" y1="20889" x2="12444" y2="20889"/>
                        <a14:foregroundMark x1="43111" y1="36444" x2="43111" y2="36444"/>
                        <a14:foregroundMark x1="64444" y1="17333" x2="64444" y2="17333"/>
                        <a14:foregroundMark x1="44444" y1="84889" x2="44444" y2="84889"/>
                        <a14:foregroundMark x1="74222" y1="69333" x2="74222" y2="69333"/>
                        <a14:foregroundMark x1="70667" y1="82222" x2="70667" y2="82222"/>
                        <a14:foregroundMark x1="83111" y1="20889" x2="83111" y2="20889"/>
                        <a14:foregroundMark x1="73333" y1="20000" x2="73333" y2="20000"/>
                      </a14:backgroundRemoval>
                    </a14:imgEffect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12302" y="4482102"/>
            <a:ext cx="691405" cy="691405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8BB18E8-7E39-4B49-8E0C-75FD04809FC6}"/>
              </a:ext>
            </a:extLst>
          </p:cNvPr>
          <p:cNvCxnSpPr>
            <a:cxnSpLocks/>
          </p:cNvCxnSpPr>
          <p:nvPr/>
        </p:nvCxnSpPr>
        <p:spPr>
          <a:xfrm>
            <a:off x="2559416" y="4246437"/>
            <a:ext cx="0" cy="595879"/>
          </a:xfrm>
          <a:prstGeom prst="line">
            <a:avLst/>
          </a:prstGeom>
          <a:ln w="952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3B83BE02-B1DF-4870-856C-D69CB14C37B2}"/>
              </a:ext>
            </a:extLst>
          </p:cNvPr>
          <p:cNvCxnSpPr>
            <a:cxnSpLocks/>
          </p:cNvCxnSpPr>
          <p:nvPr/>
        </p:nvCxnSpPr>
        <p:spPr>
          <a:xfrm>
            <a:off x="3484011" y="5127135"/>
            <a:ext cx="0" cy="550860"/>
          </a:xfrm>
          <a:prstGeom prst="line">
            <a:avLst/>
          </a:prstGeom>
          <a:ln w="952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49D07B2-475E-4547-873C-5603343B04FC}"/>
              </a:ext>
            </a:extLst>
          </p:cNvPr>
          <p:cNvCxnSpPr>
            <a:cxnSpLocks/>
          </p:cNvCxnSpPr>
          <p:nvPr/>
        </p:nvCxnSpPr>
        <p:spPr>
          <a:xfrm flipH="1">
            <a:off x="0" y="4854040"/>
            <a:ext cx="2607872" cy="0"/>
          </a:xfrm>
          <a:prstGeom prst="line">
            <a:avLst/>
          </a:prstGeom>
          <a:ln w="952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2115224-A27B-4409-86AC-3EC83950B00F}"/>
              </a:ext>
            </a:extLst>
          </p:cNvPr>
          <p:cNvCxnSpPr>
            <a:cxnSpLocks/>
          </p:cNvCxnSpPr>
          <p:nvPr/>
        </p:nvCxnSpPr>
        <p:spPr>
          <a:xfrm flipH="1">
            <a:off x="3436730" y="5677995"/>
            <a:ext cx="1542187" cy="0"/>
          </a:xfrm>
          <a:prstGeom prst="line">
            <a:avLst/>
          </a:prstGeom>
          <a:ln w="952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EEA6016-EED0-4C1D-B897-1CA0A7E1C264}"/>
              </a:ext>
            </a:extLst>
          </p:cNvPr>
          <p:cNvCxnSpPr>
            <a:cxnSpLocks/>
          </p:cNvCxnSpPr>
          <p:nvPr/>
        </p:nvCxnSpPr>
        <p:spPr>
          <a:xfrm flipH="1">
            <a:off x="4925724" y="5634096"/>
            <a:ext cx="16726" cy="1223904"/>
          </a:xfrm>
          <a:prstGeom prst="line">
            <a:avLst/>
          </a:prstGeom>
          <a:ln w="952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DB9E072-9DE9-4584-A7B6-41534C7F07DD}"/>
              </a:ext>
            </a:extLst>
          </p:cNvPr>
          <p:cNvCxnSpPr>
            <a:cxnSpLocks/>
          </p:cNvCxnSpPr>
          <p:nvPr/>
        </p:nvCxnSpPr>
        <p:spPr>
          <a:xfrm>
            <a:off x="7045025" y="4891703"/>
            <a:ext cx="0" cy="1966297"/>
          </a:xfrm>
          <a:prstGeom prst="line">
            <a:avLst/>
          </a:prstGeom>
          <a:ln w="952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BC8DF049-E739-4063-9A5B-4FD0C28287DD}"/>
              </a:ext>
            </a:extLst>
          </p:cNvPr>
          <p:cNvCxnSpPr>
            <a:cxnSpLocks/>
          </p:cNvCxnSpPr>
          <p:nvPr/>
        </p:nvCxnSpPr>
        <p:spPr>
          <a:xfrm flipH="1">
            <a:off x="6076087" y="4888567"/>
            <a:ext cx="1008427" cy="0"/>
          </a:xfrm>
          <a:prstGeom prst="line">
            <a:avLst/>
          </a:prstGeom>
          <a:ln w="952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D2CEFCD-3A4D-40C6-B8FD-4527065F66FC}"/>
              </a:ext>
            </a:extLst>
          </p:cNvPr>
          <p:cNvCxnSpPr>
            <a:cxnSpLocks/>
          </p:cNvCxnSpPr>
          <p:nvPr/>
        </p:nvCxnSpPr>
        <p:spPr>
          <a:xfrm flipH="1" flipV="1">
            <a:off x="8745515" y="2847022"/>
            <a:ext cx="3446485" cy="35713"/>
          </a:xfrm>
          <a:prstGeom prst="line">
            <a:avLst/>
          </a:prstGeom>
          <a:ln w="952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79EF80C-D57E-4449-9F77-077EAFF21F74}"/>
              </a:ext>
            </a:extLst>
          </p:cNvPr>
          <p:cNvCxnSpPr>
            <a:cxnSpLocks/>
          </p:cNvCxnSpPr>
          <p:nvPr/>
        </p:nvCxnSpPr>
        <p:spPr>
          <a:xfrm flipH="1">
            <a:off x="7322873" y="5738188"/>
            <a:ext cx="1062608" cy="0"/>
          </a:xfrm>
          <a:prstGeom prst="line">
            <a:avLst/>
          </a:prstGeom>
          <a:ln w="952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1506EF7-A56A-41BB-BE1D-B58681E65A11}"/>
              </a:ext>
            </a:extLst>
          </p:cNvPr>
          <p:cNvCxnSpPr>
            <a:cxnSpLocks/>
          </p:cNvCxnSpPr>
          <p:nvPr/>
        </p:nvCxnSpPr>
        <p:spPr>
          <a:xfrm>
            <a:off x="8339854" y="5721793"/>
            <a:ext cx="0" cy="1160166"/>
          </a:xfrm>
          <a:prstGeom prst="line">
            <a:avLst/>
          </a:prstGeom>
          <a:ln w="952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8997459-237D-4370-B8B6-ECF96583F68B}"/>
              </a:ext>
            </a:extLst>
          </p:cNvPr>
          <p:cNvCxnSpPr>
            <a:cxnSpLocks/>
          </p:cNvCxnSpPr>
          <p:nvPr/>
        </p:nvCxnSpPr>
        <p:spPr>
          <a:xfrm>
            <a:off x="5716920" y="2143932"/>
            <a:ext cx="0" cy="329184"/>
          </a:xfrm>
          <a:prstGeom prst="line">
            <a:avLst/>
          </a:prstGeom>
          <a:ln w="952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F50F569-79E8-4E50-9C82-BCAB565C381E}"/>
              </a:ext>
            </a:extLst>
          </p:cNvPr>
          <p:cNvCxnSpPr>
            <a:cxnSpLocks/>
          </p:cNvCxnSpPr>
          <p:nvPr/>
        </p:nvCxnSpPr>
        <p:spPr>
          <a:xfrm flipH="1">
            <a:off x="5733747" y="2189652"/>
            <a:ext cx="2143189" cy="0"/>
          </a:xfrm>
          <a:prstGeom prst="line">
            <a:avLst/>
          </a:prstGeom>
          <a:ln w="952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13CFFA0-A71F-448C-BB8C-2EA19FF16189}"/>
              </a:ext>
            </a:extLst>
          </p:cNvPr>
          <p:cNvCxnSpPr>
            <a:cxnSpLocks/>
          </p:cNvCxnSpPr>
          <p:nvPr/>
        </p:nvCxnSpPr>
        <p:spPr>
          <a:xfrm>
            <a:off x="7872123" y="-9626"/>
            <a:ext cx="0" cy="2247564"/>
          </a:xfrm>
          <a:prstGeom prst="line">
            <a:avLst/>
          </a:prstGeom>
          <a:ln w="952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5E9AF3B-D246-4975-9634-2017426E0FF2}"/>
              </a:ext>
            </a:extLst>
          </p:cNvPr>
          <p:cNvCxnSpPr>
            <a:cxnSpLocks/>
          </p:cNvCxnSpPr>
          <p:nvPr/>
        </p:nvCxnSpPr>
        <p:spPr>
          <a:xfrm>
            <a:off x="9675166" y="4779857"/>
            <a:ext cx="0" cy="618703"/>
          </a:xfrm>
          <a:prstGeom prst="line">
            <a:avLst/>
          </a:prstGeom>
          <a:ln w="952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7020132-2D9C-476F-AF68-0ACEE2AA592B}"/>
              </a:ext>
            </a:extLst>
          </p:cNvPr>
          <p:cNvCxnSpPr>
            <a:cxnSpLocks/>
          </p:cNvCxnSpPr>
          <p:nvPr/>
        </p:nvCxnSpPr>
        <p:spPr>
          <a:xfrm flipH="1">
            <a:off x="9624367" y="5398560"/>
            <a:ext cx="2567633" cy="0"/>
          </a:xfrm>
          <a:prstGeom prst="line">
            <a:avLst/>
          </a:prstGeom>
          <a:ln w="952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E4057CC-B11F-4542-924B-6E1FB12F0D74}"/>
              </a:ext>
            </a:extLst>
          </p:cNvPr>
          <p:cNvCxnSpPr>
            <a:cxnSpLocks/>
            <a:endCxn id="17" idx="6"/>
          </p:cNvCxnSpPr>
          <p:nvPr/>
        </p:nvCxnSpPr>
        <p:spPr>
          <a:xfrm flipH="1" flipV="1">
            <a:off x="9007598" y="4816802"/>
            <a:ext cx="696824" cy="11822"/>
          </a:xfrm>
          <a:prstGeom prst="line">
            <a:avLst/>
          </a:prstGeom>
          <a:ln w="952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0DD808E-7667-4E0F-A7C5-2DA9F1EC621B}"/>
              </a:ext>
            </a:extLst>
          </p:cNvPr>
          <p:cNvCxnSpPr>
            <a:cxnSpLocks/>
          </p:cNvCxnSpPr>
          <p:nvPr/>
        </p:nvCxnSpPr>
        <p:spPr>
          <a:xfrm flipH="1">
            <a:off x="9896426" y="3881794"/>
            <a:ext cx="2295574" cy="0"/>
          </a:xfrm>
          <a:prstGeom prst="line">
            <a:avLst/>
          </a:prstGeom>
          <a:ln w="952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893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2913" y="333360"/>
            <a:ext cx="10193985" cy="966787"/>
          </a:xfrm>
        </p:spPr>
        <p:txBody>
          <a:bodyPr/>
          <a:lstStyle/>
          <a:p>
            <a:r>
              <a:rPr lang="en-US" spc="300" dirty="0">
                <a:solidFill>
                  <a:schemeClr val="accent1"/>
                </a:solidFill>
                <a:cs typeface="Arial" panose="020B0604020202020204" pitchFamily="34" charset="0"/>
              </a:rPr>
              <a:t>BEYOND DIGITAL MEDIA</a:t>
            </a:r>
            <a:endParaRPr lang="en-US" spc="300" dirty="0">
              <a:solidFill>
                <a:schemeClr val="accent1"/>
              </a:solidFill>
            </a:endParaRPr>
          </a:p>
        </p:txBody>
      </p:sp>
      <p:pic>
        <p:nvPicPr>
          <p:cNvPr id="10" name="Picture 17" descr="Picture 17">
            <a:extLst>
              <a:ext uri="{FF2B5EF4-FFF2-40B4-BE49-F238E27FC236}">
                <a16:creationId xmlns:a16="http://schemas.microsoft.com/office/drawing/2014/main" id="{2E6F6A54-0262-4F63-8865-EE9B9A458A6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29992" y="2185330"/>
            <a:ext cx="601103" cy="73468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Rectangle">
            <a:extLst>
              <a:ext uri="{FF2B5EF4-FFF2-40B4-BE49-F238E27FC236}">
                <a16:creationId xmlns:a16="http://schemas.microsoft.com/office/drawing/2014/main" id="{665A3450-70E9-4148-B9F9-CAA3EA51C8FB}"/>
              </a:ext>
            </a:extLst>
          </p:cNvPr>
          <p:cNvSpPr/>
          <p:nvPr/>
        </p:nvSpPr>
        <p:spPr>
          <a:xfrm>
            <a:off x="703049" y="3136460"/>
            <a:ext cx="1454988" cy="345513"/>
          </a:xfrm>
          <a:prstGeom prst="rect">
            <a:avLst/>
          </a:pr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45719" tIns="72000" rIns="45719" bIns="45719" numCol="1" anchor="ctr">
            <a:noAutofit/>
          </a:bodyPr>
          <a:lstStyle/>
          <a:p>
            <a:pPr marL="0" marR="0" lvl="0" indent="0" algn="ctr" defTabSz="45717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dirty="0">
                <a:solidFill>
                  <a:srgbClr val="FFFFFF"/>
                </a:solidFill>
                <a:latin typeface="+mj-lt"/>
                <a:ea typeface="Arial"/>
                <a:cs typeface="Arial"/>
                <a:sym typeface="Arial"/>
              </a:rPr>
              <a:t>SEO</a:t>
            </a:r>
            <a:endParaRPr kumimoji="0" lang="en-US" b="1" i="0" u="none" strike="noStrike" kern="0" cap="none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2" name="SEO">
            <a:extLst>
              <a:ext uri="{FF2B5EF4-FFF2-40B4-BE49-F238E27FC236}">
                <a16:creationId xmlns:a16="http://schemas.microsoft.com/office/drawing/2014/main" id="{490B26CD-5C3D-4505-9916-F070FA695139}"/>
              </a:ext>
            </a:extLst>
          </p:cNvPr>
          <p:cNvSpPr txBox="1"/>
          <p:nvPr/>
        </p:nvSpPr>
        <p:spPr>
          <a:xfrm>
            <a:off x="586176" y="3597699"/>
            <a:ext cx="1688735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600" b="1"/>
            </a:lvl1pPr>
          </a:lstStyle>
          <a:p>
            <a:pPr marL="0" marR="0" lvl="0" indent="0" algn="ctr" defTabSz="45717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Onsite / Offsite</a:t>
            </a:r>
          </a:p>
        </p:txBody>
      </p:sp>
      <p:sp>
        <p:nvSpPr>
          <p:cNvPr id="13" name="App Dev">
            <a:extLst>
              <a:ext uri="{FF2B5EF4-FFF2-40B4-BE49-F238E27FC236}">
                <a16:creationId xmlns:a16="http://schemas.microsoft.com/office/drawing/2014/main" id="{C1140897-4BF0-4219-B963-84AA6BBF6D13}"/>
              </a:ext>
            </a:extLst>
          </p:cNvPr>
          <p:cNvSpPr txBox="1"/>
          <p:nvPr/>
        </p:nvSpPr>
        <p:spPr>
          <a:xfrm>
            <a:off x="546371" y="4377918"/>
            <a:ext cx="1688735" cy="415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600" b="1"/>
            </a:lvl1pPr>
          </a:lstStyle>
          <a:p>
            <a:pPr marL="0" marR="0" lvl="0" indent="0" algn="ctr" defTabSz="45717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Brand Reputation Management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EE88239-140E-421E-ADDA-341901DD0162}"/>
              </a:ext>
            </a:extLst>
          </p:cNvPr>
          <p:cNvCxnSpPr>
            <a:cxnSpLocks/>
          </p:cNvCxnSpPr>
          <p:nvPr/>
        </p:nvCxnSpPr>
        <p:spPr>
          <a:xfrm>
            <a:off x="717305" y="3922648"/>
            <a:ext cx="1426477" cy="0"/>
          </a:xfrm>
          <a:prstGeom prst="line">
            <a:avLst/>
          </a:prstGeom>
          <a:noFill/>
          <a:ln w="9525" cap="flat">
            <a:solidFill>
              <a:srgbClr val="A7A7A7"/>
            </a:solidFill>
            <a:prstDash val="solid"/>
            <a:miter lim="800000"/>
          </a:ln>
          <a:effectLst/>
          <a:sp3d/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65C849-6A33-4214-A8F2-572D15E83978}"/>
              </a:ext>
            </a:extLst>
          </p:cNvPr>
          <p:cNvCxnSpPr>
            <a:cxnSpLocks/>
          </p:cNvCxnSpPr>
          <p:nvPr/>
        </p:nvCxnSpPr>
        <p:spPr>
          <a:xfrm>
            <a:off x="717305" y="4369099"/>
            <a:ext cx="1426477" cy="0"/>
          </a:xfrm>
          <a:prstGeom prst="line">
            <a:avLst/>
          </a:prstGeom>
          <a:noFill/>
          <a:ln w="9525" cap="flat">
            <a:solidFill>
              <a:srgbClr val="A7A7A7"/>
            </a:solidFill>
            <a:prstDash val="solid"/>
            <a:miter lim="800000"/>
          </a:ln>
          <a:effectLst/>
          <a:sp3d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8BC8C2A-11B9-4FF7-9D42-9D72C8D7C0C8}"/>
              </a:ext>
            </a:extLst>
          </p:cNvPr>
          <p:cNvCxnSpPr>
            <a:cxnSpLocks/>
          </p:cNvCxnSpPr>
          <p:nvPr/>
        </p:nvCxnSpPr>
        <p:spPr>
          <a:xfrm>
            <a:off x="717305" y="4815343"/>
            <a:ext cx="1426477" cy="0"/>
          </a:xfrm>
          <a:prstGeom prst="line">
            <a:avLst/>
          </a:prstGeom>
          <a:noFill/>
          <a:ln w="9525" cap="flat">
            <a:solidFill>
              <a:srgbClr val="A7A7A7"/>
            </a:solidFill>
            <a:prstDash val="solid"/>
            <a:miter lim="800000"/>
          </a:ln>
          <a:effectLst/>
          <a:sp3d/>
        </p:spPr>
      </p:cxnSp>
      <p:pic>
        <p:nvPicPr>
          <p:cNvPr id="17" name="Picture 2" descr="Picture 2">
            <a:extLst>
              <a:ext uri="{FF2B5EF4-FFF2-40B4-BE49-F238E27FC236}">
                <a16:creationId xmlns:a16="http://schemas.microsoft.com/office/drawing/2014/main" id="{B9545476-120F-4986-BE6B-895963ECCEE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3673" y="2280497"/>
            <a:ext cx="827071" cy="598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Picture 4" descr="Picture 4">
            <a:extLst>
              <a:ext uri="{FF2B5EF4-FFF2-40B4-BE49-F238E27FC236}">
                <a16:creationId xmlns:a16="http://schemas.microsoft.com/office/drawing/2014/main" id="{07F93A62-10E7-403A-B63F-2BDE7EE923A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42523" y="2280497"/>
            <a:ext cx="747518" cy="64073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Rectangle">
            <a:extLst>
              <a:ext uri="{FF2B5EF4-FFF2-40B4-BE49-F238E27FC236}">
                <a16:creationId xmlns:a16="http://schemas.microsoft.com/office/drawing/2014/main" id="{26CCA05C-B1DD-4448-93F3-6433BD4F9CBD}"/>
              </a:ext>
            </a:extLst>
          </p:cNvPr>
          <p:cNvSpPr/>
          <p:nvPr/>
        </p:nvSpPr>
        <p:spPr>
          <a:xfrm>
            <a:off x="9371915" y="3098639"/>
            <a:ext cx="1754510" cy="345514"/>
          </a:xfrm>
          <a:prstGeom prst="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45719" tIns="72000" rIns="45719" bIns="45719" numCol="1" anchor="ctr">
            <a:noAutofit/>
          </a:bodyPr>
          <a:lstStyle/>
          <a:p>
            <a:pPr marL="0" marR="0" lvl="0" indent="0" algn="ctr" defTabSz="45717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E-COMMERCE</a:t>
            </a:r>
          </a:p>
        </p:txBody>
      </p:sp>
      <p:sp>
        <p:nvSpPr>
          <p:cNvPr id="27" name="E-Retail">
            <a:extLst>
              <a:ext uri="{FF2B5EF4-FFF2-40B4-BE49-F238E27FC236}">
                <a16:creationId xmlns:a16="http://schemas.microsoft.com/office/drawing/2014/main" id="{C48B435A-6EDA-4AC4-B853-313E357D74E4}"/>
              </a:ext>
            </a:extLst>
          </p:cNvPr>
          <p:cNvSpPr txBox="1"/>
          <p:nvPr/>
        </p:nvSpPr>
        <p:spPr>
          <a:xfrm>
            <a:off x="9371915" y="3982895"/>
            <a:ext cx="1688735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600" b="1"/>
            </a:lvl1pPr>
          </a:lstStyle>
          <a:p>
            <a:pPr marL="0" marR="0" lvl="0" indent="0" algn="ctr" defTabSz="45717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E-Retail Management</a:t>
            </a:r>
            <a:endParaRPr kumimoji="0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8" name="CRO">
            <a:extLst>
              <a:ext uri="{FF2B5EF4-FFF2-40B4-BE49-F238E27FC236}">
                <a16:creationId xmlns:a16="http://schemas.microsoft.com/office/drawing/2014/main" id="{A8A70B9D-97B5-4E3E-B6B7-09388F07DB95}"/>
              </a:ext>
            </a:extLst>
          </p:cNvPr>
          <p:cNvSpPr txBox="1"/>
          <p:nvPr/>
        </p:nvSpPr>
        <p:spPr>
          <a:xfrm>
            <a:off x="9345913" y="3569100"/>
            <a:ext cx="1688735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600" b="1"/>
            </a:lvl1pPr>
          </a:lstStyle>
          <a:p>
            <a:pPr marL="0" marR="0" lvl="0" indent="0" algn="ctr" defTabSz="45717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CRO</a:t>
            </a:r>
            <a:endParaRPr kumimoji="0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29" name="Future Shopper Needs">
            <a:extLst>
              <a:ext uri="{FF2B5EF4-FFF2-40B4-BE49-F238E27FC236}">
                <a16:creationId xmlns:a16="http://schemas.microsoft.com/office/drawing/2014/main" id="{820063F2-B741-4275-A748-91A170093A65}"/>
              </a:ext>
            </a:extLst>
          </p:cNvPr>
          <p:cNvSpPr txBox="1"/>
          <p:nvPr/>
        </p:nvSpPr>
        <p:spPr>
          <a:xfrm>
            <a:off x="9345912" y="4468403"/>
            <a:ext cx="1688735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600" b="1"/>
            </a:lvl1pPr>
          </a:lstStyle>
          <a:p>
            <a:pPr marL="0" marR="0" lvl="0" indent="0" algn="ctr" defTabSz="45717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A/B Testing</a:t>
            </a:r>
            <a:endParaRPr kumimoji="0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F75E67F-8BA0-4FDB-9A0B-58F925E880A4}"/>
              </a:ext>
            </a:extLst>
          </p:cNvPr>
          <p:cNvCxnSpPr>
            <a:cxnSpLocks/>
          </p:cNvCxnSpPr>
          <p:nvPr/>
        </p:nvCxnSpPr>
        <p:spPr>
          <a:xfrm>
            <a:off x="9503044" y="3886378"/>
            <a:ext cx="1426477" cy="0"/>
          </a:xfrm>
          <a:prstGeom prst="line">
            <a:avLst/>
          </a:prstGeom>
          <a:noFill/>
          <a:ln w="9525" cap="flat">
            <a:solidFill>
              <a:srgbClr val="A7A7A7"/>
            </a:solidFill>
            <a:prstDash val="solid"/>
            <a:miter lim="800000"/>
          </a:ln>
          <a:effectLst/>
          <a:sp3d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BF4CE93-162C-46CE-9798-4E6C0D32E7C7}"/>
              </a:ext>
            </a:extLst>
          </p:cNvPr>
          <p:cNvCxnSpPr>
            <a:cxnSpLocks/>
          </p:cNvCxnSpPr>
          <p:nvPr/>
        </p:nvCxnSpPr>
        <p:spPr>
          <a:xfrm>
            <a:off x="9503044" y="4327562"/>
            <a:ext cx="1426477" cy="0"/>
          </a:xfrm>
          <a:prstGeom prst="line">
            <a:avLst/>
          </a:prstGeom>
          <a:noFill/>
          <a:ln w="9525" cap="flat">
            <a:solidFill>
              <a:srgbClr val="A7A7A7"/>
            </a:solidFill>
            <a:prstDash val="solid"/>
            <a:miter lim="800000"/>
          </a:ln>
          <a:effectLst/>
          <a:sp3d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5C3E63A-2DA9-42D4-B9A9-A87630B99691}"/>
              </a:ext>
            </a:extLst>
          </p:cNvPr>
          <p:cNvCxnSpPr>
            <a:cxnSpLocks/>
          </p:cNvCxnSpPr>
          <p:nvPr/>
        </p:nvCxnSpPr>
        <p:spPr>
          <a:xfrm>
            <a:off x="9503044" y="4776856"/>
            <a:ext cx="1426477" cy="0"/>
          </a:xfrm>
          <a:prstGeom prst="line">
            <a:avLst/>
          </a:prstGeom>
          <a:noFill/>
          <a:ln w="9525" cap="flat">
            <a:solidFill>
              <a:srgbClr val="A7A7A7"/>
            </a:solidFill>
            <a:prstDash val="solid"/>
            <a:miter lim="800000"/>
          </a:ln>
          <a:effectLst/>
          <a:sp3d/>
        </p:spPr>
      </p:cxnSp>
      <p:sp>
        <p:nvSpPr>
          <p:cNvPr id="33" name="Rectangle">
            <a:extLst>
              <a:ext uri="{FF2B5EF4-FFF2-40B4-BE49-F238E27FC236}">
                <a16:creationId xmlns:a16="http://schemas.microsoft.com/office/drawing/2014/main" id="{7A64DEE3-B1C8-4223-BEE2-3FEFA74DE7B9}"/>
              </a:ext>
            </a:extLst>
          </p:cNvPr>
          <p:cNvSpPr/>
          <p:nvPr/>
        </p:nvSpPr>
        <p:spPr>
          <a:xfrm>
            <a:off x="6282841" y="2991776"/>
            <a:ext cx="1688734" cy="552274"/>
          </a:xfrm>
          <a:prstGeom prst="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45719" tIns="72000" rIns="45719" bIns="45719" numCol="1" anchor="ctr">
            <a:noAutofit/>
          </a:bodyPr>
          <a:lstStyle/>
          <a:p>
            <a:pPr marL="0" marR="0" lvl="0" indent="0" algn="ctr" defTabSz="45717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BUSINESS MESSAGING</a:t>
            </a:r>
          </a:p>
        </p:txBody>
      </p:sp>
      <p:sp>
        <p:nvSpPr>
          <p:cNvPr id="34" name="Analytics">
            <a:extLst>
              <a:ext uri="{FF2B5EF4-FFF2-40B4-BE49-F238E27FC236}">
                <a16:creationId xmlns:a16="http://schemas.microsoft.com/office/drawing/2014/main" id="{4A405C5D-9F7C-4D50-8901-66A5BCAD4941}"/>
              </a:ext>
            </a:extLst>
          </p:cNvPr>
          <p:cNvSpPr txBox="1"/>
          <p:nvPr/>
        </p:nvSpPr>
        <p:spPr>
          <a:xfrm>
            <a:off x="6275624" y="3670870"/>
            <a:ext cx="1688735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600" b="1"/>
            </a:lvl1pPr>
          </a:lstStyle>
          <a:p>
            <a:pPr marL="0" marR="0" lvl="0" indent="0" algn="ctr" defTabSz="45717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kern="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Omnichannel Messaging </a:t>
            </a:r>
            <a:endParaRPr kumimoji="0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5" name="First- &amp;Third-Party Data Management">
            <a:extLst>
              <a:ext uri="{FF2B5EF4-FFF2-40B4-BE49-F238E27FC236}">
                <a16:creationId xmlns:a16="http://schemas.microsoft.com/office/drawing/2014/main" id="{7FF933BA-98A4-475D-984F-668628CBF89D}"/>
              </a:ext>
            </a:extLst>
          </p:cNvPr>
          <p:cNvSpPr txBox="1"/>
          <p:nvPr/>
        </p:nvSpPr>
        <p:spPr>
          <a:xfrm>
            <a:off x="6275624" y="4114226"/>
            <a:ext cx="1688735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ctr">
            <a:spAutoFit/>
          </a:bodyPr>
          <a:lstStyle/>
          <a:p>
            <a:pPr marL="0" marR="0" lvl="0" indent="0" algn="ctr" defTabSz="45717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Marketing Automations</a:t>
            </a:r>
            <a:endParaRPr kumimoji="0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36" name="Proprietary Toolsets">
            <a:extLst>
              <a:ext uri="{FF2B5EF4-FFF2-40B4-BE49-F238E27FC236}">
                <a16:creationId xmlns:a16="http://schemas.microsoft.com/office/drawing/2014/main" id="{89CCF9AA-2EC3-461C-9685-81D5C0C2FB76}"/>
              </a:ext>
            </a:extLst>
          </p:cNvPr>
          <p:cNvSpPr txBox="1"/>
          <p:nvPr/>
        </p:nvSpPr>
        <p:spPr>
          <a:xfrm>
            <a:off x="6275624" y="4561429"/>
            <a:ext cx="1688735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600" b="1"/>
            </a:lvl1pPr>
          </a:lstStyle>
          <a:p>
            <a:pPr marL="0" marR="0" lvl="0" indent="0" algn="ctr" defTabSz="45717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Email Marketing</a:t>
            </a:r>
            <a:r>
              <a:rPr lang="en-US" sz="1050" kern="0" dirty="0">
                <a:solidFill>
                  <a:srgbClr val="000000"/>
                </a:solidFill>
                <a:latin typeface="+mj-lt"/>
                <a:ea typeface="Arial"/>
                <a:cs typeface="Arial"/>
                <a:sym typeface="Arial"/>
              </a:rPr>
              <a:t> Strategy</a:t>
            </a:r>
            <a:endParaRPr kumimoji="0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F2D974E-331F-45E5-87E2-88F44BB74372}"/>
              </a:ext>
            </a:extLst>
          </p:cNvPr>
          <p:cNvCxnSpPr>
            <a:cxnSpLocks/>
          </p:cNvCxnSpPr>
          <p:nvPr/>
        </p:nvCxnSpPr>
        <p:spPr>
          <a:xfrm>
            <a:off x="6347534" y="3982895"/>
            <a:ext cx="1553592" cy="0"/>
          </a:xfrm>
          <a:prstGeom prst="line">
            <a:avLst/>
          </a:prstGeom>
          <a:noFill/>
          <a:ln w="9525" cap="flat">
            <a:solidFill>
              <a:srgbClr val="A7A7A7"/>
            </a:solidFill>
            <a:prstDash val="solid"/>
            <a:miter lim="800000"/>
          </a:ln>
          <a:effectLst/>
          <a:sp3d/>
        </p:spPr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E76E7F1-4D8E-4A56-928D-1256BC3E130E}"/>
              </a:ext>
            </a:extLst>
          </p:cNvPr>
          <p:cNvCxnSpPr>
            <a:cxnSpLocks/>
          </p:cNvCxnSpPr>
          <p:nvPr/>
        </p:nvCxnSpPr>
        <p:spPr>
          <a:xfrm>
            <a:off x="6347534" y="4434607"/>
            <a:ext cx="1553592" cy="0"/>
          </a:xfrm>
          <a:prstGeom prst="line">
            <a:avLst/>
          </a:prstGeom>
          <a:noFill/>
          <a:ln w="9525" cap="flat">
            <a:solidFill>
              <a:srgbClr val="A7A7A7"/>
            </a:solidFill>
            <a:prstDash val="solid"/>
            <a:miter lim="800000"/>
          </a:ln>
          <a:effectLst/>
          <a:sp3d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836FDDF-9241-42EA-BBF3-87EC667EFED7}"/>
              </a:ext>
            </a:extLst>
          </p:cNvPr>
          <p:cNvCxnSpPr>
            <a:cxnSpLocks/>
          </p:cNvCxnSpPr>
          <p:nvPr/>
        </p:nvCxnSpPr>
        <p:spPr>
          <a:xfrm>
            <a:off x="6347534" y="4875791"/>
            <a:ext cx="1553592" cy="0"/>
          </a:xfrm>
          <a:prstGeom prst="line">
            <a:avLst/>
          </a:prstGeom>
          <a:noFill/>
          <a:ln w="9525" cap="flat">
            <a:solidFill>
              <a:srgbClr val="A7A7A7"/>
            </a:solidFill>
            <a:prstDash val="solid"/>
            <a:miter lim="800000"/>
          </a:ln>
          <a:effectLst/>
          <a:sp3d/>
        </p:spPr>
      </p:cxnSp>
      <p:sp>
        <p:nvSpPr>
          <p:cNvPr id="40" name="App Dev">
            <a:extLst>
              <a:ext uri="{FF2B5EF4-FFF2-40B4-BE49-F238E27FC236}">
                <a16:creationId xmlns:a16="http://schemas.microsoft.com/office/drawing/2014/main" id="{2C8B750F-7081-4F19-B8B5-D18C3A163512}"/>
              </a:ext>
            </a:extLst>
          </p:cNvPr>
          <p:cNvSpPr txBox="1"/>
          <p:nvPr/>
        </p:nvSpPr>
        <p:spPr>
          <a:xfrm>
            <a:off x="546371" y="4024324"/>
            <a:ext cx="1688735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600" b="1"/>
            </a:lvl1pPr>
          </a:lstStyle>
          <a:p>
            <a:pPr marL="0" marR="0" lvl="0" indent="0" algn="ctr" defTabSz="45717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YouTube SEO</a:t>
            </a:r>
          </a:p>
        </p:txBody>
      </p:sp>
      <p:pic>
        <p:nvPicPr>
          <p:cNvPr id="41" name="Picture 40" descr="Picture 1">
            <a:extLst>
              <a:ext uri="{FF2B5EF4-FFF2-40B4-BE49-F238E27FC236}">
                <a16:creationId xmlns:a16="http://schemas.microsoft.com/office/drawing/2014/main" id="{A3BEDB8B-8935-44C1-B378-73CC77C74B92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28287" y="2447963"/>
            <a:ext cx="848403" cy="46756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Rectangle">
            <a:extLst>
              <a:ext uri="{FF2B5EF4-FFF2-40B4-BE49-F238E27FC236}">
                <a16:creationId xmlns:a16="http://schemas.microsoft.com/office/drawing/2014/main" id="{1677799E-E6CC-417A-8B95-80C12BE5DD1E}"/>
              </a:ext>
            </a:extLst>
          </p:cNvPr>
          <p:cNvSpPr/>
          <p:nvPr/>
        </p:nvSpPr>
        <p:spPr>
          <a:xfrm>
            <a:off x="3424994" y="3132341"/>
            <a:ext cx="1454988" cy="345514"/>
          </a:xfrm>
          <a:prstGeom prst="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</p:spPr>
        <p:txBody>
          <a:bodyPr wrap="square" lIns="45719" tIns="72000" rIns="45719" bIns="45719" numCol="1" anchor="ctr">
            <a:noAutofit/>
          </a:bodyPr>
          <a:lstStyle/>
          <a:p>
            <a:pPr marL="0" marR="0" lvl="0" indent="0" algn="ctr" defTabSz="45717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DATA</a:t>
            </a:r>
          </a:p>
        </p:txBody>
      </p:sp>
      <p:sp>
        <p:nvSpPr>
          <p:cNvPr id="43" name="Analytics">
            <a:extLst>
              <a:ext uri="{FF2B5EF4-FFF2-40B4-BE49-F238E27FC236}">
                <a16:creationId xmlns:a16="http://schemas.microsoft.com/office/drawing/2014/main" id="{A86DB9B7-57D7-44AE-9B42-E40898EA9667}"/>
              </a:ext>
            </a:extLst>
          </p:cNvPr>
          <p:cNvSpPr txBox="1"/>
          <p:nvPr/>
        </p:nvSpPr>
        <p:spPr>
          <a:xfrm>
            <a:off x="3308121" y="3595977"/>
            <a:ext cx="1688735" cy="2616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600" b="1"/>
            </a:lvl1pPr>
          </a:lstStyle>
          <a:p>
            <a:pPr marL="0" marR="0" lvl="0" indent="0" algn="ctr" defTabSz="45717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 Google Analytics Set Up</a:t>
            </a:r>
            <a:endParaRPr kumimoji="0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44" name="Proprietary Toolsets">
            <a:extLst>
              <a:ext uri="{FF2B5EF4-FFF2-40B4-BE49-F238E27FC236}">
                <a16:creationId xmlns:a16="http://schemas.microsoft.com/office/drawing/2014/main" id="{66984DE7-BA09-4BF1-8565-682F1040153C}"/>
              </a:ext>
            </a:extLst>
          </p:cNvPr>
          <p:cNvSpPr txBox="1"/>
          <p:nvPr/>
        </p:nvSpPr>
        <p:spPr>
          <a:xfrm>
            <a:off x="3308121" y="4486536"/>
            <a:ext cx="1688735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600" b="1"/>
            </a:lvl1pPr>
          </a:lstStyle>
          <a:p>
            <a:pPr marL="0" marR="0" lvl="0" indent="0" algn="ctr" defTabSz="45717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Advanced Reporting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BFD1ADD-93FA-41FB-8039-C1F51A6D38CF}"/>
              </a:ext>
            </a:extLst>
          </p:cNvPr>
          <p:cNvCxnSpPr>
            <a:cxnSpLocks/>
          </p:cNvCxnSpPr>
          <p:nvPr/>
        </p:nvCxnSpPr>
        <p:spPr>
          <a:xfrm>
            <a:off x="3439250" y="3920080"/>
            <a:ext cx="1426477" cy="0"/>
          </a:xfrm>
          <a:prstGeom prst="line">
            <a:avLst/>
          </a:prstGeom>
          <a:noFill/>
          <a:ln w="9525" cap="flat">
            <a:solidFill>
              <a:srgbClr val="A7A7A7"/>
            </a:solidFill>
            <a:prstDash val="solid"/>
            <a:miter lim="800000"/>
          </a:ln>
          <a:effectLst/>
          <a:sp3d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B95983B-1F63-4A2B-81D1-E6CAD259D80B}"/>
              </a:ext>
            </a:extLst>
          </p:cNvPr>
          <p:cNvCxnSpPr>
            <a:cxnSpLocks/>
          </p:cNvCxnSpPr>
          <p:nvPr/>
        </p:nvCxnSpPr>
        <p:spPr>
          <a:xfrm>
            <a:off x="3439250" y="4361264"/>
            <a:ext cx="1426477" cy="0"/>
          </a:xfrm>
          <a:prstGeom prst="line">
            <a:avLst/>
          </a:prstGeom>
          <a:noFill/>
          <a:ln w="9525" cap="flat">
            <a:solidFill>
              <a:srgbClr val="A7A7A7"/>
            </a:solidFill>
            <a:prstDash val="solid"/>
            <a:miter lim="800000"/>
          </a:ln>
          <a:effectLst/>
          <a:sp3d/>
        </p:spPr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1B0232F-979C-4E2D-971E-271C5C444F3B}"/>
              </a:ext>
            </a:extLst>
          </p:cNvPr>
          <p:cNvCxnSpPr>
            <a:cxnSpLocks/>
          </p:cNvCxnSpPr>
          <p:nvPr/>
        </p:nvCxnSpPr>
        <p:spPr>
          <a:xfrm>
            <a:off x="3439250" y="4802448"/>
            <a:ext cx="1426477" cy="0"/>
          </a:xfrm>
          <a:prstGeom prst="line">
            <a:avLst/>
          </a:prstGeom>
          <a:noFill/>
          <a:ln w="9525" cap="flat">
            <a:solidFill>
              <a:srgbClr val="A7A7A7"/>
            </a:solidFill>
            <a:prstDash val="solid"/>
            <a:miter lim="800000"/>
          </a:ln>
          <a:effectLst/>
          <a:sp3d/>
        </p:spPr>
      </p:cxnSp>
      <p:sp>
        <p:nvSpPr>
          <p:cNvPr id="48" name="Analytics">
            <a:extLst>
              <a:ext uri="{FF2B5EF4-FFF2-40B4-BE49-F238E27FC236}">
                <a16:creationId xmlns:a16="http://schemas.microsoft.com/office/drawing/2014/main" id="{A1EE6619-78B7-4A8F-8E09-57A473D64F81}"/>
              </a:ext>
            </a:extLst>
          </p:cNvPr>
          <p:cNvSpPr txBox="1"/>
          <p:nvPr/>
        </p:nvSpPr>
        <p:spPr>
          <a:xfrm>
            <a:off x="3308120" y="3937976"/>
            <a:ext cx="1688735" cy="415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1600" b="1"/>
            </a:lvl1pPr>
          </a:lstStyle>
          <a:p>
            <a:pPr marL="0" marR="0" lvl="0" indent="0" algn="ctr" defTabSz="457171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Arial"/>
                <a:cs typeface="Arial"/>
                <a:sym typeface="Arial"/>
              </a:rPr>
              <a:t> Attribution Model Creation</a:t>
            </a:r>
            <a:endParaRPr kumimoji="0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9032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E5F999-DB26-40C1-86C1-318572526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418" y="2671869"/>
            <a:ext cx="10049870" cy="1514261"/>
          </a:xfrm>
        </p:spPr>
        <p:txBody>
          <a:bodyPr/>
          <a:lstStyle/>
          <a:p>
            <a:r>
              <a:rPr lang="en-US" sz="4800" dirty="0"/>
              <a:t>“Black Friday in a COVID Era” </a:t>
            </a:r>
            <a:br>
              <a:rPr lang="en-US" sz="4800" dirty="0"/>
            </a:br>
            <a:r>
              <a:rPr lang="en-US" sz="4800" dirty="0"/>
              <a:t>Trends</a:t>
            </a:r>
            <a:r>
              <a:rPr lang="en-US" sz="4800" dirty="0">
                <a:solidFill>
                  <a:schemeClr val="accent3"/>
                </a:solidFill>
              </a:rPr>
              <a:t>.</a:t>
            </a:r>
            <a:endParaRPr lang="el-GR" sz="4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10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D9C8EBE-0E12-4A56-836A-A1C36E7A4D9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6" r="17776"/>
          <a:stretch>
            <a:fillRect/>
          </a:stretch>
        </p:blipFill>
        <p:spPr/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873478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303B1BE-18DF-2B46-81D8-1B07E6A0A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613" y="578100"/>
            <a:ext cx="4240137" cy="1325563"/>
          </a:xfrm>
        </p:spPr>
        <p:txBody>
          <a:bodyPr anchor="ctr">
            <a:noAutofit/>
          </a:bodyPr>
          <a:lstStyle/>
          <a:p>
            <a:r>
              <a:rPr lang="en-US" sz="4400" dirty="0"/>
              <a:t>Foot Traffic Becomes Web Traffic</a:t>
            </a:r>
            <a:r>
              <a:rPr lang="en-US" sz="4400" dirty="0">
                <a:solidFill>
                  <a:schemeClr val="accent3"/>
                </a:solidFill>
                <a:latin typeface="Heebo Black" pitchFamily="2" charset="-79"/>
                <a:cs typeface="Heebo Black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561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Consumers will tend to avoid crowded places.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Large shift from foot traffic to web traffic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Not just a choice, sometimes the only option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Foot Traffic Becomes Web Traffic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31833-60F5-46B9-9F07-41035B2995D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4678E57-9B40-4278-A29C-E6BF80716A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EA8D64C-9EA2-4DA5-ACB3-52F35830179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9256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76B9C47-155E-4AB8-907C-93F74F5B0D7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7" r="17817"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2" r="2724"/>
          <a:stretch/>
        </p:blipFill>
        <p:spPr>
          <a:xfrm>
            <a:off x="304801" y="0"/>
            <a:ext cx="861461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3D9F77C-4DA7-FF42-A9A7-3D64EE1F4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613" y="578100"/>
            <a:ext cx="4240137" cy="1325563"/>
          </a:xfrm>
        </p:spPr>
        <p:txBody>
          <a:bodyPr anchor="ctr"/>
          <a:lstStyle/>
          <a:p>
            <a:r>
              <a:rPr lang="en-US" sz="4400" dirty="0">
                <a:latin typeface="Heebo Black" pitchFamily="2" charset="-79"/>
                <a:cs typeface="Heebo Black" pitchFamily="2" charset="-79"/>
              </a:rPr>
              <a:t>Mobile Rules the Game</a:t>
            </a:r>
            <a:r>
              <a:rPr lang="en-US" sz="4400" dirty="0">
                <a:solidFill>
                  <a:schemeClr val="accent3"/>
                </a:solidFill>
                <a:latin typeface="Heebo Black" pitchFamily="2" charset="-79"/>
                <a:cs typeface="Heebo Black" pitchFamily="2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1586529"/>
      </p:ext>
    </p:extLst>
  </p:cSld>
  <p:clrMapOvr>
    <a:masterClrMapping/>
  </p:clrMapOvr>
</p:sld>
</file>

<file path=ppt/theme/theme1.xml><?xml version="1.0" encoding="utf-8"?>
<a:theme xmlns:a="http://schemas.openxmlformats.org/drawingml/2006/main" name="REPRISE 2020">
  <a:themeElements>
    <a:clrScheme name="Reprise 2020">
      <a:dk1>
        <a:sysClr val="windowText" lastClr="000000"/>
      </a:dk1>
      <a:lt1>
        <a:sysClr val="window" lastClr="FFFFFF"/>
      </a:lt1>
      <a:dk2>
        <a:srgbClr val="4922C1"/>
      </a:dk2>
      <a:lt2>
        <a:srgbClr val="F3F3F3"/>
      </a:lt2>
      <a:accent1>
        <a:srgbClr val="4922C1"/>
      </a:accent1>
      <a:accent2>
        <a:srgbClr val="5078FF"/>
      </a:accent2>
      <a:accent3>
        <a:srgbClr val="E6375F"/>
      </a:accent3>
      <a:accent4>
        <a:srgbClr val="FAD23C"/>
      </a:accent4>
      <a:accent5>
        <a:srgbClr val="7F7F7F"/>
      </a:accent5>
      <a:accent6>
        <a:srgbClr val="BFBFBF"/>
      </a:accent6>
      <a:hlink>
        <a:srgbClr val="5078FF"/>
      </a:hlink>
      <a:folHlink>
        <a:srgbClr val="5078FF"/>
      </a:folHlink>
    </a:clrScheme>
    <a:fontScheme name="Reprise 2020">
      <a:majorFont>
        <a:latin typeface="Heebo"/>
        <a:ea typeface=""/>
        <a:cs typeface=""/>
      </a:majorFont>
      <a:minorFont>
        <a:latin typeface="Hee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20D46359B1884AB0EA726D6FAD6A2A" ma:contentTypeVersion="25" ma:contentTypeDescription="Create a new document." ma:contentTypeScope="" ma:versionID="1ab8d099035b212967f89e1231f7830e">
  <xsd:schema xmlns:xsd="http://www.w3.org/2001/XMLSchema" xmlns:xs="http://www.w3.org/2001/XMLSchema" xmlns:p="http://schemas.microsoft.com/office/2006/metadata/properties" xmlns:ns2="2b95d168-f5ce-4b2e-ad3a-f8c091e8218f" xmlns:ns3="d4d53f2b-7181-4838-93d7-28a1885af48f" targetNamespace="http://schemas.microsoft.com/office/2006/metadata/properties" ma:root="true" ma:fieldsID="965cfe47528db729e421af1453a9bdee" ns2:_="" ns3:_="">
    <xsd:import namespace="2b95d168-f5ce-4b2e-ad3a-f8c091e8218f"/>
    <xsd:import namespace="d4d53f2b-7181-4838-93d7-28a1885af48f"/>
    <xsd:element name="properties">
      <xsd:complexType>
        <xsd:sequence>
          <xsd:element name="documentManagement">
            <xsd:complexType>
              <xsd:all>
                <xsd:element ref="ns2:Department" minOccurs="0"/>
                <xsd:element ref="ns2:Process"/>
                <xsd:element ref="ns2:Services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95d168-f5ce-4b2e-ad3a-f8c091e8218f" elementFormDefault="qualified">
    <xsd:import namespace="http://schemas.microsoft.com/office/2006/documentManagement/types"/>
    <xsd:import namespace="http://schemas.microsoft.com/office/infopath/2007/PartnerControls"/>
    <xsd:element name="Department" ma:index="1" nillable="true" ma:displayName="Department" ma:format="Dropdown" ma:internalName="Department" ma:readOnly="false">
      <xsd:simpleType>
        <xsd:restriction base="dms:Choice">
          <xsd:enumeration value="Choice 1"/>
          <xsd:enumeration value="Choice 2"/>
          <xsd:enumeration value="Choice 3"/>
        </xsd:restriction>
      </xsd:simpleType>
    </xsd:element>
    <xsd:element name="Process" ma:index="2" ma:displayName="Process" ma:list="{9884bdd7-4331-4ed8-b7a9-a387b1c49d33}" ma:internalName="Process" ma:readOnly="false" ma:showField="Title">
      <xsd:simpleType>
        <xsd:restriction base="dms:Lookup"/>
      </xsd:simpleType>
    </xsd:element>
    <xsd:element name="Services" ma:index="9" nillable="true" ma:displayName="Services" ma:format="Dropdown" ma:hidden="true" ma:internalName="Services" ma:readOnly="false">
      <xsd:simpleType>
        <xsd:restriction base="dms:Choice">
          <xsd:enumeration value="Choice 1"/>
          <xsd:enumeration value="Choice 2"/>
          <xsd:enumeration value="Choice 3"/>
        </xsd:restrict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53f2b-7181-4838-93d7-28a1885af48f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partment xmlns="2b95d168-f5ce-4b2e-ad3a-f8c091e8218f" xsi:nil="true"/>
    <Process xmlns="2b95d168-f5ce-4b2e-ad3a-f8c091e8218f">4</Process>
    <Services xmlns="2b95d168-f5ce-4b2e-ad3a-f8c091e8218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5BD413-D107-4D8D-AEF3-8697C3568D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95d168-f5ce-4b2e-ad3a-f8c091e8218f"/>
    <ds:schemaRef ds:uri="d4d53f2b-7181-4838-93d7-28a1885af4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2F8B8F-7606-4114-AF99-0B77D09DE833}">
  <ds:schemaRefs>
    <ds:schemaRef ds:uri="http://schemas.microsoft.com/office/2006/metadata/properties"/>
    <ds:schemaRef ds:uri="http://schemas.microsoft.com/office/infopath/2007/PartnerControls"/>
    <ds:schemaRef ds:uri="2b95d168-f5ce-4b2e-ad3a-f8c091e8218f"/>
  </ds:schemaRefs>
</ds:datastoreItem>
</file>

<file path=customXml/itemProps3.xml><?xml version="1.0" encoding="utf-8"?>
<ds:datastoreItem xmlns:ds="http://schemas.openxmlformats.org/officeDocument/2006/customXml" ds:itemID="{A2E30F74-D9DA-4A12-8285-1E4F5D1F25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1872</TotalTime>
  <Words>697</Words>
  <Application>Microsoft Macintosh PowerPoint</Application>
  <PresentationFormat>Ευρεία οθόνη</PresentationFormat>
  <Paragraphs>202</Paragraphs>
  <Slides>34</Slides>
  <Notes>16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40" baseType="lpstr">
      <vt:lpstr>Arial</vt:lpstr>
      <vt:lpstr>Calibri</vt:lpstr>
      <vt:lpstr>Heebo</vt:lpstr>
      <vt:lpstr>Heebo Black</vt:lpstr>
      <vt:lpstr>Helvetica</vt:lpstr>
      <vt:lpstr>REPRISE 2020</vt:lpstr>
      <vt:lpstr>Παρουσίαση του PowerPoint</vt:lpstr>
      <vt:lpstr>Παρουσίαση του PowerPoint</vt:lpstr>
      <vt:lpstr>Παρουσίαση του PowerPoint</vt:lpstr>
      <vt:lpstr>DIGITAL MEDIA HANDLED</vt:lpstr>
      <vt:lpstr>BEYOND DIGITAL MEDIA</vt:lpstr>
      <vt:lpstr>“Black Friday in a COVID Era”  Trends.</vt:lpstr>
      <vt:lpstr>Foot Traffic Becomes Web Traffic.</vt:lpstr>
      <vt:lpstr>Foot Traffic Becomes Web Traffic</vt:lpstr>
      <vt:lpstr>Mobile Rules the Game.</vt:lpstr>
      <vt:lpstr>Mobile Rules the Game</vt:lpstr>
      <vt:lpstr>Contactless Shopping Options.</vt:lpstr>
      <vt:lpstr>Contactless Shopping Options</vt:lpstr>
      <vt:lpstr>Consumers’ Preferences Change.</vt:lpstr>
      <vt:lpstr>Consumers’ Preferences Change</vt:lpstr>
      <vt:lpstr>How to Plan for Success.</vt:lpstr>
      <vt:lpstr>Start Early.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Focus on your USPs.</vt:lpstr>
      <vt:lpstr>Παρουσίαση του PowerPoint</vt:lpstr>
      <vt:lpstr>Create Smart Discounts.</vt:lpstr>
      <vt:lpstr>Create Smart Discounts</vt:lpstr>
      <vt:lpstr>Invest in your Website.</vt:lpstr>
      <vt:lpstr>Invest in your Website</vt:lpstr>
      <vt:lpstr>Invest in your Website</vt:lpstr>
      <vt:lpstr>Dominate Performance Campaigns.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Good luck!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Keramidas, Christos (ATH-MBW)</dc:creator>
  <cp:lastModifiedBy>Stelios Petridis</cp:lastModifiedBy>
  <cp:revision>73</cp:revision>
  <dcterms:created xsi:type="dcterms:W3CDTF">2020-10-31T22:31:29Z</dcterms:created>
  <dcterms:modified xsi:type="dcterms:W3CDTF">2020-11-05T11:47:04Z</dcterms:modified>
</cp:coreProperties>
</file>