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4" r:id="rId2"/>
    <p:sldId id="295" r:id="rId3"/>
    <p:sldId id="286" r:id="rId4"/>
    <p:sldId id="283" r:id="rId5"/>
    <p:sldId id="284" r:id="rId6"/>
    <p:sldId id="285" r:id="rId7"/>
    <p:sldId id="288" r:id="rId8"/>
    <p:sldId id="294" r:id="rId9"/>
    <p:sldId id="293" r:id="rId10"/>
    <p:sldId id="287" r:id="rId11"/>
    <p:sldId id="289" r:id="rId12"/>
    <p:sldId id="290" r:id="rId13"/>
    <p:sldId id="292" r:id="rId14"/>
    <p:sldId id="29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98"/>
    <p:restoredTop sz="94799"/>
  </p:normalViewPr>
  <p:slideViewPr>
    <p:cSldViewPr snapToGrid="0" snapToObjects="1">
      <p:cViewPr varScale="1">
        <p:scale>
          <a:sx n="215" d="100"/>
          <a:sy n="215" d="100"/>
        </p:scale>
        <p:origin x="135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ata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3C32B2-4DBC-4881-87E2-BD431A15A5A3}" type="doc">
      <dgm:prSet loTypeId="urn:microsoft.com/office/officeart/2005/8/layout/vProcess5" loCatId="process" qsTypeId="urn:microsoft.com/office/officeart/2005/8/quickstyle/simple5" qsCatId="simple" csTypeId="urn:microsoft.com/office/officeart/2005/8/colors/accent2_2" csCatId="accent2" phldr="1"/>
      <dgm:spPr/>
      <dgm:t>
        <a:bodyPr/>
        <a:lstStyle/>
        <a:p>
          <a:endParaRPr lang="en-US"/>
        </a:p>
      </dgm:t>
    </dgm:pt>
    <dgm:pt modelId="{C698552F-2A8E-4173-8E54-9E87894AEE98}">
      <dgm:prSet/>
      <dgm:spPr/>
      <dgm:t>
        <a:bodyPr/>
        <a:lstStyle/>
        <a:p>
          <a:r>
            <a:rPr lang="en-US" dirty="0"/>
            <a:t>Driven by Millennials and Gen </a:t>
          </a:r>
          <a:r>
            <a:rPr lang="en-US" dirty="0" err="1"/>
            <a:t>Z’ers</a:t>
          </a:r>
          <a:endParaRPr lang="en-US" dirty="0"/>
        </a:p>
      </dgm:t>
    </dgm:pt>
    <dgm:pt modelId="{AD18D862-B550-46B0-8306-767692DE64D3}" type="parTrans" cxnId="{9BF5296A-BBD4-48A6-A5BF-9D65BF066C4C}">
      <dgm:prSet/>
      <dgm:spPr/>
      <dgm:t>
        <a:bodyPr/>
        <a:lstStyle/>
        <a:p>
          <a:endParaRPr lang="en-US"/>
        </a:p>
      </dgm:t>
    </dgm:pt>
    <dgm:pt modelId="{3E7D2FBE-991D-4D27-9F05-ABE71A1EC7D2}" type="sibTrans" cxnId="{9BF5296A-BBD4-48A6-A5BF-9D65BF066C4C}">
      <dgm:prSet/>
      <dgm:spPr/>
      <dgm:t>
        <a:bodyPr/>
        <a:lstStyle/>
        <a:p>
          <a:endParaRPr lang="en-US"/>
        </a:p>
      </dgm:t>
    </dgm:pt>
    <dgm:pt modelId="{BDE241D2-7525-4379-837C-750EF977A4EB}">
      <dgm:prSet/>
      <dgm:spPr/>
      <dgm:t>
        <a:bodyPr/>
        <a:lstStyle/>
        <a:p>
          <a:r>
            <a:rPr lang="en-US" dirty="0"/>
            <a:t>Shop online more </a:t>
          </a:r>
          <a:r>
            <a:rPr lang="en-US" dirty="0" err="1"/>
            <a:t>tha</a:t>
          </a:r>
          <a:r>
            <a:rPr lang="en-US" dirty="0"/>
            <a:t> any other gen’s (40% of all purchase globally made by Gen Z)</a:t>
          </a:r>
        </a:p>
      </dgm:t>
    </dgm:pt>
    <dgm:pt modelId="{7D3C5DEA-6E64-4791-B696-AB646B5FC12F}" type="parTrans" cxnId="{CCFEC12E-DF75-458C-9E84-3C9D1284D1E0}">
      <dgm:prSet/>
      <dgm:spPr/>
      <dgm:t>
        <a:bodyPr/>
        <a:lstStyle/>
        <a:p>
          <a:endParaRPr lang="en-US"/>
        </a:p>
      </dgm:t>
    </dgm:pt>
    <dgm:pt modelId="{30D663E2-A61F-4C49-BE9E-2749FCA9CC7F}" type="sibTrans" cxnId="{CCFEC12E-DF75-458C-9E84-3C9D1284D1E0}">
      <dgm:prSet/>
      <dgm:spPr/>
      <dgm:t>
        <a:bodyPr/>
        <a:lstStyle/>
        <a:p>
          <a:endParaRPr lang="en-US"/>
        </a:p>
      </dgm:t>
    </dgm:pt>
    <dgm:pt modelId="{777F53B2-1586-45EF-96C7-E67C3628A4B9}">
      <dgm:prSet/>
      <dgm:spPr/>
      <dgm:t>
        <a:bodyPr/>
        <a:lstStyle/>
        <a:p>
          <a:r>
            <a:rPr lang="en-US"/>
            <a:t>Go Highstreet as well though</a:t>
          </a:r>
        </a:p>
      </dgm:t>
    </dgm:pt>
    <dgm:pt modelId="{EFFBC740-9EAD-4854-99AF-062E62E536C3}" type="parTrans" cxnId="{979E7B3B-9672-470C-BDB8-6ACF54B05150}">
      <dgm:prSet/>
      <dgm:spPr/>
      <dgm:t>
        <a:bodyPr/>
        <a:lstStyle/>
        <a:p>
          <a:endParaRPr lang="en-US"/>
        </a:p>
      </dgm:t>
    </dgm:pt>
    <dgm:pt modelId="{21EB4ED5-F827-4306-8639-F3A0767AB4C9}" type="sibTrans" cxnId="{979E7B3B-9672-470C-BDB8-6ACF54B05150}">
      <dgm:prSet/>
      <dgm:spPr/>
      <dgm:t>
        <a:bodyPr/>
        <a:lstStyle/>
        <a:p>
          <a:endParaRPr lang="en-US"/>
        </a:p>
      </dgm:t>
    </dgm:pt>
    <dgm:pt modelId="{0A61FB59-BCB9-4F60-9E5C-7F45F64BAD43}">
      <dgm:prSet/>
      <dgm:spPr/>
      <dgm:t>
        <a:bodyPr/>
        <a:lstStyle/>
        <a:p>
          <a:r>
            <a:rPr lang="en-US"/>
            <a:t>Want to order anything from anywhere</a:t>
          </a:r>
        </a:p>
      </dgm:t>
    </dgm:pt>
    <dgm:pt modelId="{AB9F5897-B6DB-4AA2-9558-043A678665BC}" type="parTrans" cxnId="{6E1550F1-FD2A-44CB-80E8-0256FF01100A}">
      <dgm:prSet/>
      <dgm:spPr/>
      <dgm:t>
        <a:bodyPr/>
        <a:lstStyle/>
        <a:p>
          <a:endParaRPr lang="en-US"/>
        </a:p>
      </dgm:t>
    </dgm:pt>
    <dgm:pt modelId="{E78F2B7A-9426-4A04-B5A2-8CFF59DC9A5C}" type="sibTrans" cxnId="{6E1550F1-FD2A-44CB-80E8-0256FF01100A}">
      <dgm:prSet/>
      <dgm:spPr/>
      <dgm:t>
        <a:bodyPr/>
        <a:lstStyle/>
        <a:p>
          <a:endParaRPr lang="en-US"/>
        </a:p>
      </dgm:t>
    </dgm:pt>
    <dgm:pt modelId="{B3AC6BD1-A770-2F46-B3F0-11CAE14A230A}" type="pres">
      <dgm:prSet presAssocID="{813C32B2-4DBC-4881-87E2-BD431A15A5A3}" presName="outerComposite" presStyleCnt="0">
        <dgm:presLayoutVars>
          <dgm:chMax val="5"/>
          <dgm:dir/>
          <dgm:resizeHandles val="exact"/>
        </dgm:presLayoutVars>
      </dgm:prSet>
      <dgm:spPr/>
    </dgm:pt>
    <dgm:pt modelId="{DF65514C-4934-9C43-9006-7625E143C1A1}" type="pres">
      <dgm:prSet presAssocID="{813C32B2-4DBC-4881-87E2-BD431A15A5A3}" presName="dummyMaxCanvas" presStyleCnt="0">
        <dgm:presLayoutVars/>
      </dgm:prSet>
      <dgm:spPr/>
    </dgm:pt>
    <dgm:pt modelId="{E21C99E3-5501-EA4E-9EAB-BC567D7EDA6F}" type="pres">
      <dgm:prSet presAssocID="{813C32B2-4DBC-4881-87E2-BD431A15A5A3}" presName="FourNodes_1" presStyleLbl="node1" presStyleIdx="0" presStyleCnt="4">
        <dgm:presLayoutVars>
          <dgm:bulletEnabled val="1"/>
        </dgm:presLayoutVars>
      </dgm:prSet>
      <dgm:spPr/>
    </dgm:pt>
    <dgm:pt modelId="{9CBCBA65-8D2E-A744-AAFC-FF92EE0531E1}" type="pres">
      <dgm:prSet presAssocID="{813C32B2-4DBC-4881-87E2-BD431A15A5A3}" presName="FourNodes_2" presStyleLbl="node1" presStyleIdx="1" presStyleCnt="4">
        <dgm:presLayoutVars>
          <dgm:bulletEnabled val="1"/>
        </dgm:presLayoutVars>
      </dgm:prSet>
      <dgm:spPr/>
    </dgm:pt>
    <dgm:pt modelId="{122B81AF-7A14-CB4E-9B13-FEEE98ED3633}" type="pres">
      <dgm:prSet presAssocID="{813C32B2-4DBC-4881-87E2-BD431A15A5A3}" presName="FourNodes_3" presStyleLbl="node1" presStyleIdx="2" presStyleCnt="4">
        <dgm:presLayoutVars>
          <dgm:bulletEnabled val="1"/>
        </dgm:presLayoutVars>
      </dgm:prSet>
      <dgm:spPr/>
    </dgm:pt>
    <dgm:pt modelId="{A0737943-98B7-934C-A297-C7CA34F84737}" type="pres">
      <dgm:prSet presAssocID="{813C32B2-4DBC-4881-87E2-BD431A15A5A3}" presName="FourNodes_4" presStyleLbl="node1" presStyleIdx="3" presStyleCnt="4">
        <dgm:presLayoutVars>
          <dgm:bulletEnabled val="1"/>
        </dgm:presLayoutVars>
      </dgm:prSet>
      <dgm:spPr/>
    </dgm:pt>
    <dgm:pt modelId="{4216CA05-F808-1B4E-B39C-4DDF1FA025DF}" type="pres">
      <dgm:prSet presAssocID="{813C32B2-4DBC-4881-87E2-BD431A15A5A3}" presName="FourConn_1-2" presStyleLbl="fgAccFollowNode1" presStyleIdx="0" presStyleCnt="3">
        <dgm:presLayoutVars>
          <dgm:bulletEnabled val="1"/>
        </dgm:presLayoutVars>
      </dgm:prSet>
      <dgm:spPr/>
    </dgm:pt>
    <dgm:pt modelId="{9DE05920-1803-B048-B2BF-EFF2D11FDD59}" type="pres">
      <dgm:prSet presAssocID="{813C32B2-4DBC-4881-87E2-BD431A15A5A3}" presName="FourConn_2-3" presStyleLbl="fgAccFollowNode1" presStyleIdx="1" presStyleCnt="3">
        <dgm:presLayoutVars>
          <dgm:bulletEnabled val="1"/>
        </dgm:presLayoutVars>
      </dgm:prSet>
      <dgm:spPr/>
    </dgm:pt>
    <dgm:pt modelId="{C1193796-5553-2943-BE90-7BD9329FFC12}" type="pres">
      <dgm:prSet presAssocID="{813C32B2-4DBC-4881-87E2-BD431A15A5A3}" presName="FourConn_3-4" presStyleLbl="fgAccFollowNode1" presStyleIdx="2" presStyleCnt="3">
        <dgm:presLayoutVars>
          <dgm:bulletEnabled val="1"/>
        </dgm:presLayoutVars>
      </dgm:prSet>
      <dgm:spPr/>
    </dgm:pt>
    <dgm:pt modelId="{E2A8F6DD-06AE-7443-BCE3-613FB5AA5387}" type="pres">
      <dgm:prSet presAssocID="{813C32B2-4DBC-4881-87E2-BD431A15A5A3}" presName="FourNodes_1_text" presStyleLbl="node1" presStyleIdx="3" presStyleCnt="4">
        <dgm:presLayoutVars>
          <dgm:bulletEnabled val="1"/>
        </dgm:presLayoutVars>
      </dgm:prSet>
      <dgm:spPr/>
    </dgm:pt>
    <dgm:pt modelId="{26C98A7D-1FBA-954B-90C8-3CA50E6FF8B7}" type="pres">
      <dgm:prSet presAssocID="{813C32B2-4DBC-4881-87E2-BD431A15A5A3}" presName="FourNodes_2_text" presStyleLbl="node1" presStyleIdx="3" presStyleCnt="4">
        <dgm:presLayoutVars>
          <dgm:bulletEnabled val="1"/>
        </dgm:presLayoutVars>
      </dgm:prSet>
      <dgm:spPr/>
    </dgm:pt>
    <dgm:pt modelId="{D4BDFF4D-7F1F-9540-91B5-E467ACCF6590}" type="pres">
      <dgm:prSet presAssocID="{813C32B2-4DBC-4881-87E2-BD431A15A5A3}" presName="FourNodes_3_text" presStyleLbl="node1" presStyleIdx="3" presStyleCnt="4">
        <dgm:presLayoutVars>
          <dgm:bulletEnabled val="1"/>
        </dgm:presLayoutVars>
      </dgm:prSet>
      <dgm:spPr/>
    </dgm:pt>
    <dgm:pt modelId="{A3DCF3F4-EA16-794E-8BB4-492E361772CA}" type="pres">
      <dgm:prSet presAssocID="{813C32B2-4DBC-4881-87E2-BD431A15A5A3}" presName="FourNodes_4_text" presStyleLbl="node1" presStyleIdx="3" presStyleCnt="4">
        <dgm:presLayoutVars>
          <dgm:bulletEnabled val="1"/>
        </dgm:presLayoutVars>
      </dgm:prSet>
      <dgm:spPr/>
    </dgm:pt>
  </dgm:ptLst>
  <dgm:cxnLst>
    <dgm:cxn modelId="{3DA74F21-847E-B646-890E-8F636A986FD3}" type="presOf" srcId="{777F53B2-1586-45EF-96C7-E67C3628A4B9}" destId="{122B81AF-7A14-CB4E-9B13-FEEE98ED3633}" srcOrd="0" destOrd="0" presId="urn:microsoft.com/office/officeart/2005/8/layout/vProcess5"/>
    <dgm:cxn modelId="{CCFEC12E-DF75-458C-9E84-3C9D1284D1E0}" srcId="{813C32B2-4DBC-4881-87E2-BD431A15A5A3}" destId="{BDE241D2-7525-4379-837C-750EF977A4EB}" srcOrd="1" destOrd="0" parTransId="{7D3C5DEA-6E64-4791-B696-AB646B5FC12F}" sibTransId="{30D663E2-A61F-4C49-BE9E-2749FCA9CC7F}"/>
    <dgm:cxn modelId="{979E7B3B-9672-470C-BDB8-6ACF54B05150}" srcId="{813C32B2-4DBC-4881-87E2-BD431A15A5A3}" destId="{777F53B2-1586-45EF-96C7-E67C3628A4B9}" srcOrd="2" destOrd="0" parTransId="{EFFBC740-9EAD-4854-99AF-062E62E536C3}" sibTransId="{21EB4ED5-F827-4306-8639-F3A0767AB4C9}"/>
    <dgm:cxn modelId="{A49BB360-5DC6-4847-A80A-EE5D12D98238}" type="presOf" srcId="{BDE241D2-7525-4379-837C-750EF977A4EB}" destId="{9CBCBA65-8D2E-A744-AAFC-FF92EE0531E1}" srcOrd="0" destOrd="0" presId="urn:microsoft.com/office/officeart/2005/8/layout/vProcess5"/>
    <dgm:cxn modelId="{9BF5296A-BBD4-48A6-A5BF-9D65BF066C4C}" srcId="{813C32B2-4DBC-4881-87E2-BD431A15A5A3}" destId="{C698552F-2A8E-4173-8E54-9E87894AEE98}" srcOrd="0" destOrd="0" parTransId="{AD18D862-B550-46B0-8306-767692DE64D3}" sibTransId="{3E7D2FBE-991D-4D27-9F05-ABE71A1EC7D2}"/>
    <dgm:cxn modelId="{71161C7A-0AFA-0F42-B852-C684FA44FF76}" type="presOf" srcId="{C698552F-2A8E-4173-8E54-9E87894AEE98}" destId="{E2A8F6DD-06AE-7443-BCE3-613FB5AA5387}" srcOrd="1" destOrd="0" presId="urn:microsoft.com/office/officeart/2005/8/layout/vProcess5"/>
    <dgm:cxn modelId="{9924F181-2CF8-BF45-BB7A-6F4B68F527F6}" type="presOf" srcId="{BDE241D2-7525-4379-837C-750EF977A4EB}" destId="{26C98A7D-1FBA-954B-90C8-3CA50E6FF8B7}" srcOrd="1" destOrd="0" presId="urn:microsoft.com/office/officeart/2005/8/layout/vProcess5"/>
    <dgm:cxn modelId="{AED01287-7ABF-3144-8727-456A0C3A80D6}" type="presOf" srcId="{813C32B2-4DBC-4881-87E2-BD431A15A5A3}" destId="{B3AC6BD1-A770-2F46-B3F0-11CAE14A230A}" srcOrd="0" destOrd="0" presId="urn:microsoft.com/office/officeart/2005/8/layout/vProcess5"/>
    <dgm:cxn modelId="{1EBB2892-6663-CE40-B9DB-BA793464CCFD}" type="presOf" srcId="{21EB4ED5-F827-4306-8639-F3A0767AB4C9}" destId="{C1193796-5553-2943-BE90-7BD9329FFC12}" srcOrd="0" destOrd="0" presId="urn:microsoft.com/office/officeart/2005/8/layout/vProcess5"/>
    <dgm:cxn modelId="{924D099A-9246-5040-9789-3BFE85F47689}" type="presOf" srcId="{777F53B2-1586-45EF-96C7-E67C3628A4B9}" destId="{D4BDFF4D-7F1F-9540-91B5-E467ACCF6590}" srcOrd="1" destOrd="0" presId="urn:microsoft.com/office/officeart/2005/8/layout/vProcess5"/>
    <dgm:cxn modelId="{7B8198A2-6F4C-044F-9756-21A730674243}" type="presOf" srcId="{3E7D2FBE-991D-4D27-9F05-ABE71A1EC7D2}" destId="{4216CA05-F808-1B4E-B39C-4DDF1FA025DF}" srcOrd="0" destOrd="0" presId="urn:microsoft.com/office/officeart/2005/8/layout/vProcess5"/>
    <dgm:cxn modelId="{4CC896A6-8BFD-F44D-B72F-0987111F287F}" type="presOf" srcId="{0A61FB59-BCB9-4F60-9E5C-7F45F64BAD43}" destId="{A0737943-98B7-934C-A297-C7CA34F84737}" srcOrd="0" destOrd="0" presId="urn:microsoft.com/office/officeart/2005/8/layout/vProcess5"/>
    <dgm:cxn modelId="{947C18D8-EADD-F344-8DF9-86EAA6732800}" type="presOf" srcId="{0A61FB59-BCB9-4F60-9E5C-7F45F64BAD43}" destId="{A3DCF3F4-EA16-794E-8BB4-492E361772CA}" srcOrd="1" destOrd="0" presId="urn:microsoft.com/office/officeart/2005/8/layout/vProcess5"/>
    <dgm:cxn modelId="{DF9A46E9-871E-A547-A252-FF77EB540C31}" type="presOf" srcId="{C698552F-2A8E-4173-8E54-9E87894AEE98}" destId="{E21C99E3-5501-EA4E-9EAB-BC567D7EDA6F}" srcOrd="0" destOrd="0" presId="urn:microsoft.com/office/officeart/2005/8/layout/vProcess5"/>
    <dgm:cxn modelId="{63B80CEC-1C00-B54F-9F8D-43DB673A5C1D}" type="presOf" srcId="{30D663E2-A61F-4C49-BE9E-2749FCA9CC7F}" destId="{9DE05920-1803-B048-B2BF-EFF2D11FDD59}" srcOrd="0" destOrd="0" presId="urn:microsoft.com/office/officeart/2005/8/layout/vProcess5"/>
    <dgm:cxn modelId="{6E1550F1-FD2A-44CB-80E8-0256FF01100A}" srcId="{813C32B2-4DBC-4881-87E2-BD431A15A5A3}" destId="{0A61FB59-BCB9-4F60-9E5C-7F45F64BAD43}" srcOrd="3" destOrd="0" parTransId="{AB9F5897-B6DB-4AA2-9558-043A678665BC}" sibTransId="{E78F2B7A-9426-4A04-B5A2-8CFF59DC9A5C}"/>
    <dgm:cxn modelId="{4DB962B9-2D68-1B4D-97BD-3591A8C3F42D}" type="presParOf" srcId="{B3AC6BD1-A770-2F46-B3F0-11CAE14A230A}" destId="{DF65514C-4934-9C43-9006-7625E143C1A1}" srcOrd="0" destOrd="0" presId="urn:microsoft.com/office/officeart/2005/8/layout/vProcess5"/>
    <dgm:cxn modelId="{44D51D03-0A45-5247-A055-5D14B7F6A868}" type="presParOf" srcId="{B3AC6BD1-A770-2F46-B3F0-11CAE14A230A}" destId="{E21C99E3-5501-EA4E-9EAB-BC567D7EDA6F}" srcOrd="1" destOrd="0" presId="urn:microsoft.com/office/officeart/2005/8/layout/vProcess5"/>
    <dgm:cxn modelId="{F9AFB8C6-E825-EB47-AB09-933FF8E1770C}" type="presParOf" srcId="{B3AC6BD1-A770-2F46-B3F0-11CAE14A230A}" destId="{9CBCBA65-8D2E-A744-AAFC-FF92EE0531E1}" srcOrd="2" destOrd="0" presId="urn:microsoft.com/office/officeart/2005/8/layout/vProcess5"/>
    <dgm:cxn modelId="{4C25F686-6D4F-3D4C-BDB0-883586E27F6A}" type="presParOf" srcId="{B3AC6BD1-A770-2F46-B3F0-11CAE14A230A}" destId="{122B81AF-7A14-CB4E-9B13-FEEE98ED3633}" srcOrd="3" destOrd="0" presId="urn:microsoft.com/office/officeart/2005/8/layout/vProcess5"/>
    <dgm:cxn modelId="{6AD51A91-7760-4344-9538-0A7F614F3B85}" type="presParOf" srcId="{B3AC6BD1-A770-2F46-B3F0-11CAE14A230A}" destId="{A0737943-98B7-934C-A297-C7CA34F84737}" srcOrd="4" destOrd="0" presId="urn:microsoft.com/office/officeart/2005/8/layout/vProcess5"/>
    <dgm:cxn modelId="{CF077CB0-F767-7442-A5FE-588A62AF4460}" type="presParOf" srcId="{B3AC6BD1-A770-2F46-B3F0-11CAE14A230A}" destId="{4216CA05-F808-1B4E-B39C-4DDF1FA025DF}" srcOrd="5" destOrd="0" presId="urn:microsoft.com/office/officeart/2005/8/layout/vProcess5"/>
    <dgm:cxn modelId="{28BF15E8-F13A-154A-A07B-A3E56207113E}" type="presParOf" srcId="{B3AC6BD1-A770-2F46-B3F0-11CAE14A230A}" destId="{9DE05920-1803-B048-B2BF-EFF2D11FDD59}" srcOrd="6" destOrd="0" presId="urn:microsoft.com/office/officeart/2005/8/layout/vProcess5"/>
    <dgm:cxn modelId="{C70A04D2-EF97-6C44-A3B4-B8780D7A215A}" type="presParOf" srcId="{B3AC6BD1-A770-2F46-B3F0-11CAE14A230A}" destId="{C1193796-5553-2943-BE90-7BD9329FFC12}" srcOrd="7" destOrd="0" presId="urn:microsoft.com/office/officeart/2005/8/layout/vProcess5"/>
    <dgm:cxn modelId="{CC90A149-97E6-FA44-9075-7C521267B443}" type="presParOf" srcId="{B3AC6BD1-A770-2F46-B3F0-11CAE14A230A}" destId="{E2A8F6DD-06AE-7443-BCE3-613FB5AA5387}" srcOrd="8" destOrd="0" presId="urn:microsoft.com/office/officeart/2005/8/layout/vProcess5"/>
    <dgm:cxn modelId="{F8253C2F-5829-4E4F-8DF4-7CAE27F93B46}" type="presParOf" srcId="{B3AC6BD1-A770-2F46-B3F0-11CAE14A230A}" destId="{26C98A7D-1FBA-954B-90C8-3CA50E6FF8B7}" srcOrd="9" destOrd="0" presId="urn:microsoft.com/office/officeart/2005/8/layout/vProcess5"/>
    <dgm:cxn modelId="{609F683F-2829-E449-B6AC-D293F8AF2B1C}" type="presParOf" srcId="{B3AC6BD1-A770-2F46-B3F0-11CAE14A230A}" destId="{D4BDFF4D-7F1F-9540-91B5-E467ACCF6590}" srcOrd="10" destOrd="0" presId="urn:microsoft.com/office/officeart/2005/8/layout/vProcess5"/>
    <dgm:cxn modelId="{2562E920-A7EE-5648-992D-F96BB5AB8E9D}" type="presParOf" srcId="{B3AC6BD1-A770-2F46-B3F0-11CAE14A230A}" destId="{A3DCF3F4-EA16-794E-8BB4-492E361772CA}"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35E6202-47DE-4FBD-8DC2-66A1DDCED30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356E0CA5-437D-44B4-B20C-405FCE571E35}">
      <dgm:prSet/>
      <dgm:spPr/>
      <dgm:t>
        <a:bodyPr/>
        <a:lstStyle/>
        <a:p>
          <a:r>
            <a:rPr lang="en-US" dirty="0"/>
            <a:t>In APP KYC (take your photo holding your ID and Bank account)</a:t>
          </a:r>
        </a:p>
      </dgm:t>
    </dgm:pt>
    <dgm:pt modelId="{31812669-4BFF-4D7E-9A4E-D42C9340F056}" type="parTrans" cxnId="{6FA80A3F-A4F4-4EA5-B66E-27FD80D9E78A}">
      <dgm:prSet/>
      <dgm:spPr/>
      <dgm:t>
        <a:bodyPr/>
        <a:lstStyle/>
        <a:p>
          <a:endParaRPr lang="en-US"/>
        </a:p>
      </dgm:t>
    </dgm:pt>
    <dgm:pt modelId="{D593CBA3-3905-413A-B6F9-3A41C6DB23E8}" type="sibTrans" cxnId="{6FA80A3F-A4F4-4EA5-B66E-27FD80D9E78A}">
      <dgm:prSet/>
      <dgm:spPr/>
      <dgm:t>
        <a:bodyPr/>
        <a:lstStyle/>
        <a:p>
          <a:endParaRPr lang="en-US"/>
        </a:p>
      </dgm:t>
    </dgm:pt>
    <dgm:pt modelId="{EB6E5784-7BC2-441E-A48A-2ABB35B09FA0}">
      <dgm:prSet/>
      <dgm:spPr/>
      <dgm:t>
        <a:bodyPr/>
        <a:lstStyle/>
        <a:p>
          <a:r>
            <a:rPr lang="en-US" dirty="0"/>
            <a:t>In APP Account Information of any Bank Account (open APIs)</a:t>
          </a:r>
        </a:p>
      </dgm:t>
    </dgm:pt>
    <dgm:pt modelId="{5DA7C9A0-33AA-412A-B130-285F248304B0}" type="parTrans" cxnId="{CBED28E1-900D-4BC5-A103-DB6880813128}">
      <dgm:prSet/>
      <dgm:spPr/>
      <dgm:t>
        <a:bodyPr/>
        <a:lstStyle/>
        <a:p>
          <a:endParaRPr lang="en-US"/>
        </a:p>
      </dgm:t>
    </dgm:pt>
    <dgm:pt modelId="{80EC1739-B824-41B8-ACCB-F9BD07A42535}" type="sibTrans" cxnId="{CBED28E1-900D-4BC5-A103-DB6880813128}">
      <dgm:prSet/>
      <dgm:spPr/>
      <dgm:t>
        <a:bodyPr/>
        <a:lstStyle/>
        <a:p>
          <a:endParaRPr lang="en-US"/>
        </a:p>
      </dgm:t>
    </dgm:pt>
    <dgm:pt modelId="{E68CAF87-882D-4704-A30E-C02D3BA90EB9}">
      <dgm:prSet/>
      <dgm:spPr/>
      <dgm:t>
        <a:bodyPr/>
        <a:lstStyle/>
        <a:p>
          <a:r>
            <a:rPr lang="en-US" dirty="0"/>
            <a:t>In APP Bill Payment</a:t>
          </a:r>
        </a:p>
      </dgm:t>
    </dgm:pt>
    <dgm:pt modelId="{7DAAAAAE-8679-429B-A600-27C7890A1BBB}" type="parTrans" cxnId="{F0DAAB38-5AD8-48F8-871D-EBB73629402C}">
      <dgm:prSet/>
      <dgm:spPr/>
      <dgm:t>
        <a:bodyPr/>
        <a:lstStyle/>
        <a:p>
          <a:endParaRPr lang="en-US"/>
        </a:p>
      </dgm:t>
    </dgm:pt>
    <dgm:pt modelId="{34CB24EC-36F0-432C-B51C-E2CCA57545EA}" type="sibTrans" cxnId="{F0DAAB38-5AD8-48F8-871D-EBB73629402C}">
      <dgm:prSet/>
      <dgm:spPr/>
      <dgm:t>
        <a:bodyPr/>
        <a:lstStyle/>
        <a:p>
          <a:endParaRPr lang="en-US"/>
        </a:p>
      </dgm:t>
    </dgm:pt>
    <dgm:pt modelId="{EB13B23A-93C1-4393-9B17-C2C8C8714830}">
      <dgm:prSet/>
      <dgm:spPr/>
      <dgm:t>
        <a:bodyPr/>
        <a:lstStyle/>
        <a:p>
          <a:r>
            <a:rPr lang="en-US"/>
            <a:t>In APP Credit Transfers</a:t>
          </a:r>
        </a:p>
      </dgm:t>
    </dgm:pt>
    <dgm:pt modelId="{8F91933A-43F8-4AC2-AEED-3CF85E7428FE}" type="parTrans" cxnId="{2275277E-1E23-45C9-88FF-C8351B6E7ECE}">
      <dgm:prSet/>
      <dgm:spPr/>
      <dgm:t>
        <a:bodyPr/>
        <a:lstStyle/>
        <a:p>
          <a:endParaRPr lang="en-US"/>
        </a:p>
      </dgm:t>
    </dgm:pt>
    <dgm:pt modelId="{FF1DDEB5-6D51-4036-AADD-4D7668F2EC95}" type="sibTrans" cxnId="{2275277E-1E23-45C9-88FF-C8351B6E7ECE}">
      <dgm:prSet/>
      <dgm:spPr/>
      <dgm:t>
        <a:bodyPr/>
        <a:lstStyle/>
        <a:p>
          <a:endParaRPr lang="en-US"/>
        </a:p>
      </dgm:t>
    </dgm:pt>
    <dgm:pt modelId="{68C1DC2B-8377-467A-9D8B-E5B24388B34A}">
      <dgm:prSet/>
      <dgm:spPr/>
      <dgm:t>
        <a:bodyPr/>
        <a:lstStyle/>
        <a:p>
          <a:r>
            <a:rPr lang="en-US" dirty="0"/>
            <a:t>In APP Crypto Wallets</a:t>
          </a:r>
        </a:p>
      </dgm:t>
    </dgm:pt>
    <dgm:pt modelId="{B587D960-3138-4C7F-B7D1-89BF0BDE74D9}" type="parTrans" cxnId="{75A5DAD6-2FF2-4C35-96F6-81415FB3F6A3}">
      <dgm:prSet/>
      <dgm:spPr/>
      <dgm:t>
        <a:bodyPr/>
        <a:lstStyle/>
        <a:p>
          <a:endParaRPr lang="en-US"/>
        </a:p>
      </dgm:t>
    </dgm:pt>
    <dgm:pt modelId="{BF2527C7-9B2E-426D-BC99-9FA3F82F18FF}" type="sibTrans" cxnId="{75A5DAD6-2FF2-4C35-96F6-81415FB3F6A3}">
      <dgm:prSet/>
      <dgm:spPr/>
      <dgm:t>
        <a:bodyPr/>
        <a:lstStyle/>
        <a:p>
          <a:endParaRPr lang="en-US"/>
        </a:p>
      </dgm:t>
    </dgm:pt>
    <dgm:pt modelId="{3596038F-DB0F-43D1-AFD0-5FE1DA2D7187}">
      <dgm:prSet/>
      <dgm:spPr/>
      <dgm:t>
        <a:bodyPr/>
        <a:lstStyle/>
        <a:p>
          <a:r>
            <a:rPr lang="en-US"/>
            <a:t>In APP Savings Management</a:t>
          </a:r>
        </a:p>
      </dgm:t>
    </dgm:pt>
    <dgm:pt modelId="{5067CD6A-11F5-4037-B65B-01E03BD453DB}" type="parTrans" cxnId="{290FCE6D-1831-45B6-A217-E5E16D42F9F1}">
      <dgm:prSet/>
      <dgm:spPr/>
      <dgm:t>
        <a:bodyPr/>
        <a:lstStyle/>
        <a:p>
          <a:endParaRPr lang="en-US"/>
        </a:p>
      </dgm:t>
    </dgm:pt>
    <dgm:pt modelId="{20A4CF56-E56A-4BD0-9F89-BC2031ED1396}" type="sibTrans" cxnId="{290FCE6D-1831-45B6-A217-E5E16D42F9F1}">
      <dgm:prSet/>
      <dgm:spPr/>
      <dgm:t>
        <a:bodyPr/>
        <a:lstStyle/>
        <a:p>
          <a:endParaRPr lang="en-US"/>
        </a:p>
      </dgm:t>
    </dgm:pt>
    <dgm:pt modelId="{D5D0A0A5-1ECB-4037-A764-EB7E767C140E}">
      <dgm:prSet/>
      <dgm:spPr/>
      <dgm:t>
        <a:bodyPr/>
        <a:lstStyle/>
        <a:p>
          <a:r>
            <a:rPr lang="en-US" dirty="0"/>
            <a:t>Need: PSP to Connect to open Bank APIs and Schemes and GAFAs and Crypto Wallets</a:t>
          </a:r>
        </a:p>
      </dgm:t>
    </dgm:pt>
    <dgm:pt modelId="{81B95925-EC4B-47AA-9327-40C248D2D457}" type="parTrans" cxnId="{2E22626E-35AB-4BD2-AB13-87BECD797886}">
      <dgm:prSet/>
      <dgm:spPr/>
      <dgm:t>
        <a:bodyPr/>
        <a:lstStyle/>
        <a:p>
          <a:endParaRPr lang="en-US"/>
        </a:p>
      </dgm:t>
    </dgm:pt>
    <dgm:pt modelId="{D55A2515-D8BD-4944-B9BF-CA1919E0A991}" type="sibTrans" cxnId="{2E22626E-35AB-4BD2-AB13-87BECD797886}">
      <dgm:prSet/>
      <dgm:spPr/>
      <dgm:t>
        <a:bodyPr/>
        <a:lstStyle/>
        <a:p>
          <a:endParaRPr lang="en-US"/>
        </a:p>
      </dgm:t>
    </dgm:pt>
    <dgm:pt modelId="{AC8885D9-6C30-4269-9927-BE25C219F4FB}">
      <dgm:prSet/>
      <dgm:spPr/>
      <dgm:t>
        <a:bodyPr/>
        <a:lstStyle/>
        <a:p>
          <a:r>
            <a:rPr lang="en-US" dirty="0"/>
            <a:t>Solution: Payments Aggregator</a:t>
          </a:r>
        </a:p>
      </dgm:t>
    </dgm:pt>
    <dgm:pt modelId="{84DC7E75-2D0C-4D5F-8168-8DDAB58D52FD}" type="parTrans" cxnId="{2DE1EF94-7BB0-41BF-A5B2-5026C82FBDA5}">
      <dgm:prSet/>
      <dgm:spPr/>
      <dgm:t>
        <a:bodyPr/>
        <a:lstStyle/>
        <a:p>
          <a:endParaRPr lang="en-US"/>
        </a:p>
      </dgm:t>
    </dgm:pt>
    <dgm:pt modelId="{75D6BCE2-E869-4BEC-A1C9-1B4E5BD8E900}" type="sibTrans" cxnId="{2DE1EF94-7BB0-41BF-A5B2-5026C82FBDA5}">
      <dgm:prSet/>
      <dgm:spPr/>
      <dgm:t>
        <a:bodyPr/>
        <a:lstStyle/>
        <a:p>
          <a:endParaRPr lang="en-US"/>
        </a:p>
      </dgm:t>
    </dgm:pt>
    <dgm:pt modelId="{9EF4B83E-24FB-F64F-B183-7C0D34D5EA96}">
      <dgm:prSet/>
      <dgm:spPr/>
      <dgm:t>
        <a:bodyPr/>
        <a:lstStyle/>
        <a:p>
          <a:r>
            <a:rPr lang="en-US" dirty="0"/>
            <a:t>Pay Everything from Everywhere</a:t>
          </a:r>
        </a:p>
      </dgm:t>
    </dgm:pt>
    <dgm:pt modelId="{BB5EA148-3F87-154D-8B58-F49B4B8852D1}" type="parTrans" cxnId="{939BADCA-B4D6-AE44-A63A-68AF45D41ECC}">
      <dgm:prSet/>
      <dgm:spPr/>
      <dgm:t>
        <a:bodyPr/>
        <a:lstStyle/>
        <a:p>
          <a:endParaRPr lang="en-US"/>
        </a:p>
      </dgm:t>
    </dgm:pt>
    <dgm:pt modelId="{C54B6D91-8932-F549-9D43-8020E8D10AC0}" type="sibTrans" cxnId="{939BADCA-B4D6-AE44-A63A-68AF45D41ECC}">
      <dgm:prSet/>
      <dgm:spPr/>
      <dgm:t>
        <a:bodyPr/>
        <a:lstStyle/>
        <a:p>
          <a:endParaRPr lang="en-US"/>
        </a:p>
      </dgm:t>
    </dgm:pt>
    <dgm:pt modelId="{001B885F-FBD2-3841-A346-6F563A9E149F}" type="pres">
      <dgm:prSet presAssocID="{535E6202-47DE-4FBD-8DC2-66A1DDCED30C}" presName="linear" presStyleCnt="0">
        <dgm:presLayoutVars>
          <dgm:animLvl val="lvl"/>
          <dgm:resizeHandles val="exact"/>
        </dgm:presLayoutVars>
      </dgm:prSet>
      <dgm:spPr/>
    </dgm:pt>
    <dgm:pt modelId="{FA720299-E490-144B-9FE4-E6207131AF4A}" type="pres">
      <dgm:prSet presAssocID="{356E0CA5-437D-44B4-B20C-405FCE571E35}" presName="parentText" presStyleLbl="node1" presStyleIdx="0" presStyleCnt="9">
        <dgm:presLayoutVars>
          <dgm:chMax val="0"/>
          <dgm:bulletEnabled val="1"/>
        </dgm:presLayoutVars>
      </dgm:prSet>
      <dgm:spPr/>
    </dgm:pt>
    <dgm:pt modelId="{CD10B513-7B83-7B44-A871-D43A1D9C234C}" type="pres">
      <dgm:prSet presAssocID="{D593CBA3-3905-413A-B6F9-3A41C6DB23E8}" presName="spacer" presStyleCnt="0"/>
      <dgm:spPr/>
    </dgm:pt>
    <dgm:pt modelId="{D66AA4AB-80FF-774A-B260-37B6534C18E5}" type="pres">
      <dgm:prSet presAssocID="{9EF4B83E-24FB-F64F-B183-7C0D34D5EA96}" presName="parentText" presStyleLbl="node1" presStyleIdx="1" presStyleCnt="9">
        <dgm:presLayoutVars>
          <dgm:chMax val="0"/>
          <dgm:bulletEnabled val="1"/>
        </dgm:presLayoutVars>
      </dgm:prSet>
      <dgm:spPr/>
    </dgm:pt>
    <dgm:pt modelId="{463DE5C5-F5EE-2C4F-897A-C9CB5C292A3B}" type="pres">
      <dgm:prSet presAssocID="{C54B6D91-8932-F549-9D43-8020E8D10AC0}" presName="spacer" presStyleCnt="0"/>
      <dgm:spPr/>
    </dgm:pt>
    <dgm:pt modelId="{30347BDF-C66A-804F-880D-002FA1122EDA}" type="pres">
      <dgm:prSet presAssocID="{EB6E5784-7BC2-441E-A48A-2ABB35B09FA0}" presName="parentText" presStyleLbl="node1" presStyleIdx="2" presStyleCnt="9">
        <dgm:presLayoutVars>
          <dgm:chMax val="0"/>
          <dgm:bulletEnabled val="1"/>
        </dgm:presLayoutVars>
      </dgm:prSet>
      <dgm:spPr/>
    </dgm:pt>
    <dgm:pt modelId="{F43E1F42-9273-FC46-BBE3-12CCD394780C}" type="pres">
      <dgm:prSet presAssocID="{80EC1739-B824-41B8-ACCB-F9BD07A42535}" presName="spacer" presStyleCnt="0"/>
      <dgm:spPr/>
    </dgm:pt>
    <dgm:pt modelId="{FF0F292D-B524-5A4C-96BC-5C097D529F78}" type="pres">
      <dgm:prSet presAssocID="{E68CAF87-882D-4704-A30E-C02D3BA90EB9}" presName="parentText" presStyleLbl="node1" presStyleIdx="3" presStyleCnt="9">
        <dgm:presLayoutVars>
          <dgm:chMax val="0"/>
          <dgm:bulletEnabled val="1"/>
        </dgm:presLayoutVars>
      </dgm:prSet>
      <dgm:spPr/>
    </dgm:pt>
    <dgm:pt modelId="{FD862975-DC14-0241-9143-A2E4CA287933}" type="pres">
      <dgm:prSet presAssocID="{34CB24EC-36F0-432C-B51C-E2CCA57545EA}" presName="spacer" presStyleCnt="0"/>
      <dgm:spPr/>
    </dgm:pt>
    <dgm:pt modelId="{72E76D5D-E00D-534B-BBF5-C3E4E0326182}" type="pres">
      <dgm:prSet presAssocID="{EB13B23A-93C1-4393-9B17-C2C8C8714830}" presName="parentText" presStyleLbl="node1" presStyleIdx="4" presStyleCnt="9">
        <dgm:presLayoutVars>
          <dgm:chMax val="0"/>
          <dgm:bulletEnabled val="1"/>
        </dgm:presLayoutVars>
      </dgm:prSet>
      <dgm:spPr/>
    </dgm:pt>
    <dgm:pt modelId="{66A9F711-265B-F249-81B3-61836530DB7E}" type="pres">
      <dgm:prSet presAssocID="{FF1DDEB5-6D51-4036-AADD-4D7668F2EC95}" presName="spacer" presStyleCnt="0"/>
      <dgm:spPr/>
    </dgm:pt>
    <dgm:pt modelId="{1CF39875-BBF5-B643-AA07-A9168CFCA6B6}" type="pres">
      <dgm:prSet presAssocID="{68C1DC2B-8377-467A-9D8B-E5B24388B34A}" presName="parentText" presStyleLbl="node1" presStyleIdx="5" presStyleCnt="9">
        <dgm:presLayoutVars>
          <dgm:chMax val="0"/>
          <dgm:bulletEnabled val="1"/>
        </dgm:presLayoutVars>
      </dgm:prSet>
      <dgm:spPr/>
    </dgm:pt>
    <dgm:pt modelId="{7B140362-620E-8F40-B16B-CD46284610AB}" type="pres">
      <dgm:prSet presAssocID="{BF2527C7-9B2E-426D-BC99-9FA3F82F18FF}" presName="spacer" presStyleCnt="0"/>
      <dgm:spPr/>
    </dgm:pt>
    <dgm:pt modelId="{5675B48F-7F9A-4B4A-A605-437B85717EED}" type="pres">
      <dgm:prSet presAssocID="{3596038F-DB0F-43D1-AFD0-5FE1DA2D7187}" presName="parentText" presStyleLbl="node1" presStyleIdx="6" presStyleCnt="9" custLinFactNeighborX="0" custLinFactNeighborY="25770">
        <dgm:presLayoutVars>
          <dgm:chMax val="0"/>
          <dgm:bulletEnabled val="1"/>
        </dgm:presLayoutVars>
      </dgm:prSet>
      <dgm:spPr/>
    </dgm:pt>
    <dgm:pt modelId="{CFD64FA2-18E8-1340-A050-CF806FD7635D}" type="pres">
      <dgm:prSet presAssocID="{20A4CF56-E56A-4BD0-9F89-BC2031ED1396}" presName="spacer" presStyleCnt="0"/>
      <dgm:spPr/>
    </dgm:pt>
    <dgm:pt modelId="{ECD76766-0180-EE46-8F62-CFBC1081D8A2}" type="pres">
      <dgm:prSet presAssocID="{D5D0A0A5-1ECB-4037-A764-EB7E767C140E}" presName="parentText" presStyleLbl="node1" presStyleIdx="7" presStyleCnt="9">
        <dgm:presLayoutVars>
          <dgm:chMax val="0"/>
          <dgm:bulletEnabled val="1"/>
        </dgm:presLayoutVars>
      </dgm:prSet>
      <dgm:spPr/>
    </dgm:pt>
    <dgm:pt modelId="{B839E528-CE0A-634C-BA89-E2A333E970AE}" type="pres">
      <dgm:prSet presAssocID="{D55A2515-D8BD-4944-B9BF-CA1919E0A991}" presName="spacer" presStyleCnt="0"/>
      <dgm:spPr/>
    </dgm:pt>
    <dgm:pt modelId="{C2387343-BD7F-1A49-BA40-1AE68B41435D}" type="pres">
      <dgm:prSet presAssocID="{AC8885D9-6C30-4269-9927-BE25C219F4FB}" presName="parentText" presStyleLbl="node1" presStyleIdx="8" presStyleCnt="9">
        <dgm:presLayoutVars>
          <dgm:chMax val="0"/>
          <dgm:bulletEnabled val="1"/>
        </dgm:presLayoutVars>
      </dgm:prSet>
      <dgm:spPr/>
    </dgm:pt>
  </dgm:ptLst>
  <dgm:cxnLst>
    <dgm:cxn modelId="{50F6E413-6C78-4E42-9593-FAFFDF989DA8}" type="presOf" srcId="{EB6E5784-7BC2-441E-A48A-2ABB35B09FA0}" destId="{30347BDF-C66A-804F-880D-002FA1122EDA}" srcOrd="0" destOrd="0" presId="urn:microsoft.com/office/officeart/2005/8/layout/vList2"/>
    <dgm:cxn modelId="{5A812721-B857-B744-A295-8058DA0078C6}" type="presOf" srcId="{3596038F-DB0F-43D1-AFD0-5FE1DA2D7187}" destId="{5675B48F-7F9A-4B4A-A605-437B85717EED}" srcOrd="0" destOrd="0" presId="urn:microsoft.com/office/officeart/2005/8/layout/vList2"/>
    <dgm:cxn modelId="{9309202E-C1C6-7A43-83C0-2BD3778C28B1}" type="presOf" srcId="{68C1DC2B-8377-467A-9D8B-E5B24388B34A}" destId="{1CF39875-BBF5-B643-AA07-A9168CFCA6B6}" srcOrd="0" destOrd="0" presId="urn:microsoft.com/office/officeart/2005/8/layout/vList2"/>
    <dgm:cxn modelId="{F0DAAB38-5AD8-48F8-871D-EBB73629402C}" srcId="{535E6202-47DE-4FBD-8DC2-66A1DDCED30C}" destId="{E68CAF87-882D-4704-A30E-C02D3BA90EB9}" srcOrd="3" destOrd="0" parTransId="{7DAAAAAE-8679-429B-A600-27C7890A1BBB}" sibTransId="{34CB24EC-36F0-432C-B51C-E2CCA57545EA}"/>
    <dgm:cxn modelId="{6FA80A3F-A4F4-4EA5-B66E-27FD80D9E78A}" srcId="{535E6202-47DE-4FBD-8DC2-66A1DDCED30C}" destId="{356E0CA5-437D-44B4-B20C-405FCE571E35}" srcOrd="0" destOrd="0" parTransId="{31812669-4BFF-4D7E-9A4E-D42C9340F056}" sibTransId="{D593CBA3-3905-413A-B6F9-3A41C6DB23E8}"/>
    <dgm:cxn modelId="{1A464551-4E43-D441-ADA6-005302F77DF0}" type="presOf" srcId="{9EF4B83E-24FB-F64F-B183-7C0D34D5EA96}" destId="{D66AA4AB-80FF-774A-B260-37B6534C18E5}" srcOrd="0" destOrd="0" presId="urn:microsoft.com/office/officeart/2005/8/layout/vList2"/>
    <dgm:cxn modelId="{290FCE6D-1831-45B6-A217-E5E16D42F9F1}" srcId="{535E6202-47DE-4FBD-8DC2-66A1DDCED30C}" destId="{3596038F-DB0F-43D1-AFD0-5FE1DA2D7187}" srcOrd="6" destOrd="0" parTransId="{5067CD6A-11F5-4037-B65B-01E03BD453DB}" sibTransId="{20A4CF56-E56A-4BD0-9F89-BC2031ED1396}"/>
    <dgm:cxn modelId="{2E22626E-35AB-4BD2-AB13-87BECD797886}" srcId="{535E6202-47DE-4FBD-8DC2-66A1DDCED30C}" destId="{D5D0A0A5-1ECB-4037-A764-EB7E767C140E}" srcOrd="7" destOrd="0" parTransId="{81B95925-EC4B-47AA-9327-40C248D2D457}" sibTransId="{D55A2515-D8BD-4944-B9BF-CA1919E0A991}"/>
    <dgm:cxn modelId="{EB156E74-ADAE-2E4C-9AAA-91F3BAEAD8AE}" type="presOf" srcId="{356E0CA5-437D-44B4-B20C-405FCE571E35}" destId="{FA720299-E490-144B-9FE4-E6207131AF4A}" srcOrd="0" destOrd="0" presId="urn:microsoft.com/office/officeart/2005/8/layout/vList2"/>
    <dgm:cxn modelId="{2275277E-1E23-45C9-88FF-C8351B6E7ECE}" srcId="{535E6202-47DE-4FBD-8DC2-66A1DDCED30C}" destId="{EB13B23A-93C1-4393-9B17-C2C8C8714830}" srcOrd="4" destOrd="0" parTransId="{8F91933A-43F8-4AC2-AEED-3CF85E7428FE}" sibTransId="{FF1DDEB5-6D51-4036-AADD-4D7668F2EC95}"/>
    <dgm:cxn modelId="{6A931E93-58F4-F744-A1E8-3EE2CC179251}" type="presOf" srcId="{AC8885D9-6C30-4269-9927-BE25C219F4FB}" destId="{C2387343-BD7F-1A49-BA40-1AE68B41435D}" srcOrd="0" destOrd="0" presId="urn:microsoft.com/office/officeart/2005/8/layout/vList2"/>
    <dgm:cxn modelId="{2DE1EF94-7BB0-41BF-A5B2-5026C82FBDA5}" srcId="{535E6202-47DE-4FBD-8DC2-66A1DDCED30C}" destId="{AC8885D9-6C30-4269-9927-BE25C219F4FB}" srcOrd="8" destOrd="0" parTransId="{84DC7E75-2D0C-4D5F-8168-8DDAB58D52FD}" sibTransId="{75D6BCE2-E869-4BEC-A1C9-1B4E5BD8E900}"/>
    <dgm:cxn modelId="{97850F99-E068-8946-9FB3-4542CA877640}" type="presOf" srcId="{EB13B23A-93C1-4393-9B17-C2C8C8714830}" destId="{72E76D5D-E00D-534B-BBF5-C3E4E0326182}" srcOrd="0" destOrd="0" presId="urn:microsoft.com/office/officeart/2005/8/layout/vList2"/>
    <dgm:cxn modelId="{5597ABC2-D0CD-614E-AD96-D123CAA0F6A3}" type="presOf" srcId="{E68CAF87-882D-4704-A30E-C02D3BA90EB9}" destId="{FF0F292D-B524-5A4C-96BC-5C097D529F78}" srcOrd="0" destOrd="0" presId="urn:microsoft.com/office/officeart/2005/8/layout/vList2"/>
    <dgm:cxn modelId="{939BADCA-B4D6-AE44-A63A-68AF45D41ECC}" srcId="{535E6202-47DE-4FBD-8DC2-66A1DDCED30C}" destId="{9EF4B83E-24FB-F64F-B183-7C0D34D5EA96}" srcOrd="1" destOrd="0" parTransId="{BB5EA148-3F87-154D-8B58-F49B4B8852D1}" sibTransId="{C54B6D91-8932-F549-9D43-8020E8D10AC0}"/>
    <dgm:cxn modelId="{75A5DAD6-2FF2-4C35-96F6-81415FB3F6A3}" srcId="{535E6202-47DE-4FBD-8DC2-66A1DDCED30C}" destId="{68C1DC2B-8377-467A-9D8B-E5B24388B34A}" srcOrd="5" destOrd="0" parTransId="{B587D960-3138-4C7F-B7D1-89BF0BDE74D9}" sibTransId="{BF2527C7-9B2E-426D-BC99-9FA3F82F18FF}"/>
    <dgm:cxn modelId="{CBED28E1-900D-4BC5-A103-DB6880813128}" srcId="{535E6202-47DE-4FBD-8DC2-66A1DDCED30C}" destId="{EB6E5784-7BC2-441E-A48A-2ABB35B09FA0}" srcOrd="2" destOrd="0" parTransId="{5DA7C9A0-33AA-412A-B130-285F248304B0}" sibTransId="{80EC1739-B824-41B8-ACCB-F9BD07A42535}"/>
    <dgm:cxn modelId="{B34F2BE4-CCB0-7648-A3A1-F5764711E6CB}" type="presOf" srcId="{535E6202-47DE-4FBD-8DC2-66A1DDCED30C}" destId="{001B885F-FBD2-3841-A346-6F563A9E149F}" srcOrd="0" destOrd="0" presId="urn:microsoft.com/office/officeart/2005/8/layout/vList2"/>
    <dgm:cxn modelId="{86AC6AF7-EADB-BF41-92C2-993E01D3425E}" type="presOf" srcId="{D5D0A0A5-1ECB-4037-A764-EB7E767C140E}" destId="{ECD76766-0180-EE46-8F62-CFBC1081D8A2}" srcOrd="0" destOrd="0" presId="urn:microsoft.com/office/officeart/2005/8/layout/vList2"/>
    <dgm:cxn modelId="{94D08DB2-736F-2C48-AABD-39A212C722B2}" type="presParOf" srcId="{001B885F-FBD2-3841-A346-6F563A9E149F}" destId="{FA720299-E490-144B-9FE4-E6207131AF4A}" srcOrd="0" destOrd="0" presId="urn:microsoft.com/office/officeart/2005/8/layout/vList2"/>
    <dgm:cxn modelId="{4AF024EC-B768-E241-B3F5-F40C5F38AB13}" type="presParOf" srcId="{001B885F-FBD2-3841-A346-6F563A9E149F}" destId="{CD10B513-7B83-7B44-A871-D43A1D9C234C}" srcOrd="1" destOrd="0" presId="urn:microsoft.com/office/officeart/2005/8/layout/vList2"/>
    <dgm:cxn modelId="{3F7BA61C-B345-7345-AB3B-0398DA354F99}" type="presParOf" srcId="{001B885F-FBD2-3841-A346-6F563A9E149F}" destId="{D66AA4AB-80FF-774A-B260-37B6534C18E5}" srcOrd="2" destOrd="0" presId="urn:microsoft.com/office/officeart/2005/8/layout/vList2"/>
    <dgm:cxn modelId="{3622DC7F-56BB-004E-A4EF-A758215D74E0}" type="presParOf" srcId="{001B885F-FBD2-3841-A346-6F563A9E149F}" destId="{463DE5C5-F5EE-2C4F-897A-C9CB5C292A3B}" srcOrd="3" destOrd="0" presId="urn:microsoft.com/office/officeart/2005/8/layout/vList2"/>
    <dgm:cxn modelId="{26AFD824-2E47-0E47-8282-F3AC1B204D92}" type="presParOf" srcId="{001B885F-FBD2-3841-A346-6F563A9E149F}" destId="{30347BDF-C66A-804F-880D-002FA1122EDA}" srcOrd="4" destOrd="0" presId="urn:microsoft.com/office/officeart/2005/8/layout/vList2"/>
    <dgm:cxn modelId="{7E66A6D6-60BA-5A45-A8A3-8EA663CC6AEC}" type="presParOf" srcId="{001B885F-FBD2-3841-A346-6F563A9E149F}" destId="{F43E1F42-9273-FC46-BBE3-12CCD394780C}" srcOrd="5" destOrd="0" presId="urn:microsoft.com/office/officeart/2005/8/layout/vList2"/>
    <dgm:cxn modelId="{CB93FE71-4C2A-8846-84A2-11844880E4E3}" type="presParOf" srcId="{001B885F-FBD2-3841-A346-6F563A9E149F}" destId="{FF0F292D-B524-5A4C-96BC-5C097D529F78}" srcOrd="6" destOrd="0" presId="urn:microsoft.com/office/officeart/2005/8/layout/vList2"/>
    <dgm:cxn modelId="{5EA96234-8FC8-2646-B1E1-FA3E53E83F5D}" type="presParOf" srcId="{001B885F-FBD2-3841-A346-6F563A9E149F}" destId="{FD862975-DC14-0241-9143-A2E4CA287933}" srcOrd="7" destOrd="0" presId="urn:microsoft.com/office/officeart/2005/8/layout/vList2"/>
    <dgm:cxn modelId="{208D252F-6A1D-6240-83C0-A41A69CB0603}" type="presParOf" srcId="{001B885F-FBD2-3841-A346-6F563A9E149F}" destId="{72E76D5D-E00D-534B-BBF5-C3E4E0326182}" srcOrd="8" destOrd="0" presId="urn:microsoft.com/office/officeart/2005/8/layout/vList2"/>
    <dgm:cxn modelId="{DA9517B3-66E7-1243-A840-383F439976EF}" type="presParOf" srcId="{001B885F-FBD2-3841-A346-6F563A9E149F}" destId="{66A9F711-265B-F249-81B3-61836530DB7E}" srcOrd="9" destOrd="0" presId="urn:microsoft.com/office/officeart/2005/8/layout/vList2"/>
    <dgm:cxn modelId="{87FC183D-58B3-CC47-B79C-8F60A475A9A1}" type="presParOf" srcId="{001B885F-FBD2-3841-A346-6F563A9E149F}" destId="{1CF39875-BBF5-B643-AA07-A9168CFCA6B6}" srcOrd="10" destOrd="0" presId="urn:microsoft.com/office/officeart/2005/8/layout/vList2"/>
    <dgm:cxn modelId="{F62E930E-616E-D740-ACEF-8E0E282C7E90}" type="presParOf" srcId="{001B885F-FBD2-3841-A346-6F563A9E149F}" destId="{7B140362-620E-8F40-B16B-CD46284610AB}" srcOrd="11" destOrd="0" presId="urn:microsoft.com/office/officeart/2005/8/layout/vList2"/>
    <dgm:cxn modelId="{476D7F66-3F19-064E-AB79-F30FAC828C7C}" type="presParOf" srcId="{001B885F-FBD2-3841-A346-6F563A9E149F}" destId="{5675B48F-7F9A-4B4A-A605-437B85717EED}" srcOrd="12" destOrd="0" presId="urn:microsoft.com/office/officeart/2005/8/layout/vList2"/>
    <dgm:cxn modelId="{54C379A5-3CDD-4E43-826D-615BA09EDBB5}" type="presParOf" srcId="{001B885F-FBD2-3841-A346-6F563A9E149F}" destId="{CFD64FA2-18E8-1340-A050-CF806FD7635D}" srcOrd="13" destOrd="0" presId="urn:microsoft.com/office/officeart/2005/8/layout/vList2"/>
    <dgm:cxn modelId="{0FB8D8B0-A05C-A949-90F4-850542191EB7}" type="presParOf" srcId="{001B885F-FBD2-3841-A346-6F563A9E149F}" destId="{ECD76766-0180-EE46-8F62-CFBC1081D8A2}" srcOrd="14" destOrd="0" presId="urn:microsoft.com/office/officeart/2005/8/layout/vList2"/>
    <dgm:cxn modelId="{A90902A5-ABB9-134E-BD3E-23DEF15F58CE}" type="presParOf" srcId="{001B885F-FBD2-3841-A346-6F563A9E149F}" destId="{B839E528-CE0A-634C-BA89-E2A333E970AE}" srcOrd="15" destOrd="0" presId="urn:microsoft.com/office/officeart/2005/8/layout/vList2"/>
    <dgm:cxn modelId="{2FE5B608-4D9D-5C43-BB47-658C34F69607}" type="presParOf" srcId="{001B885F-FBD2-3841-A346-6F563A9E149F}" destId="{C2387343-BD7F-1A49-BA40-1AE68B41435D}"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D476BFD-A17D-40AC-847C-A3E7C508CF3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FDCBC6E-D556-430F-A17B-116B41B7F798}">
      <dgm:prSet/>
      <dgm:spPr/>
      <dgm:t>
        <a:bodyPr/>
        <a:lstStyle/>
        <a:p>
          <a:pPr>
            <a:lnSpc>
              <a:spcPct val="100000"/>
            </a:lnSpc>
          </a:pPr>
          <a:r>
            <a:rPr lang="en-US" dirty="0"/>
            <a:t>Buy Now Pay Later</a:t>
          </a:r>
        </a:p>
      </dgm:t>
    </dgm:pt>
    <dgm:pt modelId="{E39C60C8-01E0-4419-B8DB-03CA32D00810}" type="parTrans" cxnId="{8F962510-A67C-4767-A3C9-8DF5BC8D639D}">
      <dgm:prSet/>
      <dgm:spPr/>
      <dgm:t>
        <a:bodyPr/>
        <a:lstStyle/>
        <a:p>
          <a:endParaRPr lang="en-US"/>
        </a:p>
      </dgm:t>
    </dgm:pt>
    <dgm:pt modelId="{336E6700-D44B-45F9-9D4B-A1B307671056}" type="sibTrans" cxnId="{8F962510-A67C-4767-A3C9-8DF5BC8D639D}">
      <dgm:prSet/>
      <dgm:spPr/>
      <dgm:t>
        <a:bodyPr/>
        <a:lstStyle/>
        <a:p>
          <a:endParaRPr lang="en-US"/>
        </a:p>
      </dgm:t>
    </dgm:pt>
    <dgm:pt modelId="{54480998-8264-4D2A-9D7C-0E50CEFC4DC3}">
      <dgm:prSet/>
      <dgm:spPr/>
      <dgm:t>
        <a:bodyPr/>
        <a:lstStyle/>
        <a:p>
          <a:pPr>
            <a:lnSpc>
              <a:spcPct val="100000"/>
            </a:lnSpc>
          </a:pPr>
          <a:r>
            <a:rPr lang="en-US" dirty="0"/>
            <a:t>Unbanked citizens can use PSPs to buy online/offline </a:t>
          </a:r>
        </a:p>
      </dgm:t>
    </dgm:pt>
    <dgm:pt modelId="{8C92406C-8AB5-473B-8B75-3DFDE64B7C15}" type="parTrans" cxnId="{426C11FB-19DE-4DA7-8D84-25FC475A0790}">
      <dgm:prSet/>
      <dgm:spPr/>
      <dgm:t>
        <a:bodyPr/>
        <a:lstStyle/>
        <a:p>
          <a:endParaRPr lang="en-US"/>
        </a:p>
      </dgm:t>
    </dgm:pt>
    <dgm:pt modelId="{F3C1F4EE-E3B2-4DBA-9879-968C0EA89C1A}" type="sibTrans" cxnId="{426C11FB-19DE-4DA7-8D84-25FC475A0790}">
      <dgm:prSet/>
      <dgm:spPr/>
      <dgm:t>
        <a:bodyPr/>
        <a:lstStyle/>
        <a:p>
          <a:endParaRPr lang="en-US"/>
        </a:p>
      </dgm:t>
    </dgm:pt>
    <dgm:pt modelId="{9F65B975-49BF-4F97-B144-022BDCF68D5C}">
      <dgm:prSet/>
      <dgm:spPr/>
      <dgm:t>
        <a:bodyPr/>
        <a:lstStyle/>
        <a:p>
          <a:pPr>
            <a:lnSpc>
              <a:spcPct val="100000"/>
            </a:lnSpc>
          </a:pPr>
          <a:r>
            <a:rPr lang="en-US" dirty="0"/>
            <a:t>In Greece those are 1.2mln out of 9mln adults (&gt;15 years old - EUROSTAT)</a:t>
          </a:r>
        </a:p>
      </dgm:t>
    </dgm:pt>
    <dgm:pt modelId="{112AA080-CB56-474D-9A78-4B909D00448E}" type="parTrans" cxnId="{56BF93EA-15BE-47DF-BB6C-BF1DFB75C235}">
      <dgm:prSet/>
      <dgm:spPr/>
      <dgm:t>
        <a:bodyPr/>
        <a:lstStyle/>
        <a:p>
          <a:endParaRPr lang="en-US"/>
        </a:p>
      </dgm:t>
    </dgm:pt>
    <dgm:pt modelId="{79C5E11C-99BE-412C-B1CD-AA78540301EE}" type="sibTrans" cxnId="{56BF93EA-15BE-47DF-BB6C-BF1DFB75C235}">
      <dgm:prSet/>
      <dgm:spPr/>
      <dgm:t>
        <a:bodyPr/>
        <a:lstStyle/>
        <a:p>
          <a:endParaRPr lang="en-US"/>
        </a:p>
      </dgm:t>
    </dgm:pt>
    <dgm:pt modelId="{90982829-6AA4-4E70-9912-EDA70BE55E68}">
      <dgm:prSet/>
      <dgm:spPr/>
      <dgm:t>
        <a:bodyPr/>
        <a:lstStyle/>
        <a:p>
          <a:pPr>
            <a:lnSpc>
              <a:spcPct val="100000"/>
            </a:lnSpc>
          </a:pPr>
          <a:r>
            <a:rPr lang="en-US" dirty="0"/>
            <a:t>Need: PSPs to Facilitate Funding and to Give out Payment Solutions outside Banks</a:t>
          </a:r>
        </a:p>
      </dgm:t>
    </dgm:pt>
    <dgm:pt modelId="{11C98BE7-2AE3-4711-8339-6202BF4C9F3A}" type="parTrans" cxnId="{A0B9FC32-FFD9-4BB7-AAD5-0D1E5F560789}">
      <dgm:prSet/>
      <dgm:spPr/>
      <dgm:t>
        <a:bodyPr/>
        <a:lstStyle/>
        <a:p>
          <a:endParaRPr lang="en-US"/>
        </a:p>
      </dgm:t>
    </dgm:pt>
    <dgm:pt modelId="{41EC1456-7F6D-438D-8FFD-9115C3253CD3}" type="sibTrans" cxnId="{A0B9FC32-FFD9-4BB7-AAD5-0D1E5F560789}">
      <dgm:prSet/>
      <dgm:spPr/>
      <dgm:t>
        <a:bodyPr/>
        <a:lstStyle/>
        <a:p>
          <a:endParaRPr lang="en-US"/>
        </a:p>
      </dgm:t>
    </dgm:pt>
    <dgm:pt modelId="{AC407408-5053-4EA0-8943-5F369A0501E5}">
      <dgm:prSet/>
      <dgm:spPr/>
      <dgm:t>
        <a:bodyPr/>
        <a:lstStyle/>
        <a:p>
          <a:pPr>
            <a:lnSpc>
              <a:spcPct val="100000"/>
            </a:lnSpc>
          </a:pPr>
          <a:r>
            <a:rPr lang="en-US" dirty="0"/>
            <a:t>Solution: </a:t>
          </a:r>
          <a:r>
            <a:rPr lang="en-US" dirty="0" err="1"/>
            <a:t>Paytechs</a:t>
          </a:r>
          <a:r>
            <a:rPr lang="en-US" dirty="0"/>
            <a:t> + Smart Money</a:t>
          </a:r>
        </a:p>
      </dgm:t>
    </dgm:pt>
    <dgm:pt modelId="{8043BF44-F408-49ED-8AF1-3775DBC63C6F}" type="parTrans" cxnId="{7C4D85AF-FE09-40D9-A766-B335C993D16E}">
      <dgm:prSet/>
      <dgm:spPr/>
      <dgm:t>
        <a:bodyPr/>
        <a:lstStyle/>
        <a:p>
          <a:endParaRPr lang="en-US"/>
        </a:p>
      </dgm:t>
    </dgm:pt>
    <dgm:pt modelId="{5E150B9F-D2C7-4770-97BC-98755DBC59EA}" type="sibTrans" cxnId="{7C4D85AF-FE09-40D9-A766-B335C993D16E}">
      <dgm:prSet/>
      <dgm:spPr/>
      <dgm:t>
        <a:bodyPr/>
        <a:lstStyle/>
        <a:p>
          <a:endParaRPr lang="en-US"/>
        </a:p>
      </dgm:t>
    </dgm:pt>
    <dgm:pt modelId="{DD790AC4-5568-43FC-A3DC-781C51C585C6}" type="pres">
      <dgm:prSet presAssocID="{9D476BFD-A17D-40AC-847C-A3E7C508CF30}" presName="root" presStyleCnt="0">
        <dgm:presLayoutVars>
          <dgm:dir/>
          <dgm:resizeHandles val="exact"/>
        </dgm:presLayoutVars>
      </dgm:prSet>
      <dgm:spPr/>
    </dgm:pt>
    <dgm:pt modelId="{B3622CFD-22F4-4995-9242-101AF5271E4F}" type="pres">
      <dgm:prSet presAssocID="{FFDCBC6E-D556-430F-A17B-116B41B7F798}" presName="compNode" presStyleCnt="0"/>
      <dgm:spPr/>
    </dgm:pt>
    <dgm:pt modelId="{CB6C12E0-CFAB-4D66-B4C7-91474FE691BE}" type="pres">
      <dgm:prSet presAssocID="{FFDCBC6E-D556-430F-A17B-116B41B7F798}" presName="bgRect" presStyleLbl="bgShp" presStyleIdx="0" presStyleCnt="5"/>
      <dgm:spPr/>
    </dgm:pt>
    <dgm:pt modelId="{52C1F4FB-B0BB-400C-AD95-36B4EBE4EFFC}" type="pres">
      <dgm:prSet presAssocID="{FFDCBC6E-D556-430F-A17B-116B41B7F79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AC6B8372-E20D-42AB-A7FB-20B9ADBD8B13}" type="pres">
      <dgm:prSet presAssocID="{FFDCBC6E-D556-430F-A17B-116B41B7F798}" presName="spaceRect" presStyleCnt="0"/>
      <dgm:spPr/>
    </dgm:pt>
    <dgm:pt modelId="{E6B9C96E-9158-44F7-A4A3-8CA07C079EFD}" type="pres">
      <dgm:prSet presAssocID="{FFDCBC6E-D556-430F-A17B-116B41B7F798}" presName="parTx" presStyleLbl="revTx" presStyleIdx="0" presStyleCnt="5">
        <dgm:presLayoutVars>
          <dgm:chMax val="0"/>
          <dgm:chPref val="0"/>
        </dgm:presLayoutVars>
      </dgm:prSet>
      <dgm:spPr/>
    </dgm:pt>
    <dgm:pt modelId="{CEFD22A6-836C-4C20-9D5E-5AFDB1384008}" type="pres">
      <dgm:prSet presAssocID="{336E6700-D44B-45F9-9D4B-A1B307671056}" presName="sibTrans" presStyleCnt="0"/>
      <dgm:spPr/>
    </dgm:pt>
    <dgm:pt modelId="{CE499927-E68A-4F90-99C9-C970EA1D5F72}" type="pres">
      <dgm:prSet presAssocID="{54480998-8264-4D2A-9D7C-0E50CEFC4DC3}" presName="compNode" presStyleCnt="0"/>
      <dgm:spPr/>
    </dgm:pt>
    <dgm:pt modelId="{040F4930-DCED-4E92-90F8-8CA4E2614157}" type="pres">
      <dgm:prSet presAssocID="{54480998-8264-4D2A-9D7C-0E50CEFC4DC3}" presName="bgRect" presStyleLbl="bgShp" presStyleIdx="1" presStyleCnt="5"/>
      <dgm:spPr/>
    </dgm:pt>
    <dgm:pt modelId="{DA18E824-665B-474A-A711-20715964C088}" type="pres">
      <dgm:prSet presAssocID="{54480998-8264-4D2A-9D7C-0E50CEFC4DC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aptop"/>
        </a:ext>
      </dgm:extLst>
    </dgm:pt>
    <dgm:pt modelId="{5A91B3BF-3310-40A7-862D-F02C61DEBDB5}" type="pres">
      <dgm:prSet presAssocID="{54480998-8264-4D2A-9D7C-0E50CEFC4DC3}" presName="spaceRect" presStyleCnt="0"/>
      <dgm:spPr/>
    </dgm:pt>
    <dgm:pt modelId="{1B7B4F93-0D02-404D-9D0E-F0F4EE58F50B}" type="pres">
      <dgm:prSet presAssocID="{54480998-8264-4D2A-9D7C-0E50CEFC4DC3}" presName="parTx" presStyleLbl="revTx" presStyleIdx="1" presStyleCnt="5">
        <dgm:presLayoutVars>
          <dgm:chMax val="0"/>
          <dgm:chPref val="0"/>
        </dgm:presLayoutVars>
      </dgm:prSet>
      <dgm:spPr/>
    </dgm:pt>
    <dgm:pt modelId="{04008390-7269-4B6E-8EAB-4B63F0D4532D}" type="pres">
      <dgm:prSet presAssocID="{F3C1F4EE-E3B2-4DBA-9879-968C0EA89C1A}" presName="sibTrans" presStyleCnt="0"/>
      <dgm:spPr/>
    </dgm:pt>
    <dgm:pt modelId="{A7BA46A2-C504-4932-9724-9115A22D8228}" type="pres">
      <dgm:prSet presAssocID="{9F65B975-49BF-4F97-B144-022BDCF68D5C}" presName="compNode" presStyleCnt="0"/>
      <dgm:spPr/>
    </dgm:pt>
    <dgm:pt modelId="{03426E0D-F219-44BC-B802-95688A05F77F}" type="pres">
      <dgm:prSet presAssocID="{9F65B975-49BF-4F97-B144-022BDCF68D5C}" presName="bgRect" presStyleLbl="bgShp" presStyleIdx="2" presStyleCnt="5"/>
      <dgm:spPr/>
    </dgm:pt>
    <dgm:pt modelId="{3EB8F28B-243E-4898-9F18-EDEE8D11DC2B}" type="pres">
      <dgm:prSet presAssocID="{9F65B975-49BF-4F97-B144-022BDCF68D5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4D00ADF8-12C8-4710-91A1-A92C5DEA30C7}" type="pres">
      <dgm:prSet presAssocID="{9F65B975-49BF-4F97-B144-022BDCF68D5C}" presName="spaceRect" presStyleCnt="0"/>
      <dgm:spPr/>
    </dgm:pt>
    <dgm:pt modelId="{5328D9E1-1947-444A-A679-E40B1D2ECDD4}" type="pres">
      <dgm:prSet presAssocID="{9F65B975-49BF-4F97-B144-022BDCF68D5C}" presName="parTx" presStyleLbl="revTx" presStyleIdx="2" presStyleCnt="5">
        <dgm:presLayoutVars>
          <dgm:chMax val="0"/>
          <dgm:chPref val="0"/>
        </dgm:presLayoutVars>
      </dgm:prSet>
      <dgm:spPr/>
    </dgm:pt>
    <dgm:pt modelId="{966981FF-68C0-44AF-859D-E7ED0433671E}" type="pres">
      <dgm:prSet presAssocID="{79C5E11C-99BE-412C-B1CD-AA78540301EE}" presName="sibTrans" presStyleCnt="0"/>
      <dgm:spPr/>
    </dgm:pt>
    <dgm:pt modelId="{DB1F7397-04DA-40CC-96B3-60964302F150}" type="pres">
      <dgm:prSet presAssocID="{90982829-6AA4-4E70-9912-EDA70BE55E68}" presName="compNode" presStyleCnt="0"/>
      <dgm:spPr/>
    </dgm:pt>
    <dgm:pt modelId="{73EF58F4-EE39-432F-AC06-E986982E559A}" type="pres">
      <dgm:prSet presAssocID="{90982829-6AA4-4E70-9912-EDA70BE55E68}" presName="bgRect" presStyleLbl="bgShp" presStyleIdx="3" presStyleCnt="5"/>
      <dgm:spPr/>
    </dgm:pt>
    <dgm:pt modelId="{831EEF33-02B1-48BF-9914-A17D2191BFA7}" type="pres">
      <dgm:prSet presAssocID="{90982829-6AA4-4E70-9912-EDA70BE55E6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itcoin"/>
        </a:ext>
      </dgm:extLst>
    </dgm:pt>
    <dgm:pt modelId="{B2FB004A-F02C-48AE-900E-D2AD9D6163BB}" type="pres">
      <dgm:prSet presAssocID="{90982829-6AA4-4E70-9912-EDA70BE55E68}" presName="spaceRect" presStyleCnt="0"/>
      <dgm:spPr/>
    </dgm:pt>
    <dgm:pt modelId="{730A6007-A147-4B7A-B795-B2D55903C329}" type="pres">
      <dgm:prSet presAssocID="{90982829-6AA4-4E70-9912-EDA70BE55E68}" presName="parTx" presStyleLbl="revTx" presStyleIdx="3" presStyleCnt="5">
        <dgm:presLayoutVars>
          <dgm:chMax val="0"/>
          <dgm:chPref val="0"/>
        </dgm:presLayoutVars>
      </dgm:prSet>
      <dgm:spPr/>
    </dgm:pt>
    <dgm:pt modelId="{35D33104-4738-4ABE-852F-88B6422FA18F}" type="pres">
      <dgm:prSet presAssocID="{41EC1456-7F6D-438D-8FFD-9115C3253CD3}" presName="sibTrans" presStyleCnt="0"/>
      <dgm:spPr/>
    </dgm:pt>
    <dgm:pt modelId="{E941D1AF-3E0C-45EB-83F8-042DB9C192C4}" type="pres">
      <dgm:prSet presAssocID="{AC407408-5053-4EA0-8943-5F369A0501E5}" presName="compNode" presStyleCnt="0"/>
      <dgm:spPr/>
    </dgm:pt>
    <dgm:pt modelId="{5225412A-E3F4-4C2A-B725-6F71E2672604}" type="pres">
      <dgm:prSet presAssocID="{AC407408-5053-4EA0-8943-5F369A0501E5}" presName="bgRect" presStyleLbl="bgShp" presStyleIdx="4" presStyleCnt="5"/>
      <dgm:spPr/>
    </dgm:pt>
    <dgm:pt modelId="{1BED0353-8FAD-4CCC-A13C-F29A4DD26C7F}" type="pres">
      <dgm:prSet presAssocID="{AC407408-5053-4EA0-8943-5F369A0501E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Virtual RealityHeadset"/>
        </a:ext>
      </dgm:extLst>
    </dgm:pt>
    <dgm:pt modelId="{6F0B963A-5BE1-4F8C-8D89-E224CCD7BDB8}" type="pres">
      <dgm:prSet presAssocID="{AC407408-5053-4EA0-8943-5F369A0501E5}" presName="spaceRect" presStyleCnt="0"/>
      <dgm:spPr/>
    </dgm:pt>
    <dgm:pt modelId="{4B7013C1-FB65-443E-80BD-2F06A39EBD88}" type="pres">
      <dgm:prSet presAssocID="{AC407408-5053-4EA0-8943-5F369A0501E5}" presName="parTx" presStyleLbl="revTx" presStyleIdx="4" presStyleCnt="5">
        <dgm:presLayoutVars>
          <dgm:chMax val="0"/>
          <dgm:chPref val="0"/>
        </dgm:presLayoutVars>
      </dgm:prSet>
      <dgm:spPr/>
    </dgm:pt>
  </dgm:ptLst>
  <dgm:cxnLst>
    <dgm:cxn modelId="{8F962510-A67C-4767-A3C9-8DF5BC8D639D}" srcId="{9D476BFD-A17D-40AC-847C-A3E7C508CF30}" destId="{FFDCBC6E-D556-430F-A17B-116B41B7F798}" srcOrd="0" destOrd="0" parTransId="{E39C60C8-01E0-4419-B8DB-03CA32D00810}" sibTransId="{336E6700-D44B-45F9-9D4B-A1B307671056}"/>
    <dgm:cxn modelId="{7B0CB525-B860-B643-A792-2A04F1B2508C}" type="presOf" srcId="{54480998-8264-4D2A-9D7C-0E50CEFC4DC3}" destId="{1B7B4F93-0D02-404D-9D0E-F0F4EE58F50B}" srcOrd="0" destOrd="0" presId="urn:microsoft.com/office/officeart/2018/2/layout/IconVerticalSolidList"/>
    <dgm:cxn modelId="{A0B9FC32-FFD9-4BB7-AAD5-0D1E5F560789}" srcId="{9D476BFD-A17D-40AC-847C-A3E7C508CF30}" destId="{90982829-6AA4-4E70-9912-EDA70BE55E68}" srcOrd="3" destOrd="0" parTransId="{11C98BE7-2AE3-4711-8339-6202BF4C9F3A}" sibTransId="{41EC1456-7F6D-438D-8FFD-9115C3253CD3}"/>
    <dgm:cxn modelId="{7C4D85AF-FE09-40D9-A766-B335C993D16E}" srcId="{9D476BFD-A17D-40AC-847C-A3E7C508CF30}" destId="{AC407408-5053-4EA0-8943-5F369A0501E5}" srcOrd="4" destOrd="0" parTransId="{8043BF44-F408-49ED-8AF1-3775DBC63C6F}" sibTransId="{5E150B9F-D2C7-4770-97BC-98755DBC59EA}"/>
    <dgm:cxn modelId="{00F450B1-F7E4-F641-9C8D-C3034815EAB9}" type="presOf" srcId="{9D476BFD-A17D-40AC-847C-A3E7C508CF30}" destId="{DD790AC4-5568-43FC-A3DC-781C51C585C6}" srcOrd="0" destOrd="0" presId="urn:microsoft.com/office/officeart/2018/2/layout/IconVerticalSolidList"/>
    <dgm:cxn modelId="{18F804B5-CD37-AA47-B7AF-1CFB2BF56F9A}" type="presOf" srcId="{AC407408-5053-4EA0-8943-5F369A0501E5}" destId="{4B7013C1-FB65-443E-80BD-2F06A39EBD88}" srcOrd="0" destOrd="0" presId="urn:microsoft.com/office/officeart/2018/2/layout/IconVerticalSolidList"/>
    <dgm:cxn modelId="{7A25BFBC-6C01-4E4A-9D3B-74B2CC680BCC}" type="presOf" srcId="{9F65B975-49BF-4F97-B144-022BDCF68D5C}" destId="{5328D9E1-1947-444A-A679-E40B1D2ECDD4}" srcOrd="0" destOrd="0" presId="urn:microsoft.com/office/officeart/2018/2/layout/IconVerticalSolidList"/>
    <dgm:cxn modelId="{002646C5-0E3A-F247-A3ED-F2A828345F04}" type="presOf" srcId="{90982829-6AA4-4E70-9912-EDA70BE55E68}" destId="{730A6007-A147-4B7A-B795-B2D55903C329}" srcOrd="0" destOrd="0" presId="urn:microsoft.com/office/officeart/2018/2/layout/IconVerticalSolidList"/>
    <dgm:cxn modelId="{DD15D1D8-DBE7-8D48-9819-077BB2925417}" type="presOf" srcId="{FFDCBC6E-D556-430F-A17B-116B41B7F798}" destId="{E6B9C96E-9158-44F7-A4A3-8CA07C079EFD}" srcOrd="0" destOrd="0" presId="urn:microsoft.com/office/officeart/2018/2/layout/IconVerticalSolidList"/>
    <dgm:cxn modelId="{56BF93EA-15BE-47DF-BB6C-BF1DFB75C235}" srcId="{9D476BFD-A17D-40AC-847C-A3E7C508CF30}" destId="{9F65B975-49BF-4F97-B144-022BDCF68D5C}" srcOrd="2" destOrd="0" parTransId="{112AA080-CB56-474D-9A78-4B909D00448E}" sibTransId="{79C5E11C-99BE-412C-B1CD-AA78540301EE}"/>
    <dgm:cxn modelId="{426C11FB-19DE-4DA7-8D84-25FC475A0790}" srcId="{9D476BFD-A17D-40AC-847C-A3E7C508CF30}" destId="{54480998-8264-4D2A-9D7C-0E50CEFC4DC3}" srcOrd="1" destOrd="0" parTransId="{8C92406C-8AB5-473B-8B75-3DFDE64B7C15}" sibTransId="{F3C1F4EE-E3B2-4DBA-9879-968C0EA89C1A}"/>
    <dgm:cxn modelId="{0C766ADC-C90F-7940-828E-BD8BB7C0C804}" type="presParOf" srcId="{DD790AC4-5568-43FC-A3DC-781C51C585C6}" destId="{B3622CFD-22F4-4995-9242-101AF5271E4F}" srcOrd="0" destOrd="0" presId="urn:microsoft.com/office/officeart/2018/2/layout/IconVerticalSolidList"/>
    <dgm:cxn modelId="{D80ECD12-99E6-104C-95C1-AE5664FA2FBA}" type="presParOf" srcId="{B3622CFD-22F4-4995-9242-101AF5271E4F}" destId="{CB6C12E0-CFAB-4D66-B4C7-91474FE691BE}" srcOrd="0" destOrd="0" presId="urn:microsoft.com/office/officeart/2018/2/layout/IconVerticalSolidList"/>
    <dgm:cxn modelId="{6F12C03C-FDBA-3C4D-916A-E35975766AB5}" type="presParOf" srcId="{B3622CFD-22F4-4995-9242-101AF5271E4F}" destId="{52C1F4FB-B0BB-400C-AD95-36B4EBE4EFFC}" srcOrd="1" destOrd="0" presId="urn:microsoft.com/office/officeart/2018/2/layout/IconVerticalSolidList"/>
    <dgm:cxn modelId="{81D31C9A-FF69-A241-A36E-D6246558797B}" type="presParOf" srcId="{B3622CFD-22F4-4995-9242-101AF5271E4F}" destId="{AC6B8372-E20D-42AB-A7FB-20B9ADBD8B13}" srcOrd="2" destOrd="0" presId="urn:microsoft.com/office/officeart/2018/2/layout/IconVerticalSolidList"/>
    <dgm:cxn modelId="{1841C617-D957-3E44-B703-0FF0D226D608}" type="presParOf" srcId="{B3622CFD-22F4-4995-9242-101AF5271E4F}" destId="{E6B9C96E-9158-44F7-A4A3-8CA07C079EFD}" srcOrd="3" destOrd="0" presId="urn:microsoft.com/office/officeart/2018/2/layout/IconVerticalSolidList"/>
    <dgm:cxn modelId="{D8B1FF89-41CD-884B-9280-DD5F6D8063CA}" type="presParOf" srcId="{DD790AC4-5568-43FC-A3DC-781C51C585C6}" destId="{CEFD22A6-836C-4C20-9D5E-5AFDB1384008}" srcOrd="1" destOrd="0" presId="urn:microsoft.com/office/officeart/2018/2/layout/IconVerticalSolidList"/>
    <dgm:cxn modelId="{2A734C3E-6678-C447-9834-9FD85230E95E}" type="presParOf" srcId="{DD790AC4-5568-43FC-A3DC-781C51C585C6}" destId="{CE499927-E68A-4F90-99C9-C970EA1D5F72}" srcOrd="2" destOrd="0" presId="urn:microsoft.com/office/officeart/2018/2/layout/IconVerticalSolidList"/>
    <dgm:cxn modelId="{7D277EDB-FC79-F84E-BA9B-4060FAA523B7}" type="presParOf" srcId="{CE499927-E68A-4F90-99C9-C970EA1D5F72}" destId="{040F4930-DCED-4E92-90F8-8CA4E2614157}" srcOrd="0" destOrd="0" presId="urn:microsoft.com/office/officeart/2018/2/layout/IconVerticalSolidList"/>
    <dgm:cxn modelId="{219E1F91-E5B3-424D-B922-4F291C83D191}" type="presParOf" srcId="{CE499927-E68A-4F90-99C9-C970EA1D5F72}" destId="{DA18E824-665B-474A-A711-20715964C088}" srcOrd="1" destOrd="0" presId="urn:microsoft.com/office/officeart/2018/2/layout/IconVerticalSolidList"/>
    <dgm:cxn modelId="{2A304854-AE19-394A-BC42-C494AF35694C}" type="presParOf" srcId="{CE499927-E68A-4F90-99C9-C970EA1D5F72}" destId="{5A91B3BF-3310-40A7-862D-F02C61DEBDB5}" srcOrd="2" destOrd="0" presId="urn:microsoft.com/office/officeart/2018/2/layout/IconVerticalSolidList"/>
    <dgm:cxn modelId="{E738C47A-8F02-A84F-97BB-2AD9F0E08971}" type="presParOf" srcId="{CE499927-E68A-4F90-99C9-C970EA1D5F72}" destId="{1B7B4F93-0D02-404D-9D0E-F0F4EE58F50B}" srcOrd="3" destOrd="0" presId="urn:microsoft.com/office/officeart/2018/2/layout/IconVerticalSolidList"/>
    <dgm:cxn modelId="{58A66C7D-0436-B34E-9604-EFB57F95D01D}" type="presParOf" srcId="{DD790AC4-5568-43FC-A3DC-781C51C585C6}" destId="{04008390-7269-4B6E-8EAB-4B63F0D4532D}" srcOrd="3" destOrd="0" presId="urn:microsoft.com/office/officeart/2018/2/layout/IconVerticalSolidList"/>
    <dgm:cxn modelId="{AF29B456-AC89-4340-A145-6331C390E3C9}" type="presParOf" srcId="{DD790AC4-5568-43FC-A3DC-781C51C585C6}" destId="{A7BA46A2-C504-4932-9724-9115A22D8228}" srcOrd="4" destOrd="0" presId="urn:microsoft.com/office/officeart/2018/2/layout/IconVerticalSolidList"/>
    <dgm:cxn modelId="{1E34ED32-F3BE-674D-A52B-BE8EA9A1DA7E}" type="presParOf" srcId="{A7BA46A2-C504-4932-9724-9115A22D8228}" destId="{03426E0D-F219-44BC-B802-95688A05F77F}" srcOrd="0" destOrd="0" presId="urn:microsoft.com/office/officeart/2018/2/layout/IconVerticalSolidList"/>
    <dgm:cxn modelId="{F6713C8B-BE1F-6846-81DC-E315A5FA9FA9}" type="presParOf" srcId="{A7BA46A2-C504-4932-9724-9115A22D8228}" destId="{3EB8F28B-243E-4898-9F18-EDEE8D11DC2B}" srcOrd="1" destOrd="0" presId="urn:microsoft.com/office/officeart/2018/2/layout/IconVerticalSolidList"/>
    <dgm:cxn modelId="{5A901F2B-CF85-2D47-B61D-D7668AC0BC6A}" type="presParOf" srcId="{A7BA46A2-C504-4932-9724-9115A22D8228}" destId="{4D00ADF8-12C8-4710-91A1-A92C5DEA30C7}" srcOrd="2" destOrd="0" presId="urn:microsoft.com/office/officeart/2018/2/layout/IconVerticalSolidList"/>
    <dgm:cxn modelId="{ADA032A4-CC07-3F4A-96E5-5DF0F946864A}" type="presParOf" srcId="{A7BA46A2-C504-4932-9724-9115A22D8228}" destId="{5328D9E1-1947-444A-A679-E40B1D2ECDD4}" srcOrd="3" destOrd="0" presId="urn:microsoft.com/office/officeart/2018/2/layout/IconVerticalSolidList"/>
    <dgm:cxn modelId="{AFF92BC3-EFE5-484F-99BF-29F4E036BC8B}" type="presParOf" srcId="{DD790AC4-5568-43FC-A3DC-781C51C585C6}" destId="{966981FF-68C0-44AF-859D-E7ED0433671E}" srcOrd="5" destOrd="0" presId="urn:microsoft.com/office/officeart/2018/2/layout/IconVerticalSolidList"/>
    <dgm:cxn modelId="{EA0B25A8-6134-DD48-AD76-35DE922B9E91}" type="presParOf" srcId="{DD790AC4-5568-43FC-A3DC-781C51C585C6}" destId="{DB1F7397-04DA-40CC-96B3-60964302F150}" srcOrd="6" destOrd="0" presId="urn:microsoft.com/office/officeart/2018/2/layout/IconVerticalSolidList"/>
    <dgm:cxn modelId="{F52D9CC7-7374-734F-A40C-E5BFC265D411}" type="presParOf" srcId="{DB1F7397-04DA-40CC-96B3-60964302F150}" destId="{73EF58F4-EE39-432F-AC06-E986982E559A}" srcOrd="0" destOrd="0" presId="urn:microsoft.com/office/officeart/2018/2/layout/IconVerticalSolidList"/>
    <dgm:cxn modelId="{1893864B-894F-0646-8B7E-AC5E95B636A7}" type="presParOf" srcId="{DB1F7397-04DA-40CC-96B3-60964302F150}" destId="{831EEF33-02B1-48BF-9914-A17D2191BFA7}" srcOrd="1" destOrd="0" presId="urn:microsoft.com/office/officeart/2018/2/layout/IconVerticalSolidList"/>
    <dgm:cxn modelId="{AAFF93B1-98DF-2C45-A09F-2DF36B35B924}" type="presParOf" srcId="{DB1F7397-04DA-40CC-96B3-60964302F150}" destId="{B2FB004A-F02C-48AE-900E-D2AD9D6163BB}" srcOrd="2" destOrd="0" presId="urn:microsoft.com/office/officeart/2018/2/layout/IconVerticalSolidList"/>
    <dgm:cxn modelId="{C0706C3F-5450-8249-86CC-E7A2B7BCFC98}" type="presParOf" srcId="{DB1F7397-04DA-40CC-96B3-60964302F150}" destId="{730A6007-A147-4B7A-B795-B2D55903C329}" srcOrd="3" destOrd="0" presId="urn:microsoft.com/office/officeart/2018/2/layout/IconVerticalSolidList"/>
    <dgm:cxn modelId="{281332DD-80F0-F642-ADA7-48C4556A96CF}" type="presParOf" srcId="{DD790AC4-5568-43FC-A3DC-781C51C585C6}" destId="{35D33104-4738-4ABE-852F-88B6422FA18F}" srcOrd="7" destOrd="0" presId="urn:microsoft.com/office/officeart/2018/2/layout/IconVerticalSolidList"/>
    <dgm:cxn modelId="{B2541D02-1183-C042-BEA1-0FDA941F19C6}" type="presParOf" srcId="{DD790AC4-5568-43FC-A3DC-781C51C585C6}" destId="{E941D1AF-3E0C-45EB-83F8-042DB9C192C4}" srcOrd="8" destOrd="0" presId="urn:microsoft.com/office/officeart/2018/2/layout/IconVerticalSolidList"/>
    <dgm:cxn modelId="{3A17831C-964B-4642-B209-303AD6E66D5A}" type="presParOf" srcId="{E941D1AF-3E0C-45EB-83F8-042DB9C192C4}" destId="{5225412A-E3F4-4C2A-B725-6F71E2672604}" srcOrd="0" destOrd="0" presId="urn:microsoft.com/office/officeart/2018/2/layout/IconVerticalSolidList"/>
    <dgm:cxn modelId="{345AA829-9BA5-D748-A894-A0CB89342E84}" type="presParOf" srcId="{E941D1AF-3E0C-45EB-83F8-042DB9C192C4}" destId="{1BED0353-8FAD-4CCC-A13C-F29A4DD26C7F}" srcOrd="1" destOrd="0" presId="urn:microsoft.com/office/officeart/2018/2/layout/IconVerticalSolidList"/>
    <dgm:cxn modelId="{2974578F-9B66-3442-B31F-4047EEB839DD}" type="presParOf" srcId="{E941D1AF-3E0C-45EB-83F8-042DB9C192C4}" destId="{6F0B963A-5BE1-4F8C-8D89-E224CCD7BDB8}" srcOrd="2" destOrd="0" presId="urn:microsoft.com/office/officeart/2018/2/layout/IconVerticalSolidList"/>
    <dgm:cxn modelId="{32198160-BACE-5746-8BF5-0FE5D3035E99}" type="presParOf" srcId="{E941D1AF-3E0C-45EB-83F8-042DB9C192C4}" destId="{4B7013C1-FB65-443E-80BD-2F06A39EBD8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B9B2767-8F46-4817-87CC-301E6B35F0CE}"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D4FEAB25-C70B-453D-8BA4-F18F56ACF4BD}">
      <dgm:prSet/>
      <dgm:spPr/>
      <dgm:t>
        <a:bodyPr/>
        <a:lstStyle/>
        <a:p>
          <a:r>
            <a:rPr lang="en-US" dirty="0"/>
            <a:t>Maximize Conversion</a:t>
          </a:r>
        </a:p>
      </dgm:t>
    </dgm:pt>
    <dgm:pt modelId="{06656C23-17C9-4795-94B5-9A3EBAE43251}" type="parTrans" cxnId="{F2F72D7D-0911-4B71-B5AA-BEAE2F2196ED}">
      <dgm:prSet/>
      <dgm:spPr/>
      <dgm:t>
        <a:bodyPr/>
        <a:lstStyle/>
        <a:p>
          <a:endParaRPr lang="en-US"/>
        </a:p>
      </dgm:t>
    </dgm:pt>
    <dgm:pt modelId="{09F6DDE5-31E7-43C3-8A75-DB74A23AB297}" type="sibTrans" cxnId="{F2F72D7D-0911-4B71-B5AA-BEAE2F2196ED}">
      <dgm:prSet/>
      <dgm:spPr/>
      <dgm:t>
        <a:bodyPr/>
        <a:lstStyle/>
        <a:p>
          <a:endParaRPr lang="en-US"/>
        </a:p>
      </dgm:t>
    </dgm:pt>
    <dgm:pt modelId="{A4C2076C-BE02-4060-9BF5-23CCBC1E63B3}">
      <dgm:prSet/>
      <dgm:spPr/>
      <dgm:t>
        <a:bodyPr/>
        <a:lstStyle/>
        <a:p>
          <a:r>
            <a:rPr lang="en-US" dirty="0"/>
            <a:t>Offer Ample Payment Options – Use Agile PSPs</a:t>
          </a:r>
        </a:p>
      </dgm:t>
    </dgm:pt>
    <dgm:pt modelId="{C6694EAB-81CA-487F-8EDC-329941B10488}" type="parTrans" cxnId="{FC2C691D-249F-4350-8849-4D0D29F1ED33}">
      <dgm:prSet/>
      <dgm:spPr/>
      <dgm:t>
        <a:bodyPr/>
        <a:lstStyle/>
        <a:p>
          <a:endParaRPr lang="en-US"/>
        </a:p>
      </dgm:t>
    </dgm:pt>
    <dgm:pt modelId="{6CD834CD-73F8-4366-888C-8704E4067D83}" type="sibTrans" cxnId="{FC2C691D-249F-4350-8849-4D0D29F1ED33}">
      <dgm:prSet/>
      <dgm:spPr/>
      <dgm:t>
        <a:bodyPr/>
        <a:lstStyle/>
        <a:p>
          <a:endParaRPr lang="en-US"/>
        </a:p>
      </dgm:t>
    </dgm:pt>
    <dgm:pt modelId="{CF487CBE-CE9E-9241-8CAD-3BEA9CB6E6D7}" type="pres">
      <dgm:prSet presAssocID="{FB9B2767-8F46-4817-87CC-301E6B35F0CE}" presName="linear" presStyleCnt="0">
        <dgm:presLayoutVars>
          <dgm:animLvl val="lvl"/>
          <dgm:resizeHandles val="exact"/>
        </dgm:presLayoutVars>
      </dgm:prSet>
      <dgm:spPr/>
    </dgm:pt>
    <dgm:pt modelId="{0366BD4C-D51F-D049-B778-E0B6A8C3C1D5}" type="pres">
      <dgm:prSet presAssocID="{D4FEAB25-C70B-453D-8BA4-F18F56ACF4BD}" presName="parentText" presStyleLbl="node1" presStyleIdx="0" presStyleCnt="2">
        <dgm:presLayoutVars>
          <dgm:chMax val="0"/>
          <dgm:bulletEnabled val="1"/>
        </dgm:presLayoutVars>
      </dgm:prSet>
      <dgm:spPr/>
    </dgm:pt>
    <dgm:pt modelId="{F30D5F46-A26A-A543-9618-BD6A17D75ECC}" type="pres">
      <dgm:prSet presAssocID="{09F6DDE5-31E7-43C3-8A75-DB74A23AB297}" presName="spacer" presStyleCnt="0"/>
      <dgm:spPr/>
    </dgm:pt>
    <dgm:pt modelId="{37F423CD-8906-D844-97CA-AC675400B43C}" type="pres">
      <dgm:prSet presAssocID="{A4C2076C-BE02-4060-9BF5-23CCBC1E63B3}" presName="parentText" presStyleLbl="node1" presStyleIdx="1" presStyleCnt="2">
        <dgm:presLayoutVars>
          <dgm:chMax val="0"/>
          <dgm:bulletEnabled val="1"/>
        </dgm:presLayoutVars>
      </dgm:prSet>
      <dgm:spPr/>
    </dgm:pt>
  </dgm:ptLst>
  <dgm:cxnLst>
    <dgm:cxn modelId="{1BF75303-3B49-E24A-9878-FF5B7302B9F5}" type="presOf" srcId="{A4C2076C-BE02-4060-9BF5-23CCBC1E63B3}" destId="{37F423CD-8906-D844-97CA-AC675400B43C}" srcOrd="0" destOrd="0" presId="urn:microsoft.com/office/officeart/2005/8/layout/vList2"/>
    <dgm:cxn modelId="{FC2C691D-249F-4350-8849-4D0D29F1ED33}" srcId="{FB9B2767-8F46-4817-87CC-301E6B35F0CE}" destId="{A4C2076C-BE02-4060-9BF5-23CCBC1E63B3}" srcOrd="1" destOrd="0" parTransId="{C6694EAB-81CA-487F-8EDC-329941B10488}" sibTransId="{6CD834CD-73F8-4366-888C-8704E4067D83}"/>
    <dgm:cxn modelId="{3B9EA32D-89C4-4F48-BC21-80AC552FAFAE}" type="presOf" srcId="{D4FEAB25-C70B-453D-8BA4-F18F56ACF4BD}" destId="{0366BD4C-D51F-D049-B778-E0B6A8C3C1D5}" srcOrd="0" destOrd="0" presId="urn:microsoft.com/office/officeart/2005/8/layout/vList2"/>
    <dgm:cxn modelId="{BCCDB670-2364-6A40-AAE7-865B545E2E3E}" type="presOf" srcId="{FB9B2767-8F46-4817-87CC-301E6B35F0CE}" destId="{CF487CBE-CE9E-9241-8CAD-3BEA9CB6E6D7}" srcOrd="0" destOrd="0" presId="urn:microsoft.com/office/officeart/2005/8/layout/vList2"/>
    <dgm:cxn modelId="{F2F72D7D-0911-4B71-B5AA-BEAE2F2196ED}" srcId="{FB9B2767-8F46-4817-87CC-301E6B35F0CE}" destId="{D4FEAB25-C70B-453D-8BA4-F18F56ACF4BD}" srcOrd="0" destOrd="0" parTransId="{06656C23-17C9-4795-94B5-9A3EBAE43251}" sibTransId="{09F6DDE5-31E7-43C3-8A75-DB74A23AB297}"/>
    <dgm:cxn modelId="{435D4242-B245-E748-9904-04447B523EE8}" type="presParOf" srcId="{CF487CBE-CE9E-9241-8CAD-3BEA9CB6E6D7}" destId="{0366BD4C-D51F-D049-B778-E0B6A8C3C1D5}" srcOrd="0" destOrd="0" presId="urn:microsoft.com/office/officeart/2005/8/layout/vList2"/>
    <dgm:cxn modelId="{40DADC60-B0E9-DC4D-B9A6-7E940FCDE52F}" type="presParOf" srcId="{CF487CBE-CE9E-9241-8CAD-3BEA9CB6E6D7}" destId="{F30D5F46-A26A-A543-9618-BD6A17D75ECC}" srcOrd="1" destOrd="0" presId="urn:microsoft.com/office/officeart/2005/8/layout/vList2"/>
    <dgm:cxn modelId="{5E442D04-9484-F849-BFED-CCE45D42171D}" type="presParOf" srcId="{CF487CBE-CE9E-9241-8CAD-3BEA9CB6E6D7}" destId="{37F423CD-8906-D844-97CA-AC675400B43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8298BC-58E2-4BE0-BD1C-B5C8E348F354}"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29F6CB34-314B-4985-9F44-10FD2CF333E8}">
      <dgm:prSet/>
      <dgm:spPr/>
      <dgm:t>
        <a:bodyPr/>
        <a:lstStyle/>
        <a:p>
          <a:r>
            <a:rPr lang="en-US" dirty="0"/>
            <a:t>Over 40% of all ecommerce transactions are now done on mobile devices (total net worth 467bln USD)</a:t>
          </a:r>
        </a:p>
      </dgm:t>
    </dgm:pt>
    <dgm:pt modelId="{2FAA29D2-2662-492B-AE90-0F165676231F}" type="parTrans" cxnId="{875BDDB8-C57A-43D8-95C8-9F5972C4E6E2}">
      <dgm:prSet/>
      <dgm:spPr/>
      <dgm:t>
        <a:bodyPr/>
        <a:lstStyle/>
        <a:p>
          <a:endParaRPr lang="en-US"/>
        </a:p>
      </dgm:t>
    </dgm:pt>
    <dgm:pt modelId="{78AE2C15-6F9A-46B5-A798-01489DE89574}" type="sibTrans" cxnId="{875BDDB8-C57A-43D8-95C8-9F5972C4E6E2}">
      <dgm:prSet/>
      <dgm:spPr/>
      <dgm:t>
        <a:bodyPr/>
        <a:lstStyle/>
        <a:p>
          <a:endParaRPr lang="en-US"/>
        </a:p>
      </dgm:t>
    </dgm:pt>
    <dgm:pt modelId="{0FCADCB0-7C20-4CF0-BB68-0D9D4EEC2B13}">
      <dgm:prSet/>
      <dgm:spPr/>
      <dgm:t>
        <a:bodyPr/>
        <a:lstStyle/>
        <a:p>
          <a:r>
            <a:rPr lang="en-US" dirty="0"/>
            <a:t>Forecast for 2021 is that this will rise to 72.9% (more than 1.2trn USD)</a:t>
          </a:r>
        </a:p>
      </dgm:t>
    </dgm:pt>
    <dgm:pt modelId="{0FF21BA9-947E-4852-859D-637E2D4A6744}" type="parTrans" cxnId="{D98F02A0-FD01-4767-9860-C421A224E496}">
      <dgm:prSet/>
      <dgm:spPr/>
      <dgm:t>
        <a:bodyPr/>
        <a:lstStyle/>
        <a:p>
          <a:endParaRPr lang="en-US"/>
        </a:p>
      </dgm:t>
    </dgm:pt>
    <dgm:pt modelId="{9D47A035-6F3A-4237-8DAD-F04263F6BB5C}" type="sibTrans" cxnId="{D98F02A0-FD01-4767-9860-C421A224E496}">
      <dgm:prSet/>
      <dgm:spPr/>
      <dgm:t>
        <a:bodyPr/>
        <a:lstStyle/>
        <a:p>
          <a:endParaRPr lang="en-US"/>
        </a:p>
      </dgm:t>
    </dgm:pt>
    <dgm:pt modelId="{6FFA71C3-A3B3-4316-8E02-93E105A45D3B}">
      <dgm:prSet/>
      <dgm:spPr/>
      <dgm:t>
        <a:bodyPr/>
        <a:lstStyle/>
        <a:p>
          <a:r>
            <a:rPr lang="en-US" dirty="0"/>
            <a:t>Mastercard survey for Greece puts it at 39% today and 68% by end 2021 </a:t>
          </a:r>
        </a:p>
      </dgm:t>
    </dgm:pt>
    <dgm:pt modelId="{17F82F2A-5734-403F-84A8-2CA7A9D6CACB}" type="parTrans" cxnId="{EFD196FE-8780-44D0-978A-68515511AF40}">
      <dgm:prSet/>
      <dgm:spPr/>
      <dgm:t>
        <a:bodyPr/>
        <a:lstStyle/>
        <a:p>
          <a:endParaRPr lang="en-US"/>
        </a:p>
      </dgm:t>
    </dgm:pt>
    <dgm:pt modelId="{66542526-EFDA-4E03-A950-40281BBB69EF}" type="sibTrans" cxnId="{EFD196FE-8780-44D0-978A-68515511AF40}">
      <dgm:prSet/>
      <dgm:spPr/>
      <dgm:t>
        <a:bodyPr/>
        <a:lstStyle/>
        <a:p>
          <a:endParaRPr lang="en-US"/>
        </a:p>
      </dgm:t>
    </dgm:pt>
    <dgm:pt modelId="{38C300A2-32B4-4D5F-9A2F-F64C1F027EEA}">
      <dgm:prSet/>
      <dgm:spPr/>
      <dgm:t>
        <a:bodyPr/>
        <a:lstStyle/>
        <a:p>
          <a:r>
            <a:rPr lang="en-US" dirty="0"/>
            <a:t>Need? Pay with Card, Cash, Crypto </a:t>
          </a:r>
        </a:p>
      </dgm:t>
    </dgm:pt>
    <dgm:pt modelId="{16F03381-1AC7-4CCB-AC7B-1C25132EDE59}" type="parTrans" cxnId="{7575D3BF-2602-4DA0-AF8F-FFA0D87E5297}">
      <dgm:prSet/>
      <dgm:spPr/>
      <dgm:t>
        <a:bodyPr/>
        <a:lstStyle/>
        <a:p>
          <a:endParaRPr lang="en-US"/>
        </a:p>
      </dgm:t>
    </dgm:pt>
    <dgm:pt modelId="{299C5A47-2271-4618-9356-2C83491515C2}" type="sibTrans" cxnId="{7575D3BF-2602-4DA0-AF8F-FFA0D87E5297}">
      <dgm:prSet/>
      <dgm:spPr/>
      <dgm:t>
        <a:bodyPr/>
        <a:lstStyle/>
        <a:p>
          <a:endParaRPr lang="en-US"/>
        </a:p>
      </dgm:t>
    </dgm:pt>
    <dgm:pt modelId="{CC0C03FD-25FE-4BB7-B662-975E916CDBB6}">
      <dgm:prSet/>
      <dgm:spPr/>
      <dgm:t>
        <a:bodyPr/>
        <a:lstStyle/>
        <a:p>
          <a:r>
            <a:rPr lang="en-US" dirty="0"/>
            <a:t>Solution: Payments Aggregator</a:t>
          </a:r>
        </a:p>
      </dgm:t>
    </dgm:pt>
    <dgm:pt modelId="{A405EBFC-FC8B-4F17-A935-5D56304C2846}" type="parTrans" cxnId="{95C98CDB-1C4C-4EF7-91E1-20CD755F235B}">
      <dgm:prSet/>
      <dgm:spPr/>
      <dgm:t>
        <a:bodyPr/>
        <a:lstStyle/>
        <a:p>
          <a:endParaRPr lang="en-US"/>
        </a:p>
      </dgm:t>
    </dgm:pt>
    <dgm:pt modelId="{278D852E-B20B-4C84-9A3F-65F6F453858D}" type="sibTrans" cxnId="{95C98CDB-1C4C-4EF7-91E1-20CD755F235B}">
      <dgm:prSet/>
      <dgm:spPr/>
      <dgm:t>
        <a:bodyPr/>
        <a:lstStyle/>
        <a:p>
          <a:endParaRPr lang="en-US"/>
        </a:p>
      </dgm:t>
    </dgm:pt>
    <dgm:pt modelId="{4137B6EF-944A-AB45-821E-F9D5F7CB5FB8}" type="pres">
      <dgm:prSet presAssocID="{CE8298BC-58E2-4BE0-BD1C-B5C8E348F354}" presName="linear" presStyleCnt="0">
        <dgm:presLayoutVars>
          <dgm:animLvl val="lvl"/>
          <dgm:resizeHandles val="exact"/>
        </dgm:presLayoutVars>
      </dgm:prSet>
      <dgm:spPr/>
    </dgm:pt>
    <dgm:pt modelId="{E5430E6D-62BB-814B-A041-0F161D518604}" type="pres">
      <dgm:prSet presAssocID="{29F6CB34-314B-4985-9F44-10FD2CF333E8}" presName="parentText" presStyleLbl="node1" presStyleIdx="0" presStyleCnt="5">
        <dgm:presLayoutVars>
          <dgm:chMax val="0"/>
          <dgm:bulletEnabled val="1"/>
        </dgm:presLayoutVars>
      </dgm:prSet>
      <dgm:spPr/>
    </dgm:pt>
    <dgm:pt modelId="{F6E607AB-6A04-C54A-8495-B721F53A06BD}" type="pres">
      <dgm:prSet presAssocID="{78AE2C15-6F9A-46B5-A798-01489DE89574}" presName="spacer" presStyleCnt="0"/>
      <dgm:spPr/>
    </dgm:pt>
    <dgm:pt modelId="{6414963B-484F-9843-9AB1-85AE86433279}" type="pres">
      <dgm:prSet presAssocID="{0FCADCB0-7C20-4CF0-BB68-0D9D4EEC2B13}" presName="parentText" presStyleLbl="node1" presStyleIdx="1" presStyleCnt="5">
        <dgm:presLayoutVars>
          <dgm:chMax val="0"/>
          <dgm:bulletEnabled val="1"/>
        </dgm:presLayoutVars>
      </dgm:prSet>
      <dgm:spPr/>
    </dgm:pt>
    <dgm:pt modelId="{03EAA549-532E-5340-B014-AAD1C91F73E3}" type="pres">
      <dgm:prSet presAssocID="{9D47A035-6F3A-4237-8DAD-F04263F6BB5C}" presName="spacer" presStyleCnt="0"/>
      <dgm:spPr/>
    </dgm:pt>
    <dgm:pt modelId="{AC551F93-1724-9846-9191-97C1818654ED}" type="pres">
      <dgm:prSet presAssocID="{6FFA71C3-A3B3-4316-8E02-93E105A45D3B}" presName="parentText" presStyleLbl="node1" presStyleIdx="2" presStyleCnt="5">
        <dgm:presLayoutVars>
          <dgm:chMax val="0"/>
          <dgm:bulletEnabled val="1"/>
        </dgm:presLayoutVars>
      </dgm:prSet>
      <dgm:spPr/>
    </dgm:pt>
    <dgm:pt modelId="{D7C8705D-0B40-9343-8A5A-55FFC29EA329}" type="pres">
      <dgm:prSet presAssocID="{66542526-EFDA-4E03-A950-40281BBB69EF}" presName="spacer" presStyleCnt="0"/>
      <dgm:spPr/>
    </dgm:pt>
    <dgm:pt modelId="{9F267B39-C9C6-DE43-99BF-23A9F6F209ED}" type="pres">
      <dgm:prSet presAssocID="{38C300A2-32B4-4D5F-9A2F-F64C1F027EEA}" presName="parentText" presStyleLbl="node1" presStyleIdx="3" presStyleCnt="5">
        <dgm:presLayoutVars>
          <dgm:chMax val="0"/>
          <dgm:bulletEnabled val="1"/>
        </dgm:presLayoutVars>
      </dgm:prSet>
      <dgm:spPr/>
    </dgm:pt>
    <dgm:pt modelId="{CC1069D8-F406-7C41-B7AD-B1AEFC31EFF5}" type="pres">
      <dgm:prSet presAssocID="{299C5A47-2271-4618-9356-2C83491515C2}" presName="spacer" presStyleCnt="0"/>
      <dgm:spPr/>
    </dgm:pt>
    <dgm:pt modelId="{3B6B6729-06D6-ED49-B474-466F9BBF3B56}" type="pres">
      <dgm:prSet presAssocID="{CC0C03FD-25FE-4BB7-B662-975E916CDBB6}" presName="parentText" presStyleLbl="node1" presStyleIdx="4" presStyleCnt="5">
        <dgm:presLayoutVars>
          <dgm:chMax val="0"/>
          <dgm:bulletEnabled val="1"/>
        </dgm:presLayoutVars>
      </dgm:prSet>
      <dgm:spPr/>
    </dgm:pt>
  </dgm:ptLst>
  <dgm:cxnLst>
    <dgm:cxn modelId="{001FF506-2369-B841-B4A5-FC12430FE8EF}" type="presOf" srcId="{38C300A2-32B4-4D5F-9A2F-F64C1F027EEA}" destId="{9F267B39-C9C6-DE43-99BF-23A9F6F209ED}" srcOrd="0" destOrd="0" presId="urn:microsoft.com/office/officeart/2005/8/layout/vList2"/>
    <dgm:cxn modelId="{A433DA6D-9EA6-B348-AD90-57F8F6F49B21}" type="presOf" srcId="{29F6CB34-314B-4985-9F44-10FD2CF333E8}" destId="{E5430E6D-62BB-814B-A041-0F161D518604}" srcOrd="0" destOrd="0" presId="urn:microsoft.com/office/officeart/2005/8/layout/vList2"/>
    <dgm:cxn modelId="{695B958D-C10E-2B48-B122-3AC4D8CB355C}" type="presOf" srcId="{0FCADCB0-7C20-4CF0-BB68-0D9D4EEC2B13}" destId="{6414963B-484F-9843-9AB1-85AE86433279}" srcOrd="0" destOrd="0" presId="urn:microsoft.com/office/officeart/2005/8/layout/vList2"/>
    <dgm:cxn modelId="{D98F02A0-FD01-4767-9860-C421A224E496}" srcId="{CE8298BC-58E2-4BE0-BD1C-B5C8E348F354}" destId="{0FCADCB0-7C20-4CF0-BB68-0D9D4EEC2B13}" srcOrd="1" destOrd="0" parTransId="{0FF21BA9-947E-4852-859D-637E2D4A6744}" sibTransId="{9D47A035-6F3A-4237-8DAD-F04263F6BB5C}"/>
    <dgm:cxn modelId="{6B3FA4B5-BCA5-8F4D-B4A2-FC996EB26D2F}" type="presOf" srcId="{CE8298BC-58E2-4BE0-BD1C-B5C8E348F354}" destId="{4137B6EF-944A-AB45-821E-F9D5F7CB5FB8}" srcOrd="0" destOrd="0" presId="urn:microsoft.com/office/officeart/2005/8/layout/vList2"/>
    <dgm:cxn modelId="{875BDDB8-C57A-43D8-95C8-9F5972C4E6E2}" srcId="{CE8298BC-58E2-4BE0-BD1C-B5C8E348F354}" destId="{29F6CB34-314B-4985-9F44-10FD2CF333E8}" srcOrd="0" destOrd="0" parTransId="{2FAA29D2-2662-492B-AE90-0F165676231F}" sibTransId="{78AE2C15-6F9A-46B5-A798-01489DE89574}"/>
    <dgm:cxn modelId="{7575D3BF-2602-4DA0-AF8F-FFA0D87E5297}" srcId="{CE8298BC-58E2-4BE0-BD1C-B5C8E348F354}" destId="{38C300A2-32B4-4D5F-9A2F-F64C1F027EEA}" srcOrd="3" destOrd="0" parTransId="{16F03381-1AC7-4CCB-AC7B-1C25132EDE59}" sibTransId="{299C5A47-2271-4618-9356-2C83491515C2}"/>
    <dgm:cxn modelId="{4FDDFACF-CAA6-3841-924B-4E72DB152417}" type="presOf" srcId="{CC0C03FD-25FE-4BB7-B662-975E916CDBB6}" destId="{3B6B6729-06D6-ED49-B474-466F9BBF3B56}" srcOrd="0" destOrd="0" presId="urn:microsoft.com/office/officeart/2005/8/layout/vList2"/>
    <dgm:cxn modelId="{95C98CDB-1C4C-4EF7-91E1-20CD755F235B}" srcId="{CE8298BC-58E2-4BE0-BD1C-B5C8E348F354}" destId="{CC0C03FD-25FE-4BB7-B662-975E916CDBB6}" srcOrd="4" destOrd="0" parTransId="{A405EBFC-FC8B-4F17-A935-5D56304C2846}" sibTransId="{278D852E-B20B-4C84-9A3F-65F6F453858D}"/>
    <dgm:cxn modelId="{88D45FE5-79DB-234E-8BDA-B900629C25CD}" type="presOf" srcId="{6FFA71C3-A3B3-4316-8E02-93E105A45D3B}" destId="{AC551F93-1724-9846-9191-97C1818654ED}" srcOrd="0" destOrd="0" presId="urn:microsoft.com/office/officeart/2005/8/layout/vList2"/>
    <dgm:cxn modelId="{EFD196FE-8780-44D0-978A-68515511AF40}" srcId="{CE8298BC-58E2-4BE0-BD1C-B5C8E348F354}" destId="{6FFA71C3-A3B3-4316-8E02-93E105A45D3B}" srcOrd="2" destOrd="0" parTransId="{17F82F2A-5734-403F-84A8-2CA7A9D6CACB}" sibTransId="{66542526-EFDA-4E03-A950-40281BBB69EF}"/>
    <dgm:cxn modelId="{81431EBB-98F3-F943-A7CD-20923BBB2BCA}" type="presParOf" srcId="{4137B6EF-944A-AB45-821E-F9D5F7CB5FB8}" destId="{E5430E6D-62BB-814B-A041-0F161D518604}" srcOrd="0" destOrd="0" presId="urn:microsoft.com/office/officeart/2005/8/layout/vList2"/>
    <dgm:cxn modelId="{1C069443-8449-AB42-8037-5549B8632E7C}" type="presParOf" srcId="{4137B6EF-944A-AB45-821E-F9D5F7CB5FB8}" destId="{F6E607AB-6A04-C54A-8495-B721F53A06BD}" srcOrd="1" destOrd="0" presId="urn:microsoft.com/office/officeart/2005/8/layout/vList2"/>
    <dgm:cxn modelId="{904148FB-33A8-3D47-A5C9-E05C02DA2DF9}" type="presParOf" srcId="{4137B6EF-944A-AB45-821E-F9D5F7CB5FB8}" destId="{6414963B-484F-9843-9AB1-85AE86433279}" srcOrd="2" destOrd="0" presId="urn:microsoft.com/office/officeart/2005/8/layout/vList2"/>
    <dgm:cxn modelId="{A55798E5-058C-2049-9B3B-098551932554}" type="presParOf" srcId="{4137B6EF-944A-AB45-821E-F9D5F7CB5FB8}" destId="{03EAA549-532E-5340-B014-AAD1C91F73E3}" srcOrd="3" destOrd="0" presId="urn:microsoft.com/office/officeart/2005/8/layout/vList2"/>
    <dgm:cxn modelId="{B315C937-D6C6-434F-9556-67B87E00EDDC}" type="presParOf" srcId="{4137B6EF-944A-AB45-821E-F9D5F7CB5FB8}" destId="{AC551F93-1724-9846-9191-97C1818654ED}" srcOrd="4" destOrd="0" presId="urn:microsoft.com/office/officeart/2005/8/layout/vList2"/>
    <dgm:cxn modelId="{231A0C23-5640-464E-A3F2-A38932E0C8AA}" type="presParOf" srcId="{4137B6EF-944A-AB45-821E-F9D5F7CB5FB8}" destId="{D7C8705D-0B40-9343-8A5A-55FFC29EA329}" srcOrd="5" destOrd="0" presId="urn:microsoft.com/office/officeart/2005/8/layout/vList2"/>
    <dgm:cxn modelId="{9684B5A8-E71C-0745-AE95-08B3969A38A5}" type="presParOf" srcId="{4137B6EF-944A-AB45-821E-F9D5F7CB5FB8}" destId="{9F267B39-C9C6-DE43-99BF-23A9F6F209ED}" srcOrd="6" destOrd="0" presId="urn:microsoft.com/office/officeart/2005/8/layout/vList2"/>
    <dgm:cxn modelId="{1AAB4534-97ED-2149-A1DA-4CC5EFE68FAF}" type="presParOf" srcId="{4137B6EF-944A-AB45-821E-F9D5F7CB5FB8}" destId="{CC1069D8-F406-7C41-B7AD-B1AEFC31EFF5}" srcOrd="7" destOrd="0" presId="urn:microsoft.com/office/officeart/2005/8/layout/vList2"/>
    <dgm:cxn modelId="{E8A8E2C5-DA09-A74C-A9D9-BD3144104740}" type="presParOf" srcId="{4137B6EF-944A-AB45-821E-F9D5F7CB5FB8}" destId="{3B6B6729-06D6-ED49-B474-466F9BBF3B56}"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76C8A1-68E9-493A-A487-8F59E312132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48289E81-F295-403A-A1FE-CD38E94D2906}">
      <dgm:prSet/>
      <dgm:spPr/>
      <dgm:t>
        <a:bodyPr/>
        <a:lstStyle/>
        <a:p>
          <a:r>
            <a:rPr lang="en-US" dirty="0"/>
            <a:t>Any physical device can be a Point of Sale</a:t>
          </a:r>
        </a:p>
      </dgm:t>
    </dgm:pt>
    <dgm:pt modelId="{38F26FC1-B772-4F1D-9534-EDC406108CEB}" type="parTrans" cxnId="{D2F5DBF3-9AC9-4A37-A497-BF204A503D37}">
      <dgm:prSet/>
      <dgm:spPr/>
      <dgm:t>
        <a:bodyPr/>
        <a:lstStyle/>
        <a:p>
          <a:endParaRPr lang="en-US"/>
        </a:p>
      </dgm:t>
    </dgm:pt>
    <dgm:pt modelId="{C7EE7393-16DE-4197-887E-92402B17E0EF}" type="sibTrans" cxnId="{D2F5DBF3-9AC9-4A37-A497-BF204A503D37}">
      <dgm:prSet/>
      <dgm:spPr/>
      <dgm:t>
        <a:bodyPr/>
        <a:lstStyle/>
        <a:p>
          <a:endParaRPr lang="en-US"/>
        </a:p>
      </dgm:t>
    </dgm:pt>
    <dgm:pt modelId="{0E647124-2E7E-49B1-A5FA-37B5D38E8440}">
      <dgm:prSet/>
      <dgm:spPr/>
      <dgm:t>
        <a:bodyPr/>
        <a:lstStyle/>
        <a:p>
          <a:r>
            <a:rPr lang="en-US"/>
            <a:t>But need effortless transition between smartphone purchase and physical stores</a:t>
          </a:r>
        </a:p>
      </dgm:t>
    </dgm:pt>
    <dgm:pt modelId="{667C0BE3-96A5-4B6F-B7C6-BE4862A30DA0}" type="parTrans" cxnId="{88E75CBB-FDCE-42D0-BA71-E579C8EC9E64}">
      <dgm:prSet/>
      <dgm:spPr/>
      <dgm:t>
        <a:bodyPr/>
        <a:lstStyle/>
        <a:p>
          <a:endParaRPr lang="en-US"/>
        </a:p>
      </dgm:t>
    </dgm:pt>
    <dgm:pt modelId="{E596D5FF-9079-4F6F-96EE-B4C7468023F3}" type="sibTrans" cxnId="{88E75CBB-FDCE-42D0-BA71-E579C8EC9E64}">
      <dgm:prSet/>
      <dgm:spPr/>
      <dgm:t>
        <a:bodyPr/>
        <a:lstStyle/>
        <a:p>
          <a:endParaRPr lang="en-US"/>
        </a:p>
      </dgm:t>
    </dgm:pt>
    <dgm:pt modelId="{2E83BBD8-2F34-42F1-9577-3491D0196066}">
      <dgm:prSet/>
      <dgm:spPr/>
      <dgm:t>
        <a:bodyPr/>
        <a:lstStyle/>
        <a:p>
          <a:r>
            <a:rPr lang="en-US" dirty="0"/>
            <a:t>Need? Elastic </a:t>
          </a:r>
          <a:r>
            <a:rPr lang="en-US" dirty="0" err="1"/>
            <a:t>Paytech</a:t>
          </a:r>
          <a:r>
            <a:rPr lang="en-US" dirty="0"/>
            <a:t> to Allow Seamless E-com and Physical World Connections</a:t>
          </a:r>
        </a:p>
      </dgm:t>
    </dgm:pt>
    <dgm:pt modelId="{AA54ABFC-6861-4DD7-BDAB-B96970B9DCC5}" type="parTrans" cxnId="{2FAB2956-B671-40BA-A47E-B6CDC240C479}">
      <dgm:prSet/>
      <dgm:spPr/>
      <dgm:t>
        <a:bodyPr/>
        <a:lstStyle/>
        <a:p>
          <a:endParaRPr lang="en-US"/>
        </a:p>
      </dgm:t>
    </dgm:pt>
    <dgm:pt modelId="{2D7EE3BE-50A5-4295-8104-1B3941A4C7DC}" type="sibTrans" cxnId="{2FAB2956-B671-40BA-A47E-B6CDC240C479}">
      <dgm:prSet/>
      <dgm:spPr/>
      <dgm:t>
        <a:bodyPr/>
        <a:lstStyle/>
        <a:p>
          <a:endParaRPr lang="en-US"/>
        </a:p>
      </dgm:t>
    </dgm:pt>
    <dgm:pt modelId="{ACE5225E-5D2E-435B-91E3-C88EB2A27C5D}">
      <dgm:prSet/>
      <dgm:spPr/>
      <dgm:t>
        <a:bodyPr/>
        <a:lstStyle/>
        <a:p>
          <a:r>
            <a:rPr lang="en-US" dirty="0"/>
            <a:t>Solution: Payments Aggregator / </a:t>
          </a:r>
          <a:r>
            <a:rPr lang="en-US" dirty="0" err="1"/>
            <a:t>Paytechs</a:t>
          </a:r>
          <a:endParaRPr lang="en-US" dirty="0"/>
        </a:p>
      </dgm:t>
    </dgm:pt>
    <dgm:pt modelId="{7DDE76D1-C9BD-4252-A928-F765DA7EC9B2}" type="parTrans" cxnId="{03172EE2-419B-4D42-B50F-C4DF59A0811C}">
      <dgm:prSet/>
      <dgm:spPr/>
      <dgm:t>
        <a:bodyPr/>
        <a:lstStyle/>
        <a:p>
          <a:endParaRPr lang="en-US"/>
        </a:p>
      </dgm:t>
    </dgm:pt>
    <dgm:pt modelId="{03032BC5-1B5E-4105-A292-E0C8CD15B007}" type="sibTrans" cxnId="{03172EE2-419B-4D42-B50F-C4DF59A0811C}">
      <dgm:prSet/>
      <dgm:spPr/>
      <dgm:t>
        <a:bodyPr/>
        <a:lstStyle/>
        <a:p>
          <a:endParaRPr lang="en-US"/>
        </a:p>
      </dgm:t>
    </dgm:pt>
    <dgm:pt modelId="{6D997E14-BC20-C24F-8D3A-B783BF0D635A}" type="pres">
      <dgm:prSet presAssocID="{FD76C8A1-68E9-493A-A487-8F59E312132A}" presName="linear" presStyleCnt="0">
        <dgm:presLayoutVars>
          <dgm:animLvl val="lvl"/>
          <dgm:resizeHandles val="exact"/>
        </dgm:presLayoutVars>
      </dgm:prSet>
      <dgm:spPr/>
    </dgm:pt>
    <dgm:pt modelId="{965E1815-427E-0642-AD8C-77FE0D643496}" type="pres">
      <dgm:prSet presAssocID="{48289E81-F295-403A-A1FE-CD38E94D2906}" presName="parentText" presStyleLbl="node1" presStyleIdx="0" presStyleCnt="4">
        <dgm:presLayoutVars>
          <dgm:chMax val="0"/>
          <dgm:bulletEnabled val="1"/>
        </dgm:presLayoutVars>
      </dgm:prSet>
      <dgm:spPr/>
    </dgm:pt>
    <dgm:pt modelId="{F169E986-0449-F14E-BE5B-79C4875015D7}" type="pres">
      <dgm:prSet presAssocID="{C7EE7393-16DE-4197-887E-92402B17E0EF}" presName="spacer" presStyleCnt="0"/>
      <dgm:spPr/>
    </dgm:pt>
    <dgm:pt modelId="{2347918E-92CD-4346-BA4E-C090F3C6044E}" type="pres">
      <dgm:prSet presAssocID="{0E647124-2E7E-49B1-A5FA-37B5D38E8440}" presName="parentText" presStyleLbl="node1" presStyleIdx="1" presStyleCnt="4">
        <dgm:presLayoutVars>
          <dgm:chMax val="0"/>
          <dgm:bulletEnabled val="1"/>
        </dgm:presLayoutVars>
      </dgm:prSet>
      <dgm:spPr/>
    </dgm:pt>
    <dgm:pt modelId="{9E6117B2-1623-404E-9F87-E031508C5FD4}" type="pres">
      <dgm:prSet presAssocID="{E596D5FF-9079-4F6F-96EE-B4C7468023F3}" presName="spacer" presStyleCnt="0"/>
      <dgm:spPr/>
    </dgm:pt>
    <dgm:pt modelId="{7D2D2E3D-2F8C-7842-8467-9D26FCC2D091}" type="pres">
      <dgm:prSet presAssocID="{2E83BBD8-2F34-42F1-9577-3491D0196066}" presName="parentText" presStyleLbl="node1" presStyleIdx="2" presStyleCnt="4">
        <dgm:presLayoutVars>
          <dgm:chMax val="0"/>
          <dgm:bulletEnabled val="1"/>
        </dgm:presLayoutVars>
      </dgm:prSet>
      <dgm:spPr/>
    </dgm:pt>
    <dgm:pt modelId="{B31E4E06-B5C5-534D-9099-489F19D7F3B6}" type="pres">
      <dgm:prSet presAssocID="{2D7EE3BE-50A5-4295-8104-1B3941A4C7DC}" presName="spacer" presStyleCnt="0"/>
      <dgm:spPr/>
    </dgm:pt>
    <dgm:pt modelId="{53323E0D-A0E9-964A-9B71-DD1EEDD38D82}" type="pres">
      <dgm:prSet presAssocID="{ACE5225E-5D2E-435B-91E3-C88EB2A27C5D}" presName="parentText" presStyleLbl="node1" presStyleIdx="3" presStyleCnt="4" custLinFactNeighborX="225" custLinFactNeighborY="58156">
        <dgm:presLayoutVars>
          <dgm:chMax val="0"/>
          <dgm:bulletEnabled val="1"/>
        </dgm:presLayoutVars>
      </dgm:prSet>
      <dgm:spPr/>
    </dgm:pt>
  </dgm:ptLst>
  <dgm:cxnLst>
    <dgm:cxn modelId="{3F26FD01-E058-8845-B4ED-7D12AB6B1757}" type="presOf" srcId="{FD76C8A1-68E9-493A-A487-8F59E312132A}" destId="{6D997E14-BC20-C24F-8D3A-B783BF0D635A}" srcOrd="0" destOrd="0" presId="urn:microsoft.com/office/officeart/2005/8/layout/vList2"/>
    <dgm:cxn modelId="{07B6D20B-98C0-7F45-A2B8-6C76E2AE7801}" type="presOf" srcId="{0E647124-2E7E-49B1-A5FA-37B5D38E8440}" destId="{2347918E-92CD-4346-BA4E-C090F3C6044E}" srcOrd="0" destOrd="0" presId="urn:microsoft.com/office/officeart/2005/8/layout/vList2"/>
    <dgm:cxn modelId="{C2D37C40-3295-8041-9906-636222D44ED9}" type="presOf" srcId="{2E83BBD8-2F34-42F1-9577-3491D0196066}" destId="{7D2D2E3D-2F8C-7842-8467-9D26FCC2D091}" srcOrd="0" destOrd="0" presId="urn:microsoft.com/office/officeart/2005/8/layout/vList2"/>
    <dgm:cxn modelId="{5968254D-5506-264B-8B9D-7445660A16B6}" type="presOf" srcId="{ACE5225E-5D2E-435B-91E3-C88EB2A27C5D}" destId="{53323E0D-A0E9-964A-9B71-DD1EEDD38D82}" srcOrd="0" destOrd="0" presId="urn:microsoft.com/office/officeart/2005/8/layout/vList2"/>
    <dgm:cxn modelId="{2FAB2956-B671-40BA-A47E-B6CDC240C479}" srcId="{FD76C8A1-68E9-493A-A487-8F59E312132A}" destId="{2E83BBD8-2F34-42F1-9577-3491D0196066}" srcOrd="2" destOrd="0" parTransId="{AA54ABFC-6861-4DD7-BDAB-B96970B9DCC5}" sibTransId="{2D7EE3BE-50A5-4295-8104-1B3941A4C7DC}"/>
    <dgm:cxn modelId="{88E75CBB-FDCE-42D0-BA71-E579C8EC9E64}" srcId="{FD76C8A1-68E9-493A-A487-8F59E312132A}" destId="{0E647124-2E7E-49B1-A5FA-37B5D38E8440}" srcOrd="1" destOrd="0" parTransId="{667C0BE3-96A5-4B6F-B7C6-BE4862A30DA0}" sibTransId="{E596D5FF-9079-4F6F-96EE-B4C7468023F3}"/>
    <dgm:cxn modelId="{4DDC40DE-0C53-BA4F-9425-E23186B06289}" type="presOf" srcId="{48289E81-F295-403A-A1FE-CD38E94D2906}" destId="{965E1815-427E-0642-AD8C-77FE0D643496}" srcOrd="0" destOrd="0" presId="urn:microsoft.com/office/officeart/2005/8/layout/vList2"/>
    <dgm:cxn modelId="{03172EE2-419B-4D42-B50F-C4DF59A0811C}" srcId="{FD76C8A1-68E9-493A-A487-8F59E312132A}" destId="{ACE5225E-5D2E-435B-91E3-C88EB2A27C5D}" srcOrd="3" destOrd="0" parTransId="{7DDE76D1-C9BD-4252-A928-F765DA7EC9B2}" sibTransId="{03032BC5-1B5E-4105-A292-E0C8CD15B007}"/>
    <dgm:cxn modelId="{D2F5DBF3-9AC9-4A37-A497-BF204A503D37}" srcId="{FD76C8A1-68E9-493A-A487-8F59E312132A}" destId="{48289E81-F295-403A-A1FE-CD38E94D2906}" srcOrd="0" destOrd="0" parTransId="{38F26FC1-B772-4F1D-9534-EDC406108CEB}" sibTransId="{C7EE7393-16DE-4197-887E-92402B17E0EF}"/>
    <dgm:cxn modelId="{24B3FA67-BF97-5D4A-B8E5-4D34A664AA2A}" type="presParOf" srcId="{6D997E14-BC20-C24F-8D3A-B783BF0D635A}" destId="{965E1815-427E-0642-AD8C-77FE0D643496}" srcOrd="0" destOrd="0" presId="urn:microsoft.com/office/officeart/2005/8/layout/vList2"/>
    <dgm:cxn modelId="{70F410DE-DF78-DE4E-BDB0-1B50AA83D820}" type="presParOf" srcId="{6D997E14-BC20-C24F-8D3A-B783BF0D635A}" destId="{F169E986-0449-F14E-BE5B-79C4875015D7}" srcOrd="1" destOrd="0" presId="urn:microsoft.com/office/officeart/2005/8/layout/vList2"/>
    <dgm:cxn modelId="{E7FCE2E7-20A4-364C-A11E-D53799CD8180}" type="presParOf" srcId="{6D997E14-BC20-C24F-8D3A-B783BF0D635A}" destId="{2347918E-92CD-4346-BA4E-C090F3C6044E}" srcOrd="2" destOrd="0" presId="urn:microsoft.com/office/officeart/2005/8/layout/vList2"/>
    <dgm:cxn modelId="{01F086B0-7734-074C-B771-7317FCD5AC14}" type="presParOf" srcId="{6D997E14-BC20-C24F-8D3A-B783BF0D635A}" destId="{9E6117B2-1623-404E-9F87-E031508C5FD4}" srcOrd="3" destOrd="0" presId="urn:microsoft.com/office/officeart/2005/8/layout/vList2"/>
    <dgm:cxn modelId="{24D76449-455D-B046-B3E0-9EA050CC7F0B}" type="presParOf" srcId="{6D997E14-BC20-C24F-8D3A-B783BF0D635A}" destId="{7D2D2E3D-2F8C-7842-8467-9D26FCC2D091}" srcOrd="4" destOrd="0" presId="urn:microsoft.com/office/officeart/2005/8/layout/vList2"/>
    <dgm:cxn modelId="{CB4F5E13-DDC7-AF49-9F21-2E47CE4A6D93}" type="presParOf" srcId="{6D997E14-BC20-C24F-8D3A-B783BF0D635A}" destId="{B31E4E06-B5C5-534D-9099-489F19D7F3B6}" srcOrd="5" destOrd="0" presId="urn:microsoft.com/office/officeart/2005/8/layout/vList2"/>
    <dgm:cxn modelId="{E1EEAFCB-822D-8542-8F08-C64860323963}" type="presParOf" srcId="{6D997E14-BC20-C24F-8D3A-B783BF0D635A}" destId="{53323E0D-A0E9-964A-9B71-DD1EEDD38D8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5985D3-F3CD-4744-9B51-F8B63C108CD4}" type="doc">
      <dgm:prSet loTypeId="urn:microsoft.com/office/officeart/2016/7/layout/RepeatingBendingProcessNew" loCatId="process" qsTypeId="urn:microsoft.com/office/officeart/2005/8/quickstyle/simple5" qsCatId="simple" csTypeId="urn:microsoft.com/office/officeart/2005/8/colors/accent4_2" csCatId="accent4" phldr="1"/>
      <dgm:spPr/>
      <dgm:t>
        <a:bodyPr/>
        <a:lstStyle/>
        <a:p>
          <a:endParaRPr lang="en-US"/>
        </a:p>
      </dgm:t>
    </dgm:pt>
    <dgm:pt modelId="{7F04584D-87DA-45BD-9D08-23CA86F93E7E}">
      <dgm:prSet/>
      <dgm:spPr/>
      <dgm:t>
        <a:bodyPr/>
        <a:lstStyle/>
        <a:p>
          <a:r>
            <a:rPr lang="en-US"/>
            <a:t>All move into Seamless Fast Payments </a:t>
          </a:r>
        </a:p>
      </dgm:t>
    </dgm:pt>
    <dgm:pt modelId="{5A2B6419-B96B-4919-9CDF-A674E41E4766}" type="parTrans" cxnId="{05BF6403-F7B4-4476-8204-0942368489E7}">
      <dgm:prSet/>
      <dgm:spPr/>
      <dgm:t>
        <a:bodyPr/>
        <a:lstStyle/>
        <a:p>
          <a:endParaRPr lang="en-US"/>
        </a:p>
      </dgm:t>
    </dgm:pt>
    <dgm:pt modelId="{81F2D5C0-99C7-4A0D-8D23-F1021A81A364}" type="sibTrans" cxnId="{05BF6403-F7B4-4476-8204-0942368489E7}">
      <dgm:prSet/>
      <dgm:spPr/>
      <dgm:t>
        <a:bodyPr/>
        <a:lstStyle/>
        <a:p>
          <a:endParaRPr lang="en-US"/>
        </a:p>
      </dgm:t>
    </dgm:pt>
    <dgm:pt modelId="{F2577739-124B-460D-AB25-651BC7304043}">
      <dgm:prSet/>
      <dgm:spPr/>
      <dgm:t>
        <a:bodyPr/>
        <a:lstStyle/>
        <a:p>
          <a:r>
            <a:rPr lang="en-US"/>
            <a:t>Support E-commerce and Physical</a:t>
          </a:r>
        </a:p>
      </dgm:t>
    </dgm:pt>
    <dgm:pt modelId="{B1F573CC-10DA-45D6-A0BB-8CAE4407F933}" type="parTrans" cxnId="{2DE4F659-90D2-48F7-A2C6-628405E8FAB9}">
      <dgm:prSet/>
      <dgm:spPr/>
      <dgm:t>
        <a:bodyPr/>
        <a:lstStyle/>
        <a:p>
          <a:endParaRPr lang="en-US"/>
        </a:p>
      </dgm:t>
    </dgm:pt>
    <dgm:pt modelId="{4C126148-B1C6-4751-A7D7-D0A4B4A99399}" type="sibTrans" cxnId="{2DE4F659-90D2-48F7-A2C6-628405E8FAB9}">
      <dgm:prSet/>
      <dgm:spPr/>
      <dgm:t>
        <a:bodyPr/>
        <a:lstStyle/>
        <a:p>
          <a:endParaRPr lang="en-US"/>
        </a:p>
      </dgm:t>
    </dgm:pt>
    <dgm:pt modelId="{FF3F3D17-560D-4794-9B48-D51CB84720B8}">
      <dgm:prSet/>
      <dgm:spPr/>
      <dgm:t>
        <a:bodyPr/>
        <a:lstStyle/>
        <a:p>
          <a:r>
            <a:rPr lang="en-US" dirty="0"/>
            <a:t>They Harvest Strong Loyalty</a:t>
          </a:r>
        </a:p>
      </dgm:t>
    </dgm:pt>
    <dgm:pt modelId="{AF558553-5D31-45AE-8ECB-8F54A1CD6820}" type="parTrans" cxnId="{BD15E1DE-14D2-4E9A-9BE7-38A1BDA4AA99}">
      <dgm:prSet/>
      <dgm:spPr/>
      <dgm:t>
        <a:bodyPr/>
        <a:lstStyle/>
        <a:p>
          <a:endParaRPr lang="en-US"/>
        </a:p>
      </dgm:t>
    </dgm:pt>
    <dgm:pt modelId="{F92F86B5-F7FC-472A-B39F-8C74E214534A}" type="sibTrans" cxnId="{BD15E1DE-14D2-4E9A-9BE7-38A1BDA4AA99}">
      <dgm:prSet/>
      <dgm:spPr/>
      <dgm:t>
        <a:bodyPr/>
        <a:lstStyle/>
        <a:p>
          <a:endParaRPr lang="en-US"/>
        </a:p>
      </dgm:t>
    </dgm:pt>
    <dgm:pt modelId="{65A3688E-6DB5-4CF5-B8A9-4B64B91539C8}">
      <dgm:prSet/>
      <dgm:spPr/>
      <dgm:t>
        <a:bodyPr/>
        <a:lstStyle/>
        <a:p>
          <a:r>
            <a:rPr lang="en-US" dirty="0"/>
            <a:t>And Strong Trust</a:t>
          </a:r>
        </a:p>
      </dgm:t>
    </dgm:pt>
    <dgm:pt modelId="{4EFE90B4-8549-40C6-BEAE-839F6DEDF66A}" type="parTrans" cxnId="{777B3018-D580-4D87-BC72-E5524DD0C81D}">
      <dgm:prSet/>
      <dgm:spPr/>
      <dgm:t>
        <a:bodyPr/>
        <a:lstStyle/>
        <a:p>
          <a:endParaRPr lang="en-US"/>
        </a:p>
      </dgm:t>
    </dgm:pt>
    <dgm:pt modelId="{2C7CFEA2-0CA3-41F7-9F02-5968D0C34D2B}" type="sibTrans" cxnId="{777B3018-D580-4D87-BC72-E5524DD0C81D}">
      <dgm:prSet/>
      <dgm:spPr/>
      <dgm:t>
        <a:bodyPr/>
        <a:lstStyle/>
        <a:p>
          <a:endParaRPr lang="en-US"/>
        </a:p>
      </dgm:t>
    </dgm:pt>
    <dgm:pt modelId="{2B74B14F-D60C-4B98-B7F5-F84A52F170D4}">
      <dgm:prSet/>
      <dgm:spPr/>
      <dgm:t>
        <a:bodyPr/>
        <a:lstStyle/>
        <a:p>
          <a:r>
            <a:rPr lang="en-US" dirty="0"/>
            <a:t>Fast adoption warranted from Consumers</a:t>
          </a:r>
        </a:p>
      </dgm:t>
    </dgm:pt>
    <dgm:pt modelId="{10D56DCF-0907-42D6-83F0-305D8CA989D5}" type="parTrans" cxnId="{3623A99F-6968-4B20-9B88-FC50362F1099}">
      <dgm:prSet/>
      <dgm:spPr/>
      <dgm:t>
        <a:bodyPr/>
        <a:lstStyle/>
        <a:p>
          <a:endParaRPr lang="en-US"/>
        </a:p>
      </dgm:t>
    </dgm:pt>
    <dgm:pt modelId="{4DB3134B-8338-4B78-95CD-022640A35BCC}" type="sibTrans" cxnId="{3623A99F-6968-4B20-9B88-FC50362F1099}">
      <dgm:prSet/>
      <dgm:spPr/>
      <dgm:t>
        <a:bodyPr/>
        <a:lstStyle/>
        <a:p>
          <a:endParaRPr lang="en-US"/>
        </a:p>
      </dgm:t>
    </dgm:pt>
    <dgm:pt modelId="{04A8F14B-9E14-42E8-8287-19F44C839207}">
      <dgm:prSet/>
      <dgm:spPr/>
      <dgm:t>
        <a:bodyPr/>
        <a:lstStyle/>
        <a:p>
          <a:r>
            <a:rPr lang="en-US" dirty="0"/>
            <a:t>Need? Fintech to Continually Absorb all of them into one Omnichannel</a:t>
          </a:r>
        </a:p>
      </dgm:t>
    </dgm:pt>
    <dgm:pt modelId="{F5B98536-7231-4F63-9357-FC64D65DFCB7}" type="parTrans" cxnId="{810E66B7-54F1-417E-8A3E-6B584FFDA9F4}">
      <dgm:prSet/>
      <dgm:spPr/>
      <dgm:t>
        <a:bodyPr/>
        <a:lstStyle/>
        <a:p>
          <a:endParaRPr lang="en-US"/>
        </a:p>
      </dgm:t>
    </dgm:pt>
    <dgm:pt modelId="{1A6FBD01-AE30-49D3-A821-F148783F24AF}" type="sibTrans" cxnId="{810E66B7-54F1-417E-8A3E-6B584FFDA9F4}">
      <dgm:prSet/>
      <dgm:spPr/>
      <dgm:t>
        <a:bodyPr/>
        <a:lstStyle/>
        <a:p>
          <a:endParaRPr lang="en-US"/>
        </a:p>
      </dgm:t>
    </dgm:pt>
    <dgm:pt modelId="{E338A19A-DF9C-4B9E-BD4E-CF065515D1D1}">
      <dgm:prSet/>
      <dgm:spPr/>
      <dgm:t>
        <a:bodyPr/>
        <a:lstStyle/>
        <a:p>
          <a:r>
            <a:rPr lang="en-US" dirty="0"/>
            <a:t>Solution: Investment in Fintech </a:t>
          </a:r>
        </a:p>
      </dgm:t>
    </dgm:pt>
    <dgm:pt modelId="{725E5263-2728-45A7-A435-5DD5AE9C97DA}" type="parTrans" cxnId="{1503CB4B-7963-4369-8CA4-6797DF239DAA}">
      <dgm:prSet/>
      <dgm:spPr/>
      <dgm:t>
        <a:bodyPr/>
        <a:lstStyle/>
        <a:p>
          <a:endParaRPr lang="en-US"/>
        </a:p>
      </dgm:t>
    </dgm:pt>
    <dgm:pt modelId="{6D2FC262-5FBD-466D-80E1-44575803E650}" type="sibTrans" cxnId="{1503CB4B-7963-4369-8CA4-6797DF239DAA}">
      <dgm:prSet/>
      <dgm:spPr/>
      <dgm:t>
        <a:bodyPr/>
        <a:lstStyle/>
        <a:p>
          <a:endParaRPr lang="en-US"/>
        </a:p>
      </dgm:t>
    </dgm:pt>
    <dgm:pt modelId="{443041AC-EFB8-EE4A-B0ED-822AE44C7658}">
      <dgm:prSet/>
      <dgm:spPr/>
      <dgm:t>
        <a:bodyPr/>
        <a:lstStyle/>
        <a:p>
          <a:r>
            <a:rPr lang="en-US" dirty="0"/>
            <a:t>Enjoy Strong Loyalty and Trust Offering Seamless Journey</a:t>
          </a:r>
        </a:p>
      </dgm:t>
    </dgm:pt>
    <dgm:pt modelId="{15D03F53-8F22-F349-8683-50B101598F61}" type="parTrans" cxnId="{DBF61744-B801-F247-9E0B-C2696F63EE3D}">
      <dgm:prSet/>
      <dgm:spPr/>
      <dgm:t>
        <a:bodyPr/>
        <a:lstStyle/>
        <a:p>
          <a:endParaRPr lang="en-US"/>
        </a:p>
      </dgm:t>
    </dgm:pt>
    <dgm:pt modelId="{CB6CD1B1-1EBF-F24D-B5E5-90EC13E5D4D4}" type="sibTrans" cxnId="{DBF61744-B801-F247-9E0B-C2696F63EE3D}">
      <dgm:prSet/>
      <dgm:spPr/>
      <dgm:t>
        <a:bodyPr/>
        <a:lstStyle/>
        <a:p>
          <a:endParaRPr lang="en-US"/>
        </a:p>
      </dgm:t>
    </dgm:pt>
    <dgm:pt modelId="{FCD2F223-F834-4347-9E8B-AFAC1E581FFE}" type="pres">
      <dgm:prSet presAssocID="{EE5985D3-F3CD-4744-9B51-F8B63C108CD4}" presName="Name0" presStyleCnt="0">
        <dgm:presLayoutVars>
          <dgm:dir/>
          <dgm:resizeHandles val="exact"/>
        </dgm:presLayoutVars>
      </dgm:prSet>
      <dgm:spPr/>
    </dgm:pt>
    <dgm:pt modelId="{BB85037D-A6C9-D648-9C00-AFB4F6F13FD9}" type="pres">
      <dgm:prSet presAssocID="{7F04584D-87DA-45BD-9D08-23CA86F93E7E}" presName="node" presStyleLbl="node1" presStyleIdx="0" presStyleCnt="8">
        <dgm:presLayoutVars>
          <dgm:bulletEnabled val="1"/>
        </dgm:presLayoutVars>
      </dgm:prSet>
      <dgm:spPr/>
    </dgm:pt>
    <dgm:pt modelId="{71B072DF-8FEA-9A47-9E4D-F7F6344F4C22}" type="pres">
      <dgm:prSet presAssocID="{81F2D5C0-99C7-4A0D-8D23-F1021A81A364}" presName="sibTrans" presStyleLbl="sibTrans1D1" presStyleIdx="0" presStyleCnt="7"/>
      <dgm:spPr/>
    </dgm:pt>
    <dgm:pt modelId="{942D9D5B-D4CC-4C47-AA2F-D2650E5ACDD4}" type="pres">
      <dgm:prSet presAssocID="{81F2D5C0-99C7-4A0D-8D23-F1021A81A364}" presName="connectorText" presStyleLbl="sibTrans1D1" presStyleIdx="0" presStyleCnt="7"/>
      <dgm:spPr/>
    </dgm:pt>
    <dgm:pt modelId="{70CF5238-4997-FF4C-BC5F-9E0947F44962}" type="pres">
      <dgm:prSet presAssocID="{F2577739-124B-460D-AB25-651BC7304043}" presName="node" presStyleLbl="node1" presStyleIdx="1" presStyleCnt="8">
        <dgm:presLayoutVars>
          <dgm:bulletEnabled val="1"/>
        </dgm:presLayoutVars>
      </dgm:prSet>
      <dgm:spPr/>
    </dgm:pt>
    <dgm:pt modelId="{1CDD881B-07CC-0247-ADF9-384FEC533930}" type="pres">
      <dgm:prSet presAssocID="{4C126148-B1C6-4751-A7D7-D0A4B4A99399}" presName="sibTrans" presStyleLbl="sibTrans1D1" presStyleIdx="1" presStyleCnt="7"/>
      <dgm:spPr/>
    </dgm:pt>
    <dgm:pt modelId="{41F1D557-B57C-9942-A1A0-C7661E0A567C}" type="pres">
      <dgm:prSet presAssocID="{4C126148-B1C6-4751-A7D7-D0A4B4A99399}" presName="connectorText" presStyleLbl="sibTrans1D1" presStyleIdx="1" presStyleCnt="7"/>
      <dgm:spPr/>
    </dgm:pt>
    <dgm:pt modelId="{FA6B1495-0B0D-6644-A423-D6A957A1A937}" type="pres">
      <dgm:prSet presAssocID="{FF3F3D17-560D-4794-9B48-D51CB84720B8}" presName="node" presStyleLbl="node1" presStyleIdx="2" presStyleCnt="8">
        <dgm:presLayoutVars>
          <dgm:bulletEnabled val="1"/>
        </dgm:presLayoutVars>
      </dgm:prSet>
      <dgm:spPr/>
    </dgm:pt>
    <dgm:pt modelId="{4BB67E8E-A479-D54C-B7AA-9CE7D2F83FCD}" type="pres">
      <dgm:prSet presAssocID="{F92F86B5-F7FC-472A-B39F-8C74E214534A}" presName="sibTrans" presStyleLbl="sibTrans1D1" presStyleIdx="2" presStyleCnt="7"/>
      <dgm:spPr/>
    </dgm:pt>
    <dgm:pt modelId="{4D139347-30FB-3E4B-AE39-EA075B7F006D}" type="pres">
      <dgm:prSet presAssocID="{F92F86B5-F7FC-472A-B39F-8C74E214534A}" presName="connectorText" presStyleLbl="sibTrans1D1" presStyleIdx="2" presStyleCnt="7"/>
      <dgm:spPr/>
    </dgm:pt>
    <dgm:pt modelId="{31920DE9-7B26-D149-A604-C1D8140D1974}" type="pres">
      <dgm:prSet presAssocID="{65A3688E-6DB5-4CF5-B8A9-4B64B91539C8}" presName="node" presStyleLbl="node1" presStyleIdx="3" presStyleCnt="8">
        <dgm:presLayoutVars>
          <dgm:bulletEnabled val="1"/>
        </dgm:presLayoutVars>
      </dgm:prSet>
      <dgm:spPr/>
    </dgm:pt>
    <dgm:pt modelId="{39FD6BF5-0909-7543-821B-9EB03390AF89}" type="pres">
      <dgm:prSet presAssocID="{2C7CFEA2-0CA3-41F7-9F02-5968D0C34D2B}" presName="sibTrans" presStyleLbl="sibTrans1D1" presStyleIdx="3" presStyleCnt="7"/>
      <dgm:spPr/>
    </dgm:pt>
    <dgm:pt modelId="{9FD6040F-2356-7747-91A8-F08B0F9505BE}" type="pres">
      <dgm:prSet presAssocID="{2C7CFEA2-0CA3-41F7-9F02-5968D0C34D2B}" presName="connectorText" presStyleLbl="sibTrans1D1" presStyleIdx="3" presStyleCnt="7"/>
      <dgm:spPr/>
    </dgm:pt>
    <dgm:pt modelId="{BC778002-E352-0D49-AC5A-3A2BF375F75C}" type="pres">
      <dgm:prSet presAssocID="{2B74B14F-D60C-4B98-B7F5-F84A52F170D4}" presName="node" presStyleLbl="node1" presStyleIdx="4" presStyleCnt="8">
        <dgm:presLayoutVars>
          <dgm:bulletEnabled val="1"/>
        </dgm:presLayoutVars>
      </dgm:prSet>
      <dgm:spPr/>
    </dgm:pt>
    <dgm:pt modelId="{BDEF1492-0C6F-6248-A3C1-5DFC30F9A8F1}" type="pres">
      <dgm:prSet presAssocID="{4DB3134B-8338-4B78-95CD-022640A35BCC}" presName="sibTrans" presStyleLbl="sibTrans1D1" presStyleIdx="4" presStyleCnt="7"/>
      <dgm:spPr/>
    </dgm:pt>
    <dgm:pt modelId="{6DBB651F-2DAE-D04D-A29B-45E2E28806EC}" type="pres">
      <dgm:prSet presAssocID="{4DB3134B-8338-4B78-95CD-022640A35BCC}" presName="connectorText" presStyleLbl="sibTrans1D1" presStyleIdx="4" presStyleCnt="7"/>
      <dgm:spPr/>
    </dgm:pt>
    <dgm:pt modelId="{C2324DE9-E31F-7F44-B875-5C4DF641CAFC}" type="pres">
      <dgm:prSet presAssocID="{443041AC-EFB8-EE4A-B0ED-822AE44C7658}" presName="node" presStyleLbl="node1" presStyleIdx="5" presStyleCnt="8">
        <dgm:presLayoutVars>
          <dgm:bulletEnabled val="1"/>
        </dgm:presLayoutVars>
      </dgm:prSet>
      <dgm:spPr/>
    </dgm:pt>
    <dgm:pt modelId="{8E1DC2BA-713E-7249-BCA5-E7AF7BFCF6C4}" type="pres">
      <dgm:prSet presAssocID="{CB6CD1B1-1EBF-F24D-B5E5-90EC13E5D4D4}" presName="sibTrans" presStyleLbl="sibTrans1D1" presStyleIdx="5" presStyleCnt="7"/>
      <dgm:spPr/>
    </dgm:pt>
    <dgm:pt modelId="{4C911FFB-92F6-504D-841D-203A2ACFEB2A}" type="pres">
      <dgm:prSet presAssocID="{CB6CD1B1-1EBF-F24D-B5E5-90EC13E5D4D4}" presName="connectorText" presStyleLbl="sibTrans1D1" presStyleIdx="5" presStyleCnt="7"/>
      <dgm:spPr/>
    </dgm:pt>
    <dgm:pt modelId="{EF37CFF1-B1F1-BA4D-8D8A-4082CC318632}" type="pres">
      <dgm:prSet presAssocID="{04A8F14B-9E14-42E8-8287-19F44C839207}" presName="node" presStyleLbl="node1" presStyleIdx="6" presStyleCnt="8">
        <dgm:presLayoutVars>
          <dgm:bulletEnabled val="1"/>
        </dgm:presLayoutVars>
      </dgm:prSet>
      <dgm:spPr/>
    </dgm:pt>
    <dgm:pt modelId="{4A14B1FE-5A20-D446-86C2-BA7276050F9A}" type="pres">
      <dgm:prSet presAssocID="{1A6FBD01-AE30-49D3-A821-F148783F24AF}" presName="sibTrans" presStyleLbl="sibTrans1D1" presStyleIdx="6" presStyleCnt="7"/>
      <dgm:spPr/>
    </dgm:pt>
    <dgm:pt modelId="{8552450A-A4E1-C84F-9E2A-AA793CF34707}" type="pres">
      <dgm:prSet presAssocID="{1A6FBD01-AE30-49D3-A821-F148783F24AF}" presName="connectorText" presStyleLbl="sibTrans1D1" presStyleIdx="6" presStyleCnt="7"/>
      <dgm:spPr/>
    </dgm:pt>
    <dgm:pt modelId="{21B32812-A697-9D4E-9CD1-C34805D5D5D6}" type="pres">
      <dgm:prSet presAssocID="{E338A19A-DF9C-4B9E-BD4E-CF065515D1D1}" presName="node" presStyleLbl="node1" presStyleIdx="7" presStyleCnt="8">
        <dgm:presLayoutVars>
          <dgm:bulletEnabled val="1"/>
        </dgm:presLayoutVars>
      </dgm:prSet>
      <dgm:spPr/>
    </dgm:pt>
  </dgm:ptLst>
  <dgm:cxnLst>
    <dgm:cxn modelId="{49203B00-D74F-064D-BAC7-5CB81FE98B37}" type="presOf" srcId="{F92F86B5-F7FC-472A-B39F-8C74E214534A}" destId="{4D139347-30FB-3E4B-AE39-EA075B7F006D}" srcOrd="1" destOrd="0" presId="urn:microsoft.com/office/officeart/2016/7/layout/RepeatingBendingProcessNew"/>
    <dgm:cxn modelId="{05BF6403-F7B4-4476-8204-0942368489E7}" srcId="{EE5985D3-F3CD-4744-9B51-F8B63C108CD4}" destId="{7F04584D-87DA-45BD-9D08-23CA86F93E7E}" srcOrd="0" destOrd="0" parTransId="{5A2B6419-B96B-4919-9CDF-A674E41E4766}" sibTransId="{81F2D5C0-99C7-4A0D-8D23-F1021A81A364}"/>
    <dgm:cxn modelId="{AA656610-1D0C-C843-807C-9091DB4CB2F8}" type="presOf" srcId="{4DB3134B-8338-4B78-95CD-022640A35BCC}" destId="{6DBB651F-2DAE-D04D-A29B-45E2E28806EC}" srcOrd="1" destOrd="0" presId="urn:microsoft.com/office/officeart/2016/7/layout/RepeatingBendingProcessNew"/>
    <dgm:cxn modelId="{C76BD012-32F0-394F-9DA3-754A32B1BCD6}" type="presOf" srcId="{1A6FBD01-AE30-49D3-A821-F148783F24AF}" destId="{4A14B1FE-5A20-D446-86C2-BA7276050F9A}" srcOrd="0" destOrd="0" presId="urn:microsoft.com/office/officeart/2016/7/layout/RepeatingBendingProcessNew"/>
    <dgm:cxn modelId="{777B3018-D580-4D87-BC72-E5524DD0C81D}" srcId="{EE5985D3-F3CD-4744-9B51-F8B63C108CD4}" destId="{65A3688E-6DB5-4CF5-B8A9-4B64B91539C8}" srcOrd="3" destOrd="0" parTransId="{4EFE90B4-8549-40C6-BEAE-839F6DEDF66A}" sibTransId="{2C7CFEA2-0CA3-41F7-9F02-5968D0C34D2B}"/>
    <dgm:cxn modelId="{D317E926-1A4C-2442-8F87-21C1C3E97337}" type="presOf" srcId="{F92F86B5-F7FC-472A-B39F-8C74E214534A}" destId="{4BB67E8E-A479-D54C-B7AA-9CE7D2F83FCD}" srcOrd="0" destOrd="0" presId="urn:microsoft.com/office/officeart/2016/7/layout/RepeatingBendingProcessNew"/>
    <dgm:cxn modelId="{DBF61744-B801-F247-9E0B-C2696F63EE3D}" srcId="{EE5985D3-F3CD-4744-9B51-F8B63C108CD4}" destId="{443041AC-EFB8-EE4A-B0ED-822AE44C7658}" srcOrd="5" destOrd="0" parTransId="{15D03F53-8F22-F349-8683-50B101598F61}" sibTransId="{CB6CD1B1-1EBF-F24D-B5E5-90EC13E5D4D4}"/>
    <dgm:cxn modelId="{6ECF9448-D8DC-CC4A-8871-09ABA14F35D5}" type="presOf" srcId="{2C7CFEA2-0CA3-41F7-9F02-5968D0C34D2B}" destId="{9FD6040F-2356-7747-91A8-F08B0F9505BE}" srcOrd="1" destOrd="0" presId="urn:microsoft.com/office/officeart/2016/7/layout/RepeatingBendingProcessNew"/>
    <dgm:cxn modelId="{1503CB4B-7963-4369-8CA4-6797DF239DAA}" srcId="{EE5985D3-F3CD-4744-9B51-F8B63C108CD4}" destId="{E338A19A-DF9C-4B9E-BD4E-CF065515D1D1}" srcOrd="7" destOrd="0" parTransId="{725E5263-2728-45A7-A435-5DD5AE9C97DA}" sibTransId="{6D2FC262-5FBD-466D-80E1-44575803E650}"/>
    <dgm:cxn modelId="{1454774F-F60C-3442-AF93-3EEEB097179A}" type="presOf" srcId="{65A3688E-6DB5-4CF5-B8A9-4B64B91539C8}" destId="{31920DE9-7B26-D149-A604-C1D8140D1974}" srcOrd="0" destOrd="0" presId="urn:microsoft.com/office/officeart/2016/7/layout/RepeatingBendingProcessNew"/>
    <dgm:cxn modelId="{42D50951-4FBA-CD44-B053-C6F4F560ACF8}" type="presOf" srcId="{2C7CFEA2-0CA3-41F7-9F02-5968D0C34D2B}" destId="{39FD6BF5-0909-7543-821B-9EB03390AF89}" srcOrd="0" destOrd="0" presId="urn:microsoft.com/office/officeart/2016/7/layout/RepeatingBendingProcessNew"/>
    <dgm:cxn modelId="{2CB1D959-35C4-9246-B03C-E14A980FBA13}" type="presOf" srcId="{4C126148-B1C6-4751-A7D7-D0A4B4A99399}" destId="{41F1D557-B57C-9942-A1A0-C7661E0A567C}" srcOrd="1" destOrd="0" presId="urn:microsoft.com/office/officeart/2016/7/layout/RepeatingBendingProcessNew"/>
    <dgm:cxn modelId="{2DE4F659-90D2-48F7-A2C6-628405E8FAB9}" srcId="{EE5985D3-F3CD-4744-9B51-F8B63C108CD4}" destId="{F2577739-124B-460D-AB25-651BC7304043}" srcOrd="1" destOrd="0" parTransId="{B1F573CC-10DA-45D6-A0BB-8CAE4407F933}" sibTransId="{4C126148-B1C6-4751-A7D7-D0A4B4A99399}"/>
    <dgm:cxn modelId="{F5A7B173-B601-4C42-9651-990E1401BABD}" type="presOf" srcId="{81F2D5C0-99C7-4A0D-8D23-F1021A81A364}" destId="{942D9D5B-D4CC-4C47-AA2F-D2650E5ACDD4}" srcOrd="1" destOrd="0" presId="urn:microsoft.com/office/officeart/2016/7/layout/RepeatingBendingProcessNew"/>
    <dgm:cxn modelId="{A7CE2B74-EE4F-D64C-8652-099117C27440}" type="presOf" srcId="{7F04584D-87DA-45BD-9D08-23CA86F93E7E}" destId="{BB85037D-A6C9-D648-9C00-AFB4F6F13FD9}" srcOrd="0" destOrd="0" presId="urn:microsoft.com/office/officeart/2016/7/layout/RepeatingBendingProcessNew"/>
    <dgm:cxn modelId="{446AFD87-C198-B443-90B5-D2D18482D07B}" type="presOf" srcId="{4C126148-B1C6-4751-A7D7-D0A4B4A99399}" destId="{1CDD881B-07CC-0247-ADF9-384FEC533930}" srcOrd="0" destOrd="0" presId="urn:microsoft.com/office/officeart/2016/7/layout/RepeatingBendingProcessNew"/>
    <dgm:cxn modelId="{909E7A89-3BB9-7342-A126-57AD0A4F96E1}" type="presOf" srcId="{CB6CD1B1-1EBF-F24D-B5E5-90EC13E5D4D4}" destId="{8E1DC2BA-713E-7249-BCA5-E7AF7BFCF6C4}" srcOrd="0" destOrd="0" presId="urn:microsoft.com/office/officeart/2016/7/layout/RepeatingBendingProcessNew"/>
    <dgm:cxn modelId="{BB48DD8D-DDD4-F843-B1CC-B3D46FDFCF3A}" type="presOf" srcId="{CB6CD1B1-1EBF-F24D-B5E5-90EC13E5D4D4}" destId="{4C911FFB-92F6-504D-841D-203A2ACFEB2A}" srcOrd="1" destOrd="0" presId="urn:microsoft.com/office/officeart/2016/7/layout/RepeatingBendingProcessNew"/>
    <dgm:cxn modelId="{6E21679D-B52A-824F-9AB8-348CBF898D74}" type="presOf" srcId="{1A6FBD01-AE30-49D3-A821-F148783F24AF}" destId="{8552450A-A4E1-C84F-9E2A-AA793CF34707}" srcOrd="1" destOrd="0" presId="urn:microsoft.com/office/officeart/2016/7/layout/RepeatingBendingProcessNew"/>
    <dgm:cxn modelId="{0EDC669E-94B0-AB46-8E04-22B4E2864F23}" type="presOf" srcId="{443041AC-EFB8-EE4A-B0ED-822AE44C7658}" destId="{C2324DE9-E31F-7F44-B875-5C4DF641CAFC}" srcOrd="0" destOrd="0" presId="urn:microsoft.com/office/officeart/2016/7/layout/RepeatingBendingProcessNew"/>
    <dgm:cxn modelId="{3623A99F-6968-4B20-9B88-FC50362F1099}" srcId="{EE5985D3-F3CD-4744-9B51-F8B63C108CD4}" destId="{2B74B14F-D60C-4B98-B7F5-F84A52F170D4}" srcOrd="4" destOrd="0" parTransId="{10D56DCF-0907-42D6-83F0-305D8CA989D5}" sibTransId="{4DB3134B-8338-4B78-95CD-022640A35BCC}"/>
    <dgm:cxn modelId="{D0C87CA7-AD51-6F4C-8615-97DC5F2D86E7}" type="presOf" srcId="{F2577739-124B-460D-AB25-651BC7304043}" destId="{70CF5238-4997-FF4C-BC5F-9E0947F44962}" srcOrd="0" destOrd="0" presId="urn:microsoft.com/office/officeart/2016/7/layout/RepeatingBendingProcessNew"/>
    <dgm:cxn modelId="{E10BC8AE-E21E-E144-B254-B3461C6F24D4}" type="presOf" srcId="{81F2D5C0-99C7-4A0D-8D23-F1021A81A364}" destId="{71B072DF-8FEA-9A47-9E4D-F7F6344F4C22}" srcOrd="0" destOrd="0" presId="urn:microsoft.com/office/officeart/2016/7/layout/RepeatingBendingProcessNew"/>
    <dgm:cxn modelId="{8AADF3B5-2CDE-7540-A066-F6536DE08CD5}" type="presOf" srcId="{EE5985D3-F3CD-4744-9B51-F8B63C108CD4}" destId="{FCD2F223-F834-4347-9E8B-AFAC1E581FFE}" srcOrd="0" destOrd="0" presId="urn:microsoft.com/office/officeart/2016/7/layout/RepeatingBendingProcessNew"/>
    <dgm:cxn modelId="{810E66B7-54F1-417E-8A3E-6B584FFDA9F4}" srcId="{EE5985D3-F3CD-4744-9B51-F8B63C108CD4}" destId="{04A8F14B-9E14-42E8-8287-19F44C839207}" srcOrd="6" destOrd="0" parTransId="{F5B98536-7231-4F63-9357-FC64D65DFCB7}" sibTransId="{1A6FBD01-AE30-49D3-A821-F148783F24AF}"/>
    <dgm:cxn modelId="{294410C9-14E2-E946-958F-FC5118035BC3}" type="presOf" srcId="{E338A19A-DF9C-4B9E-BD4E-CF065515D1D1}" destId="{21B32812-A697-9D4E-9CD1-C34805D5D5D6}" srcOrd="0" destOrd="0" presId="urn:microsoft.com/office/officeart/2016/7/layout/RepeatingBendingProcessNew"/>
    <dgm:cxn modelId="{0A0A9CD0-CD2D-7446-99C7-128F8BFA9EC4}" type="presOf" srcId="{04A8F14B-9E14-42E8-8287-19F44C839207}" destId="{EF37CFF1-B1F1-BA4D-8D8A-4082CC318632}" srcOrd="0" destOrd="0" presId="urn:microsoft.com/office/officeart/2016/7/layout/RepeatingBendingProcessNew"/>
    <dgm:cxn modelId="{099BB8D7-4073-B240-9CB6-E8E7753FE8EF}" type="presOf" srcId="{FF3F3D17-560D-4794-9B48-D51CB84720B8}" destId="{FA6B1495-0B0D-6644-A423-D6A957A1A937}" srcOrd="0" destOrd="0" presId="urn:microsoft.com/office/officeart/2016/7/layout/RepeatingBendingProcessNew"/>
    <dgm:cxn modelId="{BD15E1DE-14D2-4E9A-9BE7-38A1BDA4AA99}" srcId="{EE5985D3-F3CD-4744-9B51-F8B63C108CD4}" destId="{FF3F3D17-560D-4794-9B48-D51CB84720B8}" srcOrd="2" destOrd="0" parTransId="{AF558553-5D31-45AE-8ECB-8F54A1CD6820}" sibTransId="{F92F86B5-F7FC-472A-B39F-8C74E214534A}"/>
    <dgm:cxn modelId="{5A1F2CE8-371A-DD47-BFE1-011CB0EAD8B6}" type="presOf" srcId="{2B74B14F-D60C-4B98-B7F5-F84A52F170D4}" destId="{BC778002-E352-0D49-AC5A-3A2BF375F75C}" srcOrd="0" destOrd="0" presId="urn:microsoft.com/office/officeart/2016/7/layout/RepeatingBendingProcessNew"/>
    <dgm:cxn modelId="{54C1C3FA-CD0C-8240-809E-D802FE395C8C}" type="presOf" srcId="{4DB3134B-8338-4B78-95CD-022640A35BCC}" destId="{BDEF1492-0C6F-6248-A3C1-5DFC30F9A8F1}" srcOrd="0" destOrd="0" presId="urn:microsoft.com/office/officeart/2016/7/layout/RepeatingBendingProcessNew"/>
    <dgm:cxn modelId="{E2990911-68FC-9546-9BE3-CF8AB9B24935}" type="presParOf" srcId="{FCD2F223-F834-4347-9E8B-AFAC1E581FFE}" destId="{BB85037D-A6C9-D648-9C00-AFB4F6F13FD9}" srcOrd="0" destOrd="0" presId="urn:microsoft.com/office/officeart/2016/7/layout/RepeatingBendingProcessNew"/>
    <dgm:cxn modelId="{74509D3F-A9D1-0945-8E51-91A258E00B9F}" type="presParOf" srcId="{FCD2F223-F834-4347-9E8B-AFAC1E581FFE}" destId="{71B072DF-8FEA-9A47-9E4D-F7F6344F4C22}" srcOrd="1" destOrd="0" presId="urn:microsoft.com/office/officeart/2016/7/layout/RepeatingBendingProcessNew"/>
    <dgm:cxn modelId="{83C88A1E-A1B3-5145-913F-0C8BA758019F}" type="presParOf" srcId="{71B072DF-8FEA-9A47-9E4D-F7F6344F4C22}" destId="{942D9D5B-D4CC-4C47-AA2F-D2650E5ACDD4}" srcOrd="0" destOrd="0" presId="urn:microsoft.com/office/officeart/2016/7/layout/RepeatingBendingProcessNew"/>
    <dgm:cxn modelId="{237E7413-8BC3-9943-A7C0-A6DE0ECF1E54}" type="presParOf" srcId="{FCD2F223-F834-4347-9E8B-AFAC1E581FFE}" destId="{70CF5238-4997-FF4C-BC5F-9E0947F44962}" srcOrd="2" destOrd="0" presId="urn:microsoft.com/office/officeart/2016/7/layout/RepeatingBendingProcessNew"/>
    <dgm:cxn modelId="{01DF511A-8538-4D44-9A30-C0B08F9B57C3}" type="presParOf" srcId="{FCD2F223-F834-4347-9E8B-AFAC1E581FFE}" destId="{1CDD881B-07CC-0247-ADF9-384FEC533930}" srcOrd="3" destOrd="0" presId="urn:microsoft.com/office/officeart/2016/7/layout/RepeatingBendingProcessNew"/>
    <dgm:cxn modelId="{6E5A5EF5-C9B2-5148-81D1-3E1745D84AC7}" type="presParOf" srcId="{1CDD881B-07CC-0247-ADF9-384FEC533930}" destId="{41F1D557-B57C-9942-A1A0-C7661E0A567C}" srcOrd="0" destOrd="0" presId="urn:microsoft.com/office/officeart/2016/7/layout/RepeatingBendingProcessNew"/>
    <dgm:cxn modelId="{7AE61966-D1B9-5B41-9C7E-9193F0917BBE}" type="presParOf" srcId="{FCD2F223-F834-4347-9E8B-AFAC1E581FFE}" destId="{FA6B1495-0B0D-6644-A423-D6A957A1A937}" srcOrd="4" destOrd="0" presId="urn:microsoft.com/office/officeart/2016/7/layout/RepeatingBendingProcessNew"/>
    <dgm:cxn modelId="{B4A869CA-5EAD-7541-9FD3-97D50DFD3A9A}" type="presParOf" srcId="{FCD2F223-F834-4347-9E8B-AFAC1E581FFE}" destId="{4BB67E8E-A479-D54C-B7AA-9CE7D2F83FCD}" srcOrd="5" destOrd="0" presId="urn:microsoft.com/office/officeart/2016/7/layout/RepeatingBendingProcessNew"/>
    <dgm:cxn modelId="{C592B125-09CA-D14C-82A7-A0CDFEA6C609}" type="presParOf" srcId="{4BB67E8E-A479-D54C-B7AA-9CE7D2F83FCD}" destId="{4D139347-30FB-3E4B-AE39-EA075B7F006D}" srcOrd="0" destOrd="0" presId="urn:microsoft.com/office/officeart/2016/7/layout/RepeatingBendingProcessNew"/>
    <dgm:cxn modelId="{7C600E8B-2F1C-0249-8A32-842617AF3D4B}" type="presParOf" srcId="{FCD2F223-F834-4347-9E8B-AFAC1E581FFE}" destId="{31920DE9-7B26-D149-A604-C1D8140D1974}" srcOrd="6" destOrd="0" presId="urn:microsoft.com/office/officeart/2016/7/layout/RepeatingBendingProcessNew"/>
    <dgm:cxn modelId="{651822B0-AC88-AD43-9913-2BC9E8DF08D4}" type="presParOf" srcId="{FCD2F223-F834-4347-9E8B-AFAC1E581FFE}" destId="{39FD6BF5-0909-7543-821B-9EB03390AF89}" srcOrd="7" destOrd="0" presId="urn:microsoft.com/office/officeart/2016/7/layout/RepeatingBendingProcessNew"/>
    <dgm:cxn modelId="{CE6B1149-7992-D549-9241-E82EEEB60282}" type="presParOf" srcId="{39FD6BF5-0909-7543-821B-9EB03390AF89}" destId="{9FD6040F-2356-7747-91A8-F08B0F9505BE}" srcOrd="0" destOrd="0" presId="urn:microsoft.com/office/officeart/2016/7/layout/RepeatingBendingProcessNew"/>
    <dgm:cxn modelId="{CDB3F234-F7E1-B349-9718-11926F747A79}" type="presParOf" srcId="{FCD2F223-F834-4347-9E8B-AFAC1E581FFE}" destId="{BC778002-E352-0D49-AC5A-3A2BF375F75C}" srcOrd="8" destOrd="0" presId="urn:microsoft.com/office/officeart/2016/7/layout/RepeatingBendingProcessNew"/>
    <dgm:cxn modelId="{CD13F63D-3790-0F45-A51E-EDC03267647C}" type="presParOf" srcId="{FCD2F223-F834-4347-9E8B-AFAC1E581FFE}" destId="{BDEF1492-0C6F-6248-A3C1-5DFC30F9A8F1}" srcOrd="9" destOrd="0" presId="urn:microsoft.com/office/officeart/2016/7/layout/RepeatingBendingProcessNew"/>
    <dgm:cxn modelId="{0A67E7CD-C75D-D64D-9327-A1F97F1D6CA2}" type="presParOf" srcId="{BDEF1492-0C6F-6248-A3C1-5DFC30F9A8F1}" destId="{6DBB651F-2DAE-D04D-A29B-45E2E28806EC}" srcOrd="0" destOrd="0" presId="urn:microsoft.com/office/officeart/2016/7/layout/RepeatingBendingProcessNew"/>
    <dgm:cxn modelId="{8431325D-9BCD-F24F-8CC9-6E31A9ACC646}" type="presParOf" srcId="{FCD2F223-F834-4347-9E8B-AFAC1E581FFE}" destId="{C2324DE9-E31F-7F44-B875-5C4DF641CAFC}" srcOrd="10" destOrd="0" presId="urn:microsoft.com/office/officeart/2016/7/layout/RepeatingBendingProcessNew"/>
    <dgm:cxn modelId="{1EF26BFD-6AEC-4A44-9874-C767EF52CC26}" type="presParOf" srcId="{FCD2F223-F834-4347-9E8B-AFAC1E581FFE}" destId="{8E1DC2BA-713E-7249-BCA5-E7AF7BFCF6C4}" srcOrd="11" destOrd="0" presId="urn:microsoft.com/office/officeart/2016/7/layout/RepeatingBendingProcessNew"/>
    <dgm:cxn modelId="{9B791AB6-9598-7E4A-B971-E4C4C0242B95}" type="presParOf" srcId="{8E1DC2BA-713E-7249-BCA5-E7AF7BFCF6C4}" destId="{4C911FFB-92F6-504D-841D-203A2ACFEB2A}" srcOrd="0" destOrd="0" presId="urn:microsoft.com/office/officeart/2016/7/layout/RepeatingBendingProcessNew"/>
    <dgm:cxn modelId="{98F7CFDD-BDAC-5F43-AA1E-7BD710C50873}" type="presParOf" srcId="{FCD2F223-F834-4347-9E8B-AFAC1E581FFE}" destId="{EF37CFF1-B1F1-BA4D-8D8A-4082CC318632}" srcOrd="12" destOrd="0" presId="urn:microsoft.com/office/officeart/2016/7/layout/RepeatingBendingProcessNew"/>
    <dgm:cxn modelId="{A44E7409-2CCA-A543-8966-819622CD2E46}" type="presParOf" srcId="{FCD2F223-F834-4347-9E8B-AFAC1E581FFE}" destId="{4A14B1FE-5A20-D446-86C2-BA7276050F9A}" srcOrd="13" destOrd="0" presId="urn:microsoft.com/office/officeart/2016/7/layout/RepeatingBendingProcessNew"/>
    <dgm:cxn modelId="{91AEE0C4-FC5A-5141-93FF-5A5C5C2AF52B}" type="presParOf" srcId="{4A14B1FE-5A20-D446-86C2-BA7276050F9A}" destId="{8552450A-A4E1-C84F-9E2A-AA793CF34707}" srcOrd="0" destOrd="0" presId="urn:microsoft.com/office/officeart/2016/7/layout/RepeatingBendingProcessNew"/>
    <dgm:cxn modelId="{9A165618-E039-C64E-929E-7FEAFFA5FD94}" type="presParOf" srcId="{FCD2F223-F834-4347-9E8B-AFAC1E581FFE}" destId="{21B32812-A697-9D4E-9CD1-C34805D5D5D6}" srcOrd="1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3730E9-B15A-4339-9793-B6969963C50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156D1C09-453E-473B-BEA0-1ED60411B00B}">
      <dgm:prSet/>
      <dgm:spPr/>
      <dgm:t>
        <a:bodyPr/>
        <a:lstStyle/>
        <a:p>
          <a:r>
            <a:rPr lang="en-US" dirty="0"/>
            <a:t>90% of consumers by on site</a:t>
          </a:r>
        </a:p>
      </dgm:t>
    </dgm:pt>
    <dgm:pt modelId="{C8FE13C8-64B7-4090-A6F8-CAA795A02676}" type="parTrans" cxnId="{B39A7D36-26E1-4F17-9A5F-4B895DFF2B9F}">
      <dgm:prSet/>
      <dgm:spPr/>
      <dgm:t>
        <a:bodyPr/>
        <a:lstStyle/>
        <a:p>
          <a:endParaRPr lang="en-US"/>
        </a:p>
      </dgm:t>
    </dgm:pt>
    <dgm:pt modelId="{7A420FEB-5A4F-4340-9AA5-41F7316AE094}" type="sibTrans" cxnId="{B39A7D36-26E1-4F17-9A5F-4B895DFF2B9F}">
      <dgm:prSet/>
      <dgm:spPr/>
      <dgm:t>
        <a:bodyPr/>
        <a:lstStyle/>
        <a:p>
          <a:endParaRPr lang="en-US"/>
        </a:p>
      </dgm:t>
    </dgm:pt>
    <dgm:pt modelId="{FB37BA69-2B2E-470F-A215-96827BDFF72A}">
      <dgm:prSet/>
      <dgm:spPr/>
      <dgm:t>
        <a:bodyPr/>
        <a:lstStyle/>
        <a:p>
          <a:r>
            <a:rPr lang="en-US" dirty="0"/>
            <a:t>2021 forecast is that this will go down to only 84%</a:t>
          </a:r>
        </a:p>
      </dgm:t>
    </dgm:pt>
    <dgm:pt modelId="{83B18662-2490-4BA0-A09C-1C8EA5142957}" type="parTrans" cxnId="{5770935A-8F8C-4901-922F-2EB9ACEE84B8}">
      <dgm:prSet/>
      <dgm:spPr/>
      <dgm:t>
        <a:bodyPr/>
        <a:lstStyle/>
        <a:p>
          <a:endParaRPr lang="en-US"/>
        </a:p>
      </dgm:t>
    </dgm:pt>
    <dgm:pt modelId="{3924FEEE-8236-4A9C-A54C-44132787D743}" type="sibTrans" cxnId="{5770935A-8F8C-4901-922F-2EB9ACEE84B8}">
      <dgm:prSet/>
      <dgm:spPr/>
      <dgm:t>
        <a:bodyPr/>
        <a:lstStyle/>
        <a:p>
          <a:endParaRPr lang="en-US"/>
        </a:p>
      </dgm:t>
    </dgm:pt>
    <dgm:pt modelId="{5A72E5EE-CCA2-43B7-96F8-2B3B374B78BF}">
      <dgm:prSet/>
      <dgm:spPr/>
      <dgm:t>
        <a:bodyPr/>
        <a:lstStyle/>
        <a:p>
          <a:r>
            <a:rPr lang="en-US"/>
            <a:t>BUT: 73% of customers shop on online and of line.</a:t>
          </a:r>
        </a:p>
      </dgm:t>
    </dgm:pt>
    <dgm:pt modelId="{083E640C-F7B6-40ED-ABE3-DD4E9FD641F2}" type="parTrans" cxnId="{660237F8-792E-4563-BB26-AFB0336F0014}">
      <dgm:prSet/>
      <dgm:spPr/>
      <dgm:t>
        <a:bodyPr/>
        <a:lstStyle/>
        <a:p>
          <a:endParaRPr lang="en-US"/>
        </a:p>
      </dgm:t>
    </dgm:pt>
    <dgm:pt modelId="{6E7B9D71-D5AE-48A2-A4B7-0506A18B50D2}" type="sibTrans" cxnId="{660237F8-792E-4563-BB26-AFB0336F0014}">
      <dgm:prSet/>
      <dgm:spPr/>
      <dgm:t>
        <a:bodyPr/>
        <a:lstStyle/>
        <a:p>
          <a:endParaRPr lang="en-US"/>
        </a:p>
      </dgm:t>
    </dgm:pt>
    <dgm:pt modelId="{25049111-455F-4E8F-958C-47EC32A442DF}">
      <dgm:prSet/>
      <dgm:spPr/>
      <dgm:t>
        <a:bodyPr/>
        <a:lstStyle/>
        <a:p>
          <a:r>
            <a:rPr lang="en-US" dirty="0"/>
            <a:t>Why? Security is listed as Nr 1 reason for not buying online with Trust on official banking Nr 2!</a:t>
          </a:r>
        </a:p>
      </dgm:t>
    </dgm:pt>
    <dgm:pt modelId="{159726F7-69AB-4E28-8F2D-35BC9D11A02F}" type="parTrans" cxnId="{E0FACB26-A657-416A-807A-6F5E7684CF78}">
      <dgm:prSet/>
      <dgm:spPr/>
      <dgm:t>
        <a:bodyPr/>
        <a:lstStyle/>
        <a:p>
          <a:endParaRPr lang="en-US"/>
        </a:p>
      </dgm:t>
    </dgm:pt>
    <dgm:pt modelId="{EF8B55E5-AC18-4065-A705-2D51FEF8DC43}" type="sibTrans" cxnId="{E0FACB26-A657-416A-807A-6F5E7684CF78}">
      <dgm:prSet/>
      <dgm:spPr/>
      <dgm:t>
        <a:bodyPr/>
        <a:lstStyle/>
        <a:p>
          <a:endParaRPr lang="en-US"/>
        </a:p>
      </dgm:t>
    </dgm:pt>
    <dgm:pt modelId="{B3752150-1E94-4112-9374-930C0CC139B9}">
      <dgm:prSet/>
      <dgm:spPr/>
      <dgm:t>
        <a:bodyPr/>
        <a:lstStyle/>
        <a:p>
          <a:r>
            <a:rPr lang="en-US" dirty="0"/>
            <a:t>Need: Strong Regulation  to implement Faster, Safer and Seamless Payments + Strong Security Assurances</a:t>
          </a:r>
        </a:p>
      </dgm:t>
    </dgm:pt>
    <dgm:pt modelId="{F23352FD-9BB4-48D6-A55E-2177B3D5D7D7}" type="parTrans" cxnId="{73BF228B-D80D-4D01-BBBC-57ECF833E8E9}">
      <dgm:prSet/>
      <dgm:spPr/>
      <dgm:t>
        <a:bodyPr/>
        <a:lstStyle/>
        <a:p>
          <a:endParaRPr lang="en-US"/>
        </a:p>
      </dgm:t>
    </dgm:pt>
    <dgm:pt modelId="{BD9BB55A-A63F-4053-ABB6-8D198359353F}" type="sibTrans" cxnId="{73BF228B-D80D-4D01-BBBC-57ECF833E8E9}">
      <dgm:prSet/>
      <dgm:spPr/>
      <dgm:t>
        <a:bodyPr/>
        <a:lstStyle/>
        <a:p>
          <a:endParaRPr lang="en-US"/>
        </a:p>
      </dgm:t>
    </dgm:pt>
    <dgm:pt modelId="{D80B8032-178C-47E4-A132-01250494E992}">
      <dgm:prSet/>
      <dgm:spPr/>
      <dgm:t>
        <a:bodyPr/>
        <a:lstStyle/>
        <a:p>
          <a:r>
            <a:rPr lang="en-US" dirty="0"/>
            <a:t>Solution: Continues Cyber Security Monitoring / PSD2 Open APIs</a:t>
          </a:r>
        </a:p>
      </dgm:t>
    </dgm:pt>
    <dgm:pt modelId="{6F47A096-E3D2-4F7F-94D8-CF169C2DF98F}" type="parTrans" cxnId="{4320992F-864E-432B-808D-B18711A20373}">
      <dgm:prSet/>
      <dgm:spPr/>
      <dgm:t>
        <a:bodyPr/>
        <a:lstStyle/>
        <a:p>
          <a:endParaRPr lang="en-US"/>
        </a:p>
      </dgm:t>
    </dgm:pt>
    <dgm:pt modelId="{88166C39-B8DB-4932-AB14-EA91DDB685B8}" type="sibTrans" cxnId="{4320992F-864E-432B-808D-B18711A20373}">
      <dgm:prSet/>
      <dgm:spPr/>
      <dgm:t>
        <a:bodyPr/>
        <a:lstStyle/>
        <a:p>
          <a:endParaRPr lang="en-US"/>
        </a:p>
      </dgm:t>
    </dgm:pt>
    <dgm:pt modelId="{DD3B3CB2-41DD-3A49-909F-FBA32F480B4E}" type="pres">
      <dgm:prSet presAssocID="{EC3730E9-B15A-4339-9793-B6969963C506}" presName="linear" presStyleCnt="0">
        <dgm:presLayoutVars>
          <dgm:animLvl val="lvl"/>
          <dgm:resizeHandles val="exact"/>
        </dgm:presLayoutVars>
      </dgm:prSet>
      <dgm:spPr/>
    </dgm:pt>
    <dgm:pt modelId="{89673974-EAD5-FC4E-A6AE-729417D72A37}" type="pres">
      <dgm:prSet presAssocID="{156D1C09-453E-473B-BEA0-1ED60411B00B}" presName="parentText" presStyleLbl="node1" presStyleIdx="0" presStyleCnt="6">
        <dgm:presLayoutVars>
          <dgm:chMax val="0"/>
          <dgm:bulletEnabled val="1"/>
        </dgm:presLayoutVars>
      </dgm:prSet>
      <dgm:spPr/>
    </dgm:pt>
    <dgm:pt modelId="{ADF8B3BC-78A7-B846-8391-7C51D90637D3}" type="pres">
      <dgm:prSet presAssocID="{7A420FEB-5A4F-4340-9AA5-41F7316AE094}" presName="spacer" presStyleCnt="0"/>
      <dgm:spPr/>
    </dgm:pt>
    <dgm:pt modelId="{05D3CDD8-9C33-0549-A08E-DA0336C42BE2}" type="pres">
      <dgm:prSet presAssocID="{FB37BA69-2B2E-470F-A215-96827BDFF72A}" presName="parentText" presStyleLbl="node1" presStyleIdx="1" presStyleCnt="6">
        <dgm:presLayoutVars>
          <dgm:chMax val="0"/>
          <dgm:bulletEnabled val="1"/>
        </dgm:presLayoutVars>
      </dgm:prSet>
      <dgm:spPr/>
    </dgm:pt>
    <dgm:pt modelId="{9E3B1498-8C59-1B4B-BE62-3C53FF211A8F}" type="pres">
      <dgm:prSet presAssocID="{3924FEEE-8236-4A9C-A54C-44132787D743}" presName="spacer" presStyleCnt="0"/>
      <dgm:spPr/>
    </dgm:pt>
    <dgm:pt modelId="{6F9074BC-18E8-E54D-BDBF-ABB6A978621E}" type="pres">
      <dgm:prSet presAssocID="{5A72E5EE-CCA2-43B7-96F8-2B3B374B78BF}" presName="parentText" presStyleLbl="node1" presStyleIdx="2" presStyleCnt="6">
        <dgm:presLayoutVars>
          <dgm:chMax val="0"/>
          <dgm:bulletEnabled val="1"/>
        </dgm:presLayoutVars>
      </dgm:prSet>
      <dgm:spPr/>
    </dgm:pt>
    <dgm:pt modelId="{6E0DCB76-3A97-3B4F-BB18-9E2C38963457}" type="pres">
      <dgm:prSet presAssocID="{6E7B9D71-D5AE-48A2-A4B7-0506A18B50D2}" presName="spacer" presStyleCnt="0"/>
      <dgm:spPr/>
    </dgm:pt>
    <dgm:pt modelId="{CFAD7B92-DCD8-AE4E-B51A-439BC3BD1E16}" type="pres">
      <dgm:prSet presAssocID="{25049111-455F-4E8F-958C-47EC32A442DF}" presName="parentText" presStyleLbl="node1" presStyleIdx="3" presStyleCnt="6">
        <dgm:presLayoutVars>
          <dgm:chMax val="0"/>
          <dgm:bulletEnabled val="1"/>
        </dgm:presLayoutVars>
      </dgm:prSet>
      <dgm:spPr/>
    </dgm:pt>
    <dgm:pt modelId="{0A497CEA-3185-9F48-A063-07DB54380AF0}" type="pres">
      <dgm:prSet presAssocID="{EF8B55E5-AC18-4065-A705-2D51FEF8DC43}" presName="spacer" presStyleCnt="0"/>
      <dgm:spPr/>
    </dgm:pt>
    <dgm:pt modelId="{2731842D-6D83-F643-9B3B-2CFF6943D21E}" type="pres">
      <dgm:prSet presAssocID="{B3752150-1E94-4112-9374-930C0CC139B9}" presName="parentText" presStyleLbl="node1" presStyleIdx="4" presStyleCnt="6">
        <dgm:presLayoutVars>
          <dgm:chMax val="0"/>
          <dgm:bulletEnabled val="1"/>
        </dgm:presLayoutVars>
      </dgm:prSet>
      <dgm:spPr/>
    </dgm:pt>
    <dgm:pt modelId="{79039577-0A00-7F4D-99AD-D303BC391693}" type="pres">
      <dgm:prSet presAssocID="{BD9BB55A-A63F-4053-ABB6-8D198359353F}" presName="spacer" presStyleCnt="0"/>
      <dgm:spPr/>
    </dgm:pt>
    <dgm:pt modelId="{CF3A5E58-46DF-BD43-8875-39D91A2D0449}" type="pres">
      <dgm:prSet presAssocID="{D80B8032-178C-47E4-A132-01250494E992}" presName="parentText" presStyleLbl="node1" presStyleIdx="5" presStyleCnt="6">
        <dgm:presLayoutVars>
          <dgm:chMax val="0"/>
          <dgm:bulletEnabled val="1"/>
        </dgm:presLayoutVars>
      </dgm:prSet>
      <dgm:spPr/>
    </dgm:pt>
  </dgm:ptLst>
  <dgm:cxnLst>
    <dgm:cxn modelId="{EBDC8503-1B96-C741-B518-4DD66A3B2C75}" type="presOf" srcId="{B3752150-1E94-4112-9374-930C0CC139B9}" destId="{2731842D-6D83-F643-9B3B-2CFF6943D21E}" srcOrd="0" destOrd="0" presId="urn:microsoft.com/office/officeart/2005/8/layout/vList2"/>
    <dgm:cxn modelId="{E0FACB26-A657-416A-807A-6F5E7684CF78}" srcId="{EC3730E9-B15A-4339-9793-B6969963C506}" destId="{25049111-455F-4E8F-958C-47EC32A442DF}" srcOrd="3" destOrd="0" parTransId="{159726F7-69AB-4E28-8F2D-35BC9D11A02F}" sibTransId="{EF8B55E5-AC18-4065-A705-2D51FEF8DC43}"/>
    <dgm:cxn modelId="{4320992F-864E-432B-808D-B18711A20373}" srcId="{EC3730E9-B15A-4339-9793-B6969963C506}" destId="{D80B8032-178C-47E4-A132-01250494E992}" srcOrd="5" destOrd="0" parTransId="{6F47A096-E3D2-4F7F-94D8-CF169C2DF98F}" sibTransId="{88166C39-B8DB-4932-AB14-EA91DDB685B8}"/>
    <dgm:cxn modelId="{B39A7D36-26E1-4F17-9A5F-4B895DFF2B9F}" srcId="{EC3730E9-B15A-4339-9793-B6969963C506}" destId="{156D1C09-453E-473B-BEA0-1ED60411B00B}" srcOrd="0" destOrd="0" parTransId="{C8FE13C8-64B7-4090-A6F8-CAA795A02676}" sibTransId="{7A420FEB-5A4F-4340-9AA5-41F7316AE094}"/>
    <dgm:cxn modelId="{0C15EA41-E1D2-3541-9A4D-4E8FA4FDA7EF}" type="presOf" srcId="{EC3730E9-B15A-4339-9793-B6969963C506}" destId="{DD3B3CB2-41DD-3A49-909F-FBA32F480B4E}" srcOrd="0" destOrd="0" presId="urn:microsoft.com/office/officeart/2005/8/layout/vList2"/>
    <dgm:cxn modelId="{7074E44C-5749-8D40-A2A5-C371D07BA51C}" type="presOf" srcId="{25049111-455F-4E8F-958C-47EC32A442DF}" destId="{CFAD7B92-DCD8-AE4E-B51A-439BC3BD1E16}" srcOrd="0" destOrd="0" presId="urn:microsoft.com/office/officeart/2005/8/layout/vList2"/>
    <dgm:cxn modelId="{5770935A-8F8C-4901-922F-2EB9ACEE84B8}" srcId="{EC3730E9-B15A-4339-9793-B6969963C506}" destId="{FB37BA69-2B2E-470F-A215-96827BDFF72A}" srcOrd="1" destOrd="0" parTransId="{83B18662-2490-4BA0-A09C-1C8EA5142957}" sibTransId="{3924FEEE-8236-4A9C-A54C-44132787D743}"/>
    <dgm:cxn modelId="{72B8316A-5246-9B4F-BC9B-C074CC00682D}" type="presOf" srcId="{FB37BA69-2B2E-470F-A215-96827BDFF72A}" destId="{05D3CDD8-9C33-0549-A08E-DA0336C42BE2}" srcOrd="0" destOrd="0" presId="urn:microsoft.com/office/officeart/2005/8/layout/vList2"/>
    <dgm:cxn modelId="{73BF228B-D80D-4D01-BBBC-57ECF833E8E9}" srcId="{EC3730E9-B15A-4339-9793-B6969963C506}" destId="{B3752150-1E94-4112-9374-930C0CC139B9}" srcOrd="4" destOrd="0" parTransId="{F23352FD-9BB4-48D6-A55E-2177B3D5D7D7}" sibTransId="{BD9BB55A-A63F-4053-ABB6-8D198359353F}"/>
    <dgm:cxn modelId="{8E41FAA0-E171-444A-9AD5-0EC4C33BBB19}" type="presOf" srcId="{D80B8032-178C-47E4-A132-01250494E992}" destId="{CF3A5E58-46DF-BD43-8875-39D91A2D0449}" srcOrd="0" destOrd="0" presId="urn:microsoft.com/office/officeart/2005/8/layout/vList2"/>
    <dgm:cxn modelId="{7A27E8A5-D1C6-2040-BE7E-61B5378AC01A}" type="presOf" srcId="{5A72E5EE-CCA2-43B7-96F8-2B3B374B78BF}" destId="{6F9074BC-18E8-E54D-BDBF-ABB6A978621E}" srcOrd="0" destOrd="0" presId="urn:microsoft.com/office/officeart/2005/8/layout/vList2"/>
    <dgm:cxn modelId="{7B8ABAE9-D6B0-D549-8D85-87A5C357589B}" type="presOf" srcId="{156D1C09-453E-473B-BEA0-1ED60411B00B}" destId="{89673974-EAD5-FC4E-A6AE-729417D72A37}" srcOrd="0" destOrd="0" presId="urn:microsoft.com/office/officeart/2005/8/layout/vList2"/>
    <dgm:cxn modelId="{660237F8-792E-4563-BB26-AFB0336F0014}" srcId="{EC3730E9-B15A-4339-9793-B6969963C506}" destId="{5A72E5EE-CCA2-43B7-96F8-2B3B374B78BF}" srcOrd="2" destOrd="0" parTransId="{083E640C-F7B6-40ED-ABE3-DD4E9FD641F2}" sibTransId="{6E7B9D71-D5AE-48A2-A4B7-0506A18B50D2}"/>
    <dgm:cxn modelId="{6895C573-5B1F-0649-98D3-42B4CBBC5289}" type="presParOf" srcId="{DD3B3CB2-41DD-3A49-909F-FBA32F480B4E}" destId="{89673974-EAD5-FC4E-A6AE-729417D72A37}" srcOrd="0" destOrd="0" presId="urn:microsoft.com/office/officeart/2005/8/layout/vList2"/>
    <dgm:cxn modelId="{CEC4B6A1-C409-314B-834D-17972989B7E1}" type="presParOf" srcId="{DD3B3CB2-41DD-3A49-909F-FBA32F480B4E}" destId="{ADF8B3BC-78A7-B846-8391-7C51D90637D3}" srcOrd="1" destOrd="0" presId="urn:microsoft.com/office/officeart/2005/8/layout/vList2"/>
    <dgm:cxn modelId="{F403DCF0-4C45-5B44-B741-CF9BFFB7894F}" type="presParOf" srcId="{DD3B3CB2-41DD-3A49-909F-FBA32F480B4E}" destId="{05D3CDD8-9C33-0549-A08E-DA0336C42BE2}" srcOrd="2" destOrd="0" presId="urn:microsoft.com/office/officeart/2005/8/layout/vList2"/>
    <dgm:cxn modelId="{0D380ED6-6896-2D4B-AAC5-E179A8FF9149}" type="presParOf" srcId="{DD3B3CB2-41DD-3A49-909F-FBA32F480B4E}" destId="{9E3B1498-8C59-1B4B-BE62-3C53FF211A8F}" srcOrd="3" destOrd="0" presId="urn:microsoft.com/office/officeart/2005/8/layout/vList2"/>
    <dgm:cxn modelId="{36DB526A-A2F6-114E-952A-93CD31CEAAE7}" type="presParOf" srcId="{DD3B3CB2-41DD-3A49-909F-FBA32F480B4E}" destId="{6F9074BC-18E8-E54D-BDBF-ABB6A978621E}" srcOrd="4" destOrd="0" presId="urn:microsoft.com/office/officeart/2005/8/layout/vList2"/>
    <dgm:cxn modelId="{BC491C7F-858C-354B-B61D-A4D2A0DE6F83}" type="presParOf" srcId="{DD3B3CB2-41DD-3A49-909F-FBA32F480B4E}" destId="{6E0DCB76-3A97-3B4F-BB18-9E2C38963457}" srcOrd="5" destOrd="0" presId="urn:microsoft.com/office/officeart/2005/8/layout/vList2"/>
    <dgm:cxn modelId="{74505F86-ABE0-884A-87EF-7EF7CC15B730}" type="presParOf" srcId="{DD3B3CB2-41DD-3A49-909F-FBA32F480B4E}" destId="{CFAD7B92-DCD8-AE4E-B51A-439BC3BD1E16}" srcOrd="6" destOrd="0" presId="urn:microsoft.com/office/officeart/2005/8/layout/vList2"/>
    <dgm:cxn modelId="{B1335980-F446-7D4C-9B55-73E39DF4579D}" type="presParOf" srcId="{DD3B3CB2-41DD-3A49-909F-FBA32F480B4E}" destId="{0A497CEA-3185-9F48-A063-07DB54380AF0}" srcOrd="7" destOrd="0" presId="urn:microsoft.com/office/officeart/2005/8/layout/vList2"/>
    <dgm:cxn modelId="{3EB9F816-2488-6D41-8E1D-089F0A55E925}" type="presParOf" srcId="{DD3B3CB2-41DD-3A49-909F-FBA32F480B4E}" destId="{2731842D-6D83-F643-9B3B-2CFF6943D21E}" srcOrd="8" destOrd="0" presId="urn:microsoft.com/office/officeart/2005/8/layout/vList2"/>
    <dgm:cxn modelId="{66F243B8-D7D5-A241-A8AA-F98ACC9035BC}" type="presParOf" srcId="{DD3B3CB2-41DD-3A49-909F-FBA32F480B4E}" destId="{79039577-0A00-7F4D-99AD-D303BC391693}" srcOrd="9" destOrd="0" presId="urn:microsoft.com/office/officeart/2005/8/layout/vList2"/>
    <dgm:cxn modelId="{30934B71-7A72-B641-B80D-BA1BF73CCE07}" type="presParOf" srcId="{DD3B3CB2-41DD-3A49-909F-FBA32F480B4E}" destId="{CF3A5E58-46DF-BD43-8875-39D91A2D0449}"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3730E9-B15A-4339-9793-B6969963C506}"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156D1C09-453E-473B-BEA0-1ED60411B00B}">
      <dgm:prSet/>
      <dgm:spPr/>
      <dgm:t>
        <a:bodyPr/>
        <a:lstStyle/>
        <a:p>
          <a:pPr>
            <a:lnSpc>
              <a:spcPct val="100000"/>
            </a:lnSpc>
          </a:pPr>
          <a:r>
            <a:rPr lang="en-US" dirty="0"/>
            <a:t>Global Cyber Crime Will Cost 6trl in 2021   </a:t>
          </a:r>
        </a:p>
      </dgm:t>
    </dgm:pt>
    <dgm:pt modelId="{C8FE13C8-64B7-4090-A6F8-CAA795A02676}" type="parTrans" cxnId="{B39A7D36-26E1-4F17-9A5F-4B895DFF2B9F}">
      <dgm:prSet/>
      <dgm:spPr/>
      <dgm:t>
        <a:bodyPr/>
        <a:lstStyle/>
        <a:p>
          <a:endParaRPr lang="en-US"/>
        </a:p>
      </dgm:t>
    </dgm:pt>
    <dgm:pt modelId="{7A420FEB-5A4F-4340-9AA5-41F7316AE094}" type="sibTrans" cxnId="{B39A7D36-26E1-4F17-9A5F-4B895DFF2B9F}">
      <dgm:prSet/>
      <dgm:spPr/>
      <dgm:t>
        <a:bodyPr/>
        <a:lstStyle/>
        <a:p>
          <a:endParaRPr lang="en-US"/>
        </a:p>
      </dgm:t>
    </dgm:pt>
    <dgm:pt modelId="{FB37BA69-2B2E-470F-A215-96827BDFF72A}">
      <dgm:prSet/>
      <dgm:spPr/>
      <dgm:t>
        <a:bodyPr/>
        <a:lstStyle/>
        <a:p>
          <a:pPr>
            <a:lnSpc>
              <a:spcPct val="100000"/>
            </a:lnSpc>
          </a:pPr>
          <a:r>
            <a:rPr lang="en-US" dirty="0"/>
            <a:t>notable breaches?</a:t>
          </a:r>
        </a:p>
      </dgm:t>
    </dgm:pt>
    <dgm:pt modelId="{83B18662-2490-4BA0-A09C-1C8EA5142957}" type="parTrans" cxnId="{5770935A-8F8C-4901-922F-2EB9ACEE84B8}">
      <dgm:prSet/>
      <dgm:spPr/>
      <dgm:t>
        <a:bodyPr/>
        <a:lstStyle/>
        <a:p>
          <a:endParaRPr lang="en-US"/>
        </a:p>
      </dgm:t>
    </dgm:pt>
    <dgm:pt modelId="{3924FEEE-8236-4A9C-A54C-44132787D743}" type="sibTrans" cxnId="{5770935A-8F8C-4901-922F-2EB9ACEE84B8}">
      <dgm:prSet/>
      <dgm:spPr/>
      <dgm:t>
        <a:bodyPr/>
        <a:lstStyle/>
        <a:p>
          <a:endParaRPr lang="en-US"/>
        </a:p>
      </dgm:t>
    </dgm:pt>
    <dgm:pt modelId="{5A72E5EE-CCA2-43B7-96F8-2B3B374B78BF}">
      <dgm:prSet/>
      <dgm:spPr/>
      <dgm:t>
        <a:bodyPr/>
        <a:lstStyle/>
        <a:p>
          <a:pPr>
            <a:lnSpc>
              <a:spcPct val="100000"/>
            </a:lnSpc>
          </a:pPr>
          <a:r>
            <a:rPr lang="en-US" dirty="0"/>
            <a:t>2019: MARRIOT’S breach liked 383mln cards</a:t>
          </a:r>
        </a:p>
      </dgm:t>
    </dgm:pt>
    <dgm:pt modelId="{083E640C-F7B6-40ED-ABE3-DD4E9FD641F2}" type="parTrans" cxnId="{660237F8-792E-4563-BB26-AFB0336F0014}">
      <dgm:prSet/>
      <dgm:spPr/>
      <dgm:t>
        <a:bodyPr/>
        <a:lstStyle/>
        <a:p>
          <a:endParaRPr lang="en-US"/>
        </a:p>
      </dgm:t>
    </dgm:pt>
    <dgm:pt modelId="{6E7B9D71-D5AE-48A2-A4B7-0506A18B50D2}" type="sibTrans" cxnId="{660237F8-792E-4563-BB26-AFB0336F0014}">
      <dgm:prSet/>
      <dgm:spPr/>
      <dgm:t>
        <a:bodyPr/>
        <a:lstStyle/>
        <a:p>
          <a:endParaRPr lang="en-US"/>
        </a:p>
      </dgm:t>
    </dgm:pt>
    <dgm:pt modelId="{25049111-455F-4E8F-958C-47EC32A442DF}">
      <dgm:prSet/>
      <dgm:spPr/>
      <dgm:t>
        <a:bodyPr/>
        <a:lstStyle/>
        <a:p>
          <a:pPr>
            <a:lnSpc>
              <a:spcPct val="100000"/>
            </a:lnSpc>
          </a:pPr>
          <a:r>
            <a:rPr lang="en-US" dirty="0"/>
            <a:t>2017: Equifax’s breach liked 145mln individual data</a:t>
          </a:r>
        </a:p>
      </dgm:t>
    </dgm:pt>
    <dgm:pt modelId="{159726F7-69AB-4E28-8F2D-35BC9D11A02F}" type="parTrans" cxnId="{E0FACB26-A657-416A-807A-6F5E7684CF78}">
      <dgm:prSet/>
      <dgm:spPr/>
      <dgm:t>
        <a:bodyPr/>
        <a:lstStyle/>
        <a:p>
          <a:endParaRPr lang="en-US"/>
        </a:p>
      </dgm:t>
    </dgm:pt>
    <dgm:pt modelId="{EF8B55E5-AC18-4065-A705-2D51FEF8DC43}" type="sibTrans" cxnId="{E0FACB26-A657-416A-807A-6F5E7684CF78}">
      <dgm:prSet/>
      <dgm:spPr/>
      <dgm:t>
        <a:bodyPr/>
        <a:lstStyle/>
        <a:p>
          <a:endParaRPr lang="en-US"/>
        </a:p>
      </dgm:t>
    </dgm:pt>
    <dgm:pt modelId="{768B275A-B93D-434C-A95D-74AFA2D19637}" type="pres">
      <dgm:prSet presAssocID="{EC3730E9-B15A-4339-9793-B6969963C506}" presName="root" presStyleCnt="0">
        <dgm:presLayoutVars>
          <dgm:dir/>
          <dgm:resizeHandles val="exact"/>
        </dgm:presLayoutVars>
      </dgm:prSet>
      <dgm:spPr/>
    </dgm:pt>
    <dgm:pt modelId="{23ABB2C6-6F57-446A-B8FD-DB304BF50DE5}" type="pres">
      <dgm:prSet presAssocID="{156D1C09-453E-473B-BEA0-1ED60411B00B}" presName="compNode" presStyleCnt="0"/>
      <dgm:spPr/>
    </dgm:pt>
    <dgm:pt modelId="{614D8D3A-BAB8-4ED5-9321-FE259F9B38BE}" type="pres">
      <dgm:prSet presAssocID="{156D1C09-453E-473B-BEA0-1ED60411B00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rth Globe Americas"/>
        </a:ext>
      </dgm:extLst>
    </dgm:pt>
    <dgm:pt modelId="{F9D3C733-AA4C-4EAF-BAE8-98B0E3E18663}" type="pres">
      <dgm:prSet presAssocID="{156D1C09-453E-473B-BEA0-1ED60411B00B}" presName="spaceRect" presStyleCnt="0"/>
      <dgm:spPr/>
    </dgm:pt>
    <dgm:pt modelId="{A4B253CB-2584-4646-AA1F-977728C8EE6C}" type="pres">
      <dgm:prSet presAssocID="{156D1C09-453E-473B-BEA0-1ED60411B00B}" presName="textRect" presStyleLbl="revTx" presStyleIdx="0" presStyleCnt="4">
        <dgm:presLayoutVars>
          <dgm:chMax val="1"/>
          <dgm:chPref val="1"/>
        </dgm:presLayoutVars>
      </dgm:prSet>
      <dgm:spPr/>
    </dgm:pt>
    <dgm:pt modelId="{D94A03BB-F04F-4D12-A312-1203CD82E234}" type="pres">
      <dgm:prSet presAssocID="{7A420FEB-5A4F-4340-9AA5-41F7316AE094}" presName="sibTrans" presStyleCnt="0"/>
      <dgm:spPr/>
    </dgm:pt>
    <dgm:pt modelId="{653DF59D-F8C9-4C08-B65F-E1C863F144F6}" type="pres">
      <dgm:prSet presAssocID="{FB37BA69-2B2E-470F-A215-96827BDFF72A}" presName="compNode" presStyleCnt="0"/>
      <dgm:spPr/>
    </dgm:pt>
    <dgm:pt modelId="{7695FDEF-78AD-4F09-8953-110D8D9DFD9C}" type="pres">
      <dgm:prSet presAssocID="{FB37BA69-2B2E-470F-A215-96827BDFF72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6674C57A-0FF2-4825-944D-55FCCB16ADBC}" type="pres">
      <dgm:prSet presAssocID="{FB37BA69-2B2E-470F-A215-96827BDFF72A}" presName="spaceRect" presStyleCnt="0"/>
      <dgm:spPr/>
    </dgm:pt>
    <dgm:pt modelId="{443CEA63-3314-4937-A4C9-C72914A01D37}" type="pres">
      <dgm:prSet presAssocID="{FB37BA69-2B2E-470F-A215-96827BDFF72A}" presName="textRect" presStyleLbl="revTx" presStyleIdx="1" presStyleCnt="4">
        <dgm:presLayoutVars>
          <dgm:chMax val="1"/>
          <dgm:chPref val="1"/>
        </dgm:presLayoutVars>
      </dgm:prSet>
      <dgm:spPr/>
    </dgm:pt>
    <dgm:pt modelId="{6207EF08-7752-4AB4-898F-EC887EED9CEE}" type="pres">
      <dgm:prSet presAssocID="{3924FEEE-8236-4A9C-A54C-44132787D743}" presName="sibTrans" presStyleCnt="0"/>
      <dgm:spPr/>
    </dgm:pt>
    <dgm:pt modelId="{7EC8FB0C-F346-49EF-99C4-ED6626474278}" type="pres">
      <dgm:prSet presAssocID="{5A72E5EE-CCA2-43B7-96F8-2B3B374B78BF}" presName="compNode" presStyleCnt="0"/>
      <dgm:spPr/>
    </dgm:pt>
    <dgm:pt modelId="{11B46240-B601-4EDF-AFA7-9C56672DE7BD}" type="pres">
      <dgm:prSet presAssocID="{5A72E5EE-CCA2-43B7-96F8-2B3B374B78BF}" presName="iconRect" presStyleLbl="node1" presStyleIdx="2" presStyleCnt="4"/>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heckmark"/>
        </a:ext>
      </dgm:extLst>
    </dgm:pt>
    <dgm:pt modelId="{F586451D-333E-4BF0-A607-16B3FA8A46C3}" type="pres">
      <dgm:prSet presAssocID="{5A72E5EE-CCA2-43B7-96F8-2B3B374B78BF}" presName="spaceRect" presStyleCnt="0"/>
      <dgm:spPr/>
    </dgm:pt>
    <dgm:pt modelId="{1273662A-7089-4B78-94A9-12A7F8A3252A}" type="pres">
      <dgm:prSet presAssocID="{5A72E5EE-CCA2-43B7-96F8-2B3B374B78BF}" presName="textRect" presStyleLbl="revTx" presStyleIdx="2" presStyleCnt="4">
        <dgm:presLayoutVars>
          <dgm:chMax val="1"/>
          <dgm:chPref val="1"/>
        </dgm:presLayoutVars>
      </dgm:prSet>
      <dgm:spPr/>
    </dgm:pt>
    <dgm:pt modelId="{A91C8AFF-5A9D-4CA3-9D7B-60F02ABE1FE5}" type="pres">
      <dgm:prSet presAssocID="{6E7B9D71-D5AE-48A2-A4B7-0506A18B50D2}" presName="sibTrans" presStyleCnt="0"/>
      <dgm:spPr/>
    </dgm:pt>
    <dgm:pt modelId="{D6FF83EF-7E34-4415-A5A1-ED12164C14C3}" type="pres">
      <dgm:prSet presAssocID="{25049111-455F-4E8F-958C-47EC32A442DF}" presName="compNode" presStyleCnt="0"/>
      <dgm:spPr/>
    </dgm:pt>
    <dgm:pt modelId="{D80E368E-4B86-4D26-9092-800160AC77E5}" type="pres">
      <dgm:prSet presAssocID="{25049111-455F-4E8F-958C-47EC32A442DF}" presName="iconRect" presStyleLbl="node1" presStyleIdx="3" presStyleCnt="4"/>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ar chart"/>
        </a:ext>
      </dgm:extLst>
    </dgm:pt>
    <dgm:pt modelId="{6BA2ED7B-221F-4E40-B469-26BAA3024682}" type="pres">
      <dgm:prSet presAssocID="{25049111-455F-4E8F-958C-47EC32A442DF}" presName="spaceRect" presStyleCnt="0"/>
      <dgm:spPr/>
    </dgm:pt>
    <dgm:pt modelId="{07E16A4F-DF75-47D9-8DC9-B3D36EB57E24}" type="pres">
      <dgm:prSet presAssocID="{25049111-455F-4E8F-958C-47EC32A442DF}" presName="textRect" presStyleLbl="revTx" presStyleIdx="3" presStyleCnt="4">
        <dgm:presLayoutVars>
          <dgm:chMax val="1"/>
          <dgm:chPref val="1"/>
        </dgm:presLayoutVars>
      </dgm:prSet>
      <dgm:spPr/>
    </dgm:pt>
  </dgm:ptLst>
  <dgm:cxnLst>
    <dgm:cxn modelId="{E0FACB26-A657-416A-807A-6F5E7684CF78}" srcId="{EC3730E9-B15A-4339-9793-B6969963C506}" destId="{25049111-455F-4E8F-958C-47EC32A442DF}" srcOrd="3" destOrd="0" parTransId="{159726F7-69AB-4E28-8F2D-35BC9D11A02F}" sibTransId="{EF8B55E5-AC18-4065-A705-2D51FEF8DC43}"/>
    <dgm:cxn modelId="{B39A7D36-26E1-4F17-9A5F-4B895DFF2B9F}" srcId="{EC3730E9-B15A-4339-9793-B6969963C506}" destId="{156D1C09-453E-473B-BEA0-1ED60411B00B}" srcOrd="0" destOrd="0" parTransId="{C8FE13C8-64B7-4090-A6F8-CAA795A02676}" sibTransId="{7A420FEB-5A4F-4340-9AA5-41F7316AE094}"/>
    <dgm:cxn modelId="{5770935A-8F8C-4901-922F-2EB9ACEE84B8}" srcId="{EC3730E9-B15A-4339-9793-B6969963C506}" destId="{FB37BA69-2B2E-470F-A215-96827BDFF72A}" srcOrd="1" destOrd="0" parTransId="{83B18662-2490-4BA0-A09C-1C8EA5142957}" sibTransId="{3924FEEE-8236-4A9C-A54C-44132787D743}"/>
    <dgm:cxn modelId="{67376065-B027-3E41-A0CA-931F0529C8A0}" type="presOf" srcId="{5A72E5EE-CCA2-43B7-96F8-2B3B374B78BF}" destId="{1273662A-7089-4B78-94A9-12A7F8A3252A}" srcOrd="0" destOrd="0" presId="urn:microsoft.com/office/officeart/2018/2/layout/IconLabelList"/>
    <dgm:cxn modelId="{81064881-980E-5245-B8F5-B747CA0DFD4F}" type="presOf" srcId="{FB37BA69-2B2E-470F-A215-96827BDFF72A}" destId="{443CEA63-3314-4937-A4C9-C72914A01D37}" srcOrd="0" destOrd="0" presId="urn:microsoft.com/office/officeart/2018/2/layout/IconLabelList"/>
    <dgm:cxn modelId="{DDA56488-5372-2E49-809C-E528E9870CD1}" type="presOf" srcId="{156D1C09-453E-473B-BEA0-1ED60411B00B}" destId="{A4B253CB-2584-4646-AA1F-977728C8EE6C}" srcOrd="0" destOrd="0" presId="urn:microsoft.com/office/officeart/2018/2/layout/IconLabelList"/>
    <dgm:cxn modelId="{298EC8C7-A2C3-0A43-BE6C-D1B03DA13D49}" type="presOf" srcId="{EC3730E9-B15A-4339-9793-B6969963C506}" destId="{768B275A-B93D-434C-A95D-74AFA2D19637}" srcOrd="0" destOrd="0" presId="urn:microsoft.com/office/officeart/2018/2/layout/IconLabelList"/>
    <dgm:cxn modelId="{660237F8-792E-4563-BB26-AFB0336F0014}" srcId="{EC3730E9-B15A-4339-9793-B6969963C506}" destId="{5A72E5EE-CCA2-43B7-96F8-2B3B374B78BF}" srcOrd="2" destOrd="0" parTransId="{083E640C-F7B6-40ED-ABE3-DD4E9FD641F2}" sibTransId="{6E7B9D71-D5AE-48A2-A4B7-0506A18B50D2}"/>
    <dgm:cxn modelId="{320349FC-99E0-C14F-9060-86738283D5AA}" type="presOf" srcId="{25049111-455F-4E8F-958C-47EC32A442DF}" destId="{07E16A4F-DF75-47D9-8DC9-B3D36EB57E24}" srcOrd="0" destOrd="0" presId="urn:microsoft.com/office/officeart/2018/2/layout/IconLabelList"/>
    <dgm:cxn modelId="{926E6550-6B0D-1F4B-B178-82D8F6BFAA23}" type="presParOf" srcId="{768B275A-B93D-434C-A95D-74AFA2D19637}" destId="{23ABB2C6-6F57-446A-B8FD-DB304BF50DE5}" srcOrd="0" destOrd="0" presId="urn:microsoft.com/office/officeart/2018/2/layout/IconLabelList"/>
    <dgm:cxn modelId="{01A70A2E-8CC7-224C-A75A-835E9312A3B3}" type="presParOf" srcId="{23ABB2C6-6F57-446A-B8FD-DB304BF50DE5}" destId="{614D8D3A-BAB8-4ED5-9321-FE259F9B38BE}" srcOrd="0" destOrd="0" presId="urn:microsoft.com/office/officeart/2018/2/layout/IconLabelList"/>
    <dgm:cxn modelId="{15236BBC-3A71-FB4A-94B8-C6975B7FDD03}" type="presParOf" srcId="{23ABB2C6-6F57-446A-B8FD-DB304BF50DE5}" destId="{F9D3C733-AA4C-4EAF-BAE8-98B0E3E18663}" srcOrd="1" destOrd="0" presId="urn:microsoft.com/office/officeart/2018/2/layout/IconLabelList"/>
    <dgm:cxn modelId="{85FAD133-1C74-7B40-8045-E8BF8326E19E}" type="presParOf" srcId="{23ABB2C6-6F57-446A-B8FD-DB304BF50DE5}" destId="{A4B253CB-2584-4646-AA1F-977728C8EE6C}" srcOrd="2" destOrd="0" presId="urn:microsoft.com/office/officeart/2018/2/layout/IconLabelList"/>
    <dgm:cxn modelId="{DC69BD80-3EE4-E54C-8EC4-927D47A987EC}" type="presParOf" srcId="{768B275A-B93D-434C-A95D-74AFA2D19637}" destId="{D94A03BB-F04F-4D12-A312-1203CD82E234}" srcOrd="1" destOrd="0" presId="urn:microsoft.com/office/officeart/2018/2/layout/IconLabelList"/>
    <dgm:cxn modelId="{93D9D811-8DA2-0141-A7E7-2EF8A8EF3433}" type="presParOf" srcId="{768B275A-B93D-434C-A95D-74AFA2D19637}" destId="{653DF59D-F8C9-4C08-B65F-E1C863F144F6}" srcOrd="2" destOrd="0" presId="urn:microsoft.com/office/officeart/2018/2/layout/IconLabelList"/>
    <dgm:cxn modelId="{8C4D1B3B-2688-2B4C-A2D5-79BDA4833F0C}" type="presParOf" srcId="{653DF59D-F8C9-4C08-B65F-E1C863F144F6}" destId="{7695FDEF-78AD-4F09-8953-110D8D9DFD9C}" srcOrd="0" destOrd="0" presId="urn:microsoft.com/office/officeart/2018/2/layout/IconLabelList"/>
    <dgm:cxn modelId="{1DD61D32-0C01-494B-BCA9-76832B6F5387}" type="presParOf" srcId="{653DF59D-F8C9-4C08-B65F-E1C863F144F6}" destId="{6674C57A-0FF2-4825-944D-55FCCB16ADBC}" srcOrd="1" destOrd="0" presId="urn:microsoft.com/office/officeart/2018/2/layout/IconLabelList"/>
    <dgm:cxn modelId="{3C11BF43-0234-5043-814E-201EB5829E14}" type="presParOf" srcId="{653DF59D-F8C9-4C08-B65F-E1C863F144F6}" destId="{443CEA63-3314-4937-A4C9-C72914A01D37}" srcOrd="2" destOrd="0" presId="urn:microsoft.com/office/officeart/2018/2/layout/IconLabelList"/>
    <dgm:cxn modelId="{FCF7A172-10BC-9543-B7B5-AB763539F488}" type="presParOf" srcId="{768B275A-B93D-434C-A95D-74AFA2D19637}" destId="{6207EF08-7752-4AB4-898F-EC887EED9CEE}" srcOrd="3" destOrd="0" presId="urn:microsoft.com/office/officeart/2018/2/layout/IconLabelList"/>
    <dgm:cxn modelId="{FD2BDCF6-83B7-C04F-831D-79C68E3F18B6}" type="presParOf" srcId="{768B275A-B93D-434C-A95D-74AFA2D19637}" destId="{7EC8FB0C-F346-49EF-99C4-ED6626474278}" srcOrd="4" destOrd="0" presId="urn:microsoft.com/office/officeart/2018/2/layout/IconLabelList"/>
    <dgm:cxn modelId="{1FBA41D0-E67A-0F4F-A0E2-045C5223611B}" type="presParOf" srcId="{7EC8FB0C-F346-49EF-99C4-ED6626474278}" destId="{11B46240-B601-4EDF-AFA7-9C56672DE7BD}" srcOrd="0" destOrd="0" presId="urn:microsoft.com/office/officeart/2018/2/layout/IconLabelList"/>
    <dgm:cxn modelId="{33FD5658-1842-FD42-9BE9-5F2A40062AE5}" type="presParOf" srcId="{7EC8FB0C-F346-49EF-99C4-ED6626474278}" destId="{F586451D-333E-4BF0-A607-16B3FA8A46C3}" srcOrd="1" destOrd="0" presId="urn:microsoft.com/office/officeart/2018/2/layout/IconLabelList"/>
    <dgm:cxn modelId="{4A45FD6B-21FC-FF4A-9907-1C4F572E41D1}" type="presParOf" srcId="{7EC8FB0C-F346-49EF-99C4-ED6626474278}" destId="{1273662A-7089-4B78-94A9-12A7F8A3252A}" srcOrd="2" destOrd="0" presId="urn:microsoft.com/office/officeart/2018/2/layout/IconLabelList"/>
    <dgm:cxn modelId="{307C432D-1024-2646-A7AA-5B7DA85145CB}" type="presParOf" srcId="{768B275A-B93D-434C-A95D-74AFA2D19637}" destId="{A91C8AFF-5A9D-4CA3-9D7B-60F02ABE1FE5}" srcOrd="5" destOrd="0" presId="urn:microsoft.com/office/officeart/2018/2/layout/IconLabelList"/>
    <dgm:cxn modelId="{9C959F2E-0102-A543-8680-8D487BCA6107}" type="presParOf" srcId="{768B275A-B93D-434C-A95D-74AFA2D19637}" destId="{D6FF83EF-7E34-4415-A5A1-ED12164C14C3}" srcOrd="6" destOrd="0" presId="urn:microsoft.com/office/officeart/2018/2/layout/IconLabelList"/>
    <dgm:cxn modelId="{C63E8A43-2528-1E4A-BE8E-953C5BF5A7F6}" type="presParOf" srcId="{D6FF83EF-7E34-4415-A5A1-ED12164C14C3}" destId="{D80E368E-4B86-4D26-9092-800160AC77E5}" srcOrd="0" destOrd="0" presId="urn:microsoft.com/office/officeart/2018/2/layout/IconLabelList"/>
    <dgm:cxn modelId="{E523EBF3-DB60-6648-924C-65589C3D7EE8}" type="presParOf" srcId="{D6FF83EF-7E34-4415-A5A1-ED12164C14C3}" destId="{6BA2ED7B-221F-4E40-B469-26BAA3024682}" srcOrd="1" destOrd="0" presId="urn:microsoft.com/office/officeart/2018/2/layout/IconLabelList"/>
    <dgm:cxn modelId="{D226E797-CF4D-344E-A10D-EEBDCA6990C2}" type="presParOf" srcId="{D6FF83EF-7E34-4415-A5A1-ED12164C14C3}" destId="{07E16A4F-DF75-47D9-8DC9-B3D36EB57E2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C3730E9-B15A-4339-9793-B6969963C506}"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n-US"/>
        </a:p>
      </dgm:t>
    </dgm:pt>
    <dgm:pt modelId="{156D1C09-453E-473B-BEA0-1ED60411B00B}">
      <dgm:prSet/>
      <dgm:spPr/>
      <dgm:t>
        <a:bodyPr/>
        <a:lstStyle/>
        <a:p>
          <a:pPr>
            <a:defRPr cap="all"/>
          </a:pPr>
          <a:r>
            <a:rPr lang="en-US" dirty="0"/>
            <a:t>A pen test lasts a week to two months-SNAPSHOT/Hacker can ATTACK any time BEFORE OR after that</a:t>
          </a:r>
        </a:p>
      </dgm:t>
    </dgm:pt>
    <dgm:pt modelId="{C8FE13C8-64B7-4090-A6F8-CAA795A02676}" type="parTrans" cxnId="{B39A7D36-26E1-4F17-9A5F-4B895DFF2B9F}">
      <dgm:prSet/>
      <dgm:spPr/>
      <dgm:t>
        <a:bodyPr/>
        <a:lstStyle/>
        <a:p>
          <a:endParaRPr lang="en-US"/>
        </a:p>
      </dgm:t>
    </dgm:pt>
    <dgm:pt modelId="{7A420FEB-5A4F-4340-9AA5-41F7316AE094}" type="sibTrans" cxnId="{B39A7D36-26E1-4F17-9A5F-4B895DFF2B9F}">
      <dgm:prSet/>
      <dgm:spPr/>
      <dgm:t>
        <a:bodyPr/>
        <a:lstStyle/>
        <a:p>
          <a:endParaRPr lang="en-US"/>
        </a:p>
      </dgm:t>
    </dgm:pt>
    <dgm:pt modelId="{FB37BA69-2B2E-470F-A215-96827BDFF72A}">
      <dgm:prSet/>
      <dgm:spPr/>
      <dgm:t>
        <a:bodyPr/>
        <a:lstStyle/>
        <a:p>
          <a:pPr>
            <a:defRPr cap="all"/>
          </a:pPr>
          <a:r>
            <a:rPr lang="en-US" dirty="0"/>
            <a:t>Everyday</a:t>
          </a:r>
          <a:r>
            <a:rPr lang="en-US" baseline="0" dirty="0"/>
            <a:t> new security threats appear globally</a:t>
          </a:r>
          <a:endParaRPr lang="en-US" dirty="0"/>
        </a:p>
      </dgm:t>
    </dgm:pt>
    <dgm:pt modelId="{83B18662-2490-4BA0-A09C-1C8EA5142957}" type="parTrans" cxnId="{5770935A-8F8C-4901-922F-2EB9ACEE84B8}">
      <dgm:prSet/>
      <dgm:spPr/>
      <dgm:t>
        <a:bodyPr/>
        <a:lstStyle/>
        <a:p>
          <a:endParaRPr lang="en-US"/>
        </a:p>
      </dgm:t>
    </dgm:pt>
    <dgm:pt modelId="{3924FEEE-8236-4A9C-A54C-44132787D743}" type="sibTrans" cxnId="{5770935A-8F8C-4901-922F-2EB9ACEE84B8}">
      <dgm:prSet/>
      <dgm:spPr/>
      <dgm:t>
        <a:bodyPr/>
        <a:lstStyle/>
        <a:p>
          <a:endParaRPr lang="en-US"/>
        </a:p>
      </dgm:t>
    </dgm:pt>
    <dgm:pt modelId="{5A72E5EE-CCA2-43B7-96F8-2B3B374B78BF}">
      <dgm:prSet/>
      <dgm:spPr/>
      <dgm:t>
        <a:bodyPr/>
        <a:lstStyle/>
        <a:p>
          <a:pPr>
            <a:defRPr cap="all"/>
          </a:pPr>
          <a:r>
            <a:rPr lang="en-US" dirty="0"/>
            <a:t>No visibility what was tested and what WAS not</a:t>
          </a:r>
        </a:p>
      </dgm:t>
    </dgm:pt>
    <dgm:pt modelId="{083E640C-F7B6-40ED-ABE3-DD4E9FD641F2}" type="parTrans" cxnId="{660237F8-792E-4563-BB26-AFB0336F0014}">
      <dgm:prSet/>
      <dgm:spPr/>
      <dgm:t>
        <a:bodyPr/>
        <a:lstStyle/>
        <a:p>
          <a:endParaRPr lang="en-US"/>
        </a:p>
      </dgm:t>
    </dgm:pt>
    <dgm:pt modelId="{6E7B9D71-D5AE-48A2-A4B7-0506A18B50D2}" type="sibTrans" cxnId="{660237F8-792E-4563-BB26-AFB0336F0014}">
      <dgm:prSet/>
      <dgm:spPr/>
      <dgm:t>
        <a:bodyPr/>
        <a:lstStyle/>
        <a:p>
          <a:endParaRPr lang="en-US"/>
        </a:p>
      </dgm:t>
    </dgm:pt>
    <dgm:pt modelId="{25049111-455F-4E8F-958C-47EC32A442DF}">
      <dgm:prSet/>
      <dgm:spPr/>
      <dgm:t>
        <a:bodyPr/>
        <a:lstStyle/>
        <a:p>
          <a:pPr>
            <a:defRPr cap="all"/>
          </a:pPr>
          <a:r>
            <a:rPr lang="en-US" dirty="0"/>
            <a:t>Once every year pent test? good luck</a:t>
          </a:r>
        </a:p>
      </dgm:t>
    </dgm:pt>
    <dgm:pt modelId="{159726F7-69AB-4E28-8F2D-35BC9D11A02F}" type="parTrans" cxnId="{E0FACB26-A657-416A-807A-6F5E7684CF78}">
      <dgm:prSet/>
      <dgm:spPr/>
      <dgm:t>
        <a:bodyPr/>
        <a:lstStyle/>
        <a:p>
          <a:endParaRPr lang="en-US"/>
        </a:p>
      </dgm:t>
    </dgm:pt>
    <dgm:pt modelId="{EF8B55E5-AC18-4065-A705-2D51FEF8DC43}" type="sibTrans" cxnId="{E0FACB26-A657-416A-807A-6F5E7684CF78}">
      <dgm:prSet/>
      <dgm:spPr/>
      <dgm:t>
        <a:bodyPr/>
        <a:lstStyle/>
        <a:p>
          <a:endParaRPr lang="en-US"/>
        </a:p>
      </dgm:t>
    </dgm:pt>
    <dgm:pt modelId="{7DBFD05E-3EEE-4D4B-B720-7056E0C0F631}">
      <dgm:prSet/>
      <dgm:spPr/>
      <dgm:t>
        <a:bodyPr/>
        <a:lstStyle/>
        <a:p>
          <a:pPr>
            <a:defRPr cap="all"/>
          </a:pPr>
          <a:r>
            <a:rPr lang="en-US" dirty="0"/>
            <a:t>Hackers have unlimited time and resources!</a:t>
          </a:r>
        </a:p>
      </dgm:t>
    </dgm:pt>
    <dgm:pt modelId="{2F2013F3-2490-4544-8854-14A9C7226B38}" type="parTrans" cxnId="{3AAD91E7-C8BD-3F4C-B8D6-E00CD5847037}">
      <dgm:prSet/>
      <dgm:spPr/>
      <dgm:t>
        <a:bodyPr/>
        <a:lstStyle/>
        <a:p>
          <a:endParaRPr lang="en-US"/>
        </a:p>
      </dgm:t>
    </dgm:pt>
    <dgm:pt modelId="{FC5ABC7C-1922-2E48-9D8A-75BE0E1DF08D}" type="sibTrans" cxnId="{3AAD91E7-C8BD-3F4C-B8D6-E00CD5847037}">
      <dgm:prSet/>
      <dgm:spPr/>
      <dgm:t>
        <a:bodyPr/>
        <a:lstStyle/>
        <a:p>
          <a:endParaRPr lang="en-US"/>
        </a:p>
      </dgm:t>
    </dgm:pt>
    <dgm:pt modelId="{70D1E77E-D3EC-D242-AFFB-097389A2B723}">
      <dgm:prSet/>
      <dgm:spPr/>
      <dgm:t>
        <a:bodyPr/>
        <a:lstStyle/>
        <a:p>
          <a:pPr>
            <a:defRPr cap="all"/>
          </a:pPr>
          <a:r>
            <a:rPr lang="en-US" dirty="0"/>
            <a:t>Solution: real time monitoring 24/7 – AI AND MACHINE LEARNING TECHNIQUES (THE NEW AGE OF CYBER SECURITY)</a:t>
          </a:r>
        </a:p>
      </dgm:t>
    </dgm:pt>
    <dgm:pt modelId="{24D510E3-F2E0-4C49-8FD2-512F5F8031BC}" type="parTrans" cxnId="{434546AA-0FFC-C54E-B8F6-7EED48900C1D}">
      <dgm:prSet/>
      <dgm:spPr/>
      <dgm:t>
        <a:bodyPr/>
        <a:lstStyle/>
        <a:p>
          <a:endParaRPr lang="en-US"/>
        </a:p>
      </dgm:t>
    </dgm:pt>
    <dgm:pt modelId="{D295A5E3-FFBF-C944-A8BB-17A0ABE09432}" type="sibTrans" cxnId="{434546AA-0FFC-C54E-B8F6-7EED48900C1D}">
      <dgm:prSet/>
      <dgm:spPr/>
      <dgm:t>
        <a:bodyPr/>
        <a:lstStyle/>
        <a:p>
          <a:endParaRPr lang="en-US"/>
        </a:p>
      </dgm:t>
    </dgm:pt>
    <dgm:pt modelId="{762699C6-5674-8A49-8D8D-A18758AD2476}" type="pres">
      <dgm:prSet presAssocID="{EC3730E9-B15A-4339-9793-B6969963C506}" presName="linear" presStyleCnt="0">
        <dgm:presLayoutVars>
          <dgm:animLvl val="lvl"/>
          <dgm:resizeHandles val="exact"/>
        </dgm:presLayoutVars>
      </dgm:prSet>
      <dgm:spPr/>
    </dgm:pt>
    <dgm:pt modelId="{4475E57C-7D99-084A-A317-C7540ED5BCE3}" type="pres">
      <dgm:prSet presAssocID="{156D1C09-453E-473B-BEA0-1ED60411B00B}" presName="parentText" presStyleLbl="node1" presStyleIdx="0" presStyleCnt="6">
        <dgm:presLayoutVars>
          <dgm:chMax val="0"/>
          <dgm:bulletEnabled val="1"/>
        </dgm:presLayoutVars>
      </dgm:prSet>
      <dgm:spPr/>
    </dgm:pt>
    <dgm:pt modelId="{A17E650F-A88F-594C-9418-1BB791977A09}" type="pres">
      <dgm:prSet presAssocID="{7A420FEB-5A4F-4340-9AA5-41F7316AE094}" presName="spacer" presStyleCnt="0"/>
      <dgm:spPr/>
    </dgm:pt>
    <dgm:pt modelId="{E273C73B-F5E9-F143-8C20-790269F6F5B4}" type="pres">
      <dgm:prSet presAssocID="{FB37BA69-2B2E-470F-A215-96827BDFF72A}" presName="parentText" presStyleLbl="node1" presStyleIdx="1" presStyleCnt="6">
        <dgm:presLayoutVars>
          <dgm:chMax val="0"/>
          <dgm:bulletEnabled val="1"/>
        </dgm:presLayoutVars>
      </dgm:prSet>
      <dgm:spPr/>
    </dgm:pt>
    <dgm:pt modelId="{F508B4E3-DB14-CB4F-B2BF-FEA75CF3F860}" type="pres">
      <dgm:prSet presAssocID="{3924FEEE-8236-4A9C-A54C-44132787D743}" presName="spacer" presStyleCnt="0"/>
      <dgm:spPr/>
    </dgm:pt>
    <dgm:pt modelId="{6C45CEE5-343C-0E46-8EBB-9663D5D4F058}" type="pres">
      <dgm:prSet presAssocID="{5A72E5EE-CCA2-43B7-96F8-2B3B374B78BF}" presName="parentText" presStyleLbl="node1" presStyleIdx="2" presStyleCnt="6">
        <dgm:presLayoutVars>
          <dgm:chMax val="0"/>
          <dgm:bulletEnabled val="1"/>
        </dgm:presLayoutVars>
      </dgm:prSet>
      <dgm:spPr/>
    </dgm:pt>
    <dgm:pt modelId="{A5C7F8AC-01D6-5A41-BBF7-54E47D239C91}" type="pres">
      <dgm:prSet presAssocID="{6E7B9D71-D5AE-48A2-A4B7-0506A18B50D2}" presName="spacer" presStyleCnt="0"/>
      <dgm:spPr/>
    </dgm:pt>
    <dgm:pt modelId="{C75BEE14-2ED3-EE46-A8D6-CA3B3C0BF118}" type="pres">
      <dgm:prSet presAssocID="{25049111-455F-4E8F-958C-47EC32A442DF}" presName="parentText" presStyleLbl="node1" presStyleIdx="3" presStyleCnt="6">
        <dgm:presLayoutVars>
          <dgm:chMax val="0"/>
          <dgm:bulletEnabled val="1"/>
        </dgm:presLayoutVars>
      </dgm:prSet>
      <dgm:spPr/>
    </dgm:pt>
    <dgm:pt modelId="{CED7E48B-065A-8C49-B915-D0142380B8B0}" type="pres">
      <dgm:prSet presAssocID="{EF8B55E5-AC18-4065-A705-2D51FEF8DC43}" presName="spacer" presStyleCnt="0"/>
      <dgm:spPr/>
    </dgm:pt>
    <dgm:pt modelId="{D63AC9C7-B3AB-3642-9E24-6E036445F5DC}" type="pres">
      <dgm:prSet presAssocID="{7DBFD05E-3EEE-4D4B-B720-7056E0C0F631}" presName="parentText" presStyleLbl="node1" presStyleIdx="4" presStyleCnt="6">
        <dgm:presLayoutVars>
          <dgm:chMax val="0"/>
          <dgm:bulletEnabled val="1"/>
        </dgm:presLayoutVars>
      </dgm:prSet>
      <dgm:spPr/>
    </dgm:pt>
    <dgm:pt modelId="{4FBAB692-D7A0-6B4B-BC59-0B752BEE1DDE}" type="pres">
      <dgm:prSet presAssocID="{FC5ABC7C-1922-2E48-9D8A-75BE0E1DF08D}" presName="spacer" presStyleCnt="0"/>
      <dgm:spPr/>
    </dgm:pt>
    <dgm:pt modelId="{99082147-CF8E-304A-A0AA-0FA269773188}" type="pres">
      <dgm:prSet presAssocID="{70D1E77E-D3EC-D242-AFFB-097389A2B723}" presName="parentText" presStyleLbl="node1" presStyleIdx="5" presStyleCnt="6">
        <dgm:presLayoutVars>
          <dgm:chMax val="0"/>
          <dgm:bulletEnabled val="1"/>
        </dgm:presLayoutVars>
      </dgm:prSet>
      <dgm:spPr/>
    </dgm:pt>
  </dgm:ptLst>
  <dgm:cxnLst>
    <dgm:cxn modelId="{E0FACB26-A657-416A-807A-6F5E7684CF78}" srcId="{EC3730E9-B15A-4339-9793-B6969963C506}" destId="{25049111-455F-4E8F-958C-47EC32A442DF}" srcOrd="3" destOrd="0" parTransId="{159726F7-69AB-4E28-8F2D-35BC9D11A02F}" sibTransId="{EF8B55E5-AC18-4065-A705-2D51FEF8DC43}"/>
    <dgm:cxn modelId="{B39A7D36-26E1-4F17-9A5F-4B895DFF2B9F}" srcId="{EC3730E9-B15A-4339-9793-B6969963C506}" destId="{156D1C09-453E-473B-BEA0-1ED60411B00B}" srcOrd="0" destOrd="0" parTransId="{C8FE13C8-64B7-4090-A6F8-CAA795A02676}" sibTransId="{7A420FEB-5A4F-4340-9AA5-41F7316AE094}"/>
    <dgm:cxn modelId="{FFC0184E-7E83-8649-AEE7-EFBE2B2C6564}" type="presOf" srcId="{156D1C09-453E-473B-BEA0-1ED60411B00B}" destId="{4475E57C-7D99-084A-A317-C7540ED5BCE3}" srcOrd="0" destOrd="0" presId="urn:microsoft.com/office/officeart/2005/8/layout/vList2"/>
    <dgm:cxn modelId="{5770935A-8F8C-4901-922F-2EB9ACEE84B8}" srcId="{EC3730E9-B15A-4339-9793-B6969963C506}" destId="{FB37BA69-2B2E-470F-A215-96827BDFF72A}" srcOrd="1" destOrd="0" parTransId="{83B18662-2490-4BA0-A09C-1C8EA5142957}" sibTransId="{3924FEEE-8236-4A9C-A54C-44132787D743}"/>
    <dgm:cxn modelId="{B8523669-ACAE-5F48-A43A-F8E5441711BF}" type="presOf" srcId="{5A72E5EE-CCA2-43B7-96F8-2B3B374B78BF}" destId="{6C45CEE5-343C-0E46-8EBB-9663D5D4F058}" srcOrd="0" destOrd="0" presId="urn:microsoft.com/office/officeart/2005/8/layout/vList2"/>
    <dgm:cxn modelId="{D57B3B9C-4E73-D247-AB81-7B105608319A}" type="presOf" srcId="{EC3730E9-B15A-4339-9793-B6969963C506}" destId="{762699C6-5674-8A49-8D8D-A18758AD2476}" srcOrd="0" destOrd="0" presId="urn:microsoft.com/office/officeart/2005/8/layout/vList2"/>
    <dgm:cxn modelId="{434546AA-0FFC-C54E-B8F6-7EED48900C1D}" srcId="{EC3730E9-B15A-4339-9793-B6969963C506}" destId="{70D1E77E-D3EC-D242-AFFB-097389A2B723}" srcOrd="5" destOrd="0" parTransId="{24D510E3-F2E0-4C49-8FD2-512F5F8031BC}" sibTransId="{D295A5E3-FFBF-C944-A8BB-17A0ABE09432}"/>
    <dgm:cxn modelId="{9D3C4BC3-D783-454A-8564-969E14BA0BF8}" type="presOf" srcId="{25049111-455F-4E8F-958C-47EC32A442DF}" destId="{C75BEE14-2ED3-EE46-A8D6-CA3B3C0BF118}" srcOrd="0" destOrd="0" presId="urn:microsoft.com/office/officeart/2005/8/layout/vList2"/>
    <dgm:cxn modelId="{3C90E7C5-0025-3543-B707-D0C805B1CA33}" type="presOf" srcId="{7DBFD05E-3EEE-4D4B-B720-7056E0C0F631}" destId="{D63AC9C7-B3AB-3642-9E24-6E036445F5DC}" srcOrd="0" destOrd="0" presId="urn:microsoft.com/office/officeart/2005/8/layout/vList2"/>
    <dgm:cxn modelId="{3AAD91E7-C8BD-3F4C-B8D6-E00CD5847037}" srcId="{EC3730E9-B15A-4339-9793-B6969963C506}" destId="{7DBFD05E-3EEE-4D4B-B720-7056E0C0F631}" srcOrd="4" destOrd="0" parTransId="{2F2013F3-2490-4544-8854-14A9C7226B38}" sibTransId="{FC5ABC7C-1922-2E48-9D8A-75BE0E1DF08D}"/>
    <dgm:cxn modelId="{C96688F5-B2D5-1A43-B19D-3CD2D486F883}" type="presOf" srcId="{70D1E77E-D3EC-D242-AFFB-097389A2B723}" destId="{99082147-CF8E-304A-A0AA-0FA269773188}" srcOrd="0" destOrd="0" presId="urn:microsoft.com/office/officeart/2005/8/layout/vList2"/>
    <dgm:cxn modelId="{317185F7-88BB-6D4C-A95B-D52CDFE30AD8}" type="presOf" srcId="{FB37BA69-2B2E-470F-A215-96827BDFF72A}" destId="{E273C73B-F5E9-F143-8C20-790269F6F5B4}" srcOrd="0" destOrd="0" presId="urn:microsoft.com/office/officeart/2005/8/layout/vList2"/>
    <dgm:cxn modelId="{660237F8-792E-4563-BB26-AFB0336F0014}" srcId="{EC3730E9-B15A-4339-9793-B6969963C506}" destId="{5A72E5EE-CCA2-43B7-96F8-2B3B374B78BF}" srcOrd="2" destOrd="0" parTransId="{083E640C-F7B6-40ED-ABE3-DD4E9FD641F2}" sibTransId="{6E7B9D71-D5AE-48A2-A4B7-0506A18B50D2}"/>
    <dgm:cxn modelId="{4A573A8A-88AE-D94D-BBF2-F808C2B207DF}" type="presParOf" srcId="{762699C6-5674-8A49-8D8D-A18758AD2476}" destId="{4475E57C-7D99-084A-A317-C7540ED5BCE3}" srcOrd="0" destOrd="0" presId="urn:microsoft.com/office/officeart/2005/8/layout/vList2"/>
    <dgm:cxn modelId="{9016CBA2-017C-0144-909A-9153BA41BCFF}" type="presParOf" srcId="{762699C6-5674-8A49-8D8D-A18758AD2476}" destId="{A17E650F-A88F-594C-9418-1BB791977A09}" srcOrd="1" destOrd="0" presId="urn:microsoft.com/office/officeart/2005/8/layout/vList2"/>
    <dgm:cxn modelId="{AABDF719-ECC0-684F-88A3-4F78DEE5F53C}" type="presParOf" srcId="{762699C6-5674-8A49-8D8D-A18758AD2476}" destId="{E273C73B-F5E9-F143-8C20-790269F6F5B4}" srcOrd="2" destOrd="0" presId="urn:microsoft.com/office/officeart/2005/8/layout/vList2"/>
    <dgm:cxn modelId="{E0953BB5-2E90-D547-8E69-F98DE4C6957C}" type="presParOf" srcId="{762699C6-5674-8A49-8D8D-A18758AD2476}" destId="{F508B4E3-DB14-CB4F-B2BF-FEA75CF3F860}" srcOrd="3" destOrd="0" presId="urn:microsoft.com/office/officeart/2005/8/layout/vList2"/>
    <dgm:cxn modelId="{0F66D659-C890-004B-A8D8-0C4FEF0D3967}" type="presParOf" srcId="{762699C6-5674-8A49-8D8D-A18758AD2476}" destId="{6C45CEE5-343C-0E46-8EBB-9663D5D4F058}" srcOrd="4" destOrd="0" presId="urn:microsoft.com/office/officeart/2005/8/layout/vList2"/>
    <dgm:cxn modelId="{E720E392-FFA2-224C-8D57-B55C6ED68F12}" type="presParOf" srcId="{762699C6-5674-8A49-8D8D-A18758AD2476}" destId="{A5C7F8AC-01D6-5A41-BBF7-54E47D239C91}" srcOrd="5" destOrd="0" presId="urn:microsoft.com/office/officeart/2005/8/layout/vList2"/>
    <dgm:cxn modelId="{AC16577A-F856-5A4C-A0AC-BF77FF8D4EA4}" type="presParOf" srcId="{762699C6-5674-8A49-8D8D-A18758AD2476}" destId="{C75BEE14-2ED3-EE46-A8D6-CA3B3C0BF118}" srcOrd="6" destOrd="0" presId="urn:microsoft.com/office/officeart/2005/8/layout/vList2"/>
    <dgm:cxn modelId="{5D235F4B-7EBF-2E49-B4FA-E5D2FFE1D6AA}" type="presParOf" srcId="{762699C6-5674-8A49-8D8D-A18758AD2476}" destId="{CED7E48B-065A-8C49-B915-D0142380B8B0}" srcOrd="7" destOrd="0" presId="urn:microsoft.com/office/officeart/2005/8/layout/vList2"/>
    <dgm:cxn modelId="{5FDBA857-8F6E-1C49-8618-8F1AA1430752}" type="presParOf" srcId="{762699C6-5674-8A49-8D8D-A18758AD2476}" destId="{D63AC9C7-B3AB-3642-9E24-6E036445F5DC}" srcOrd="8" destOrd="0" presId="urn:microsoft.com/office/officeart/2005/8/layout/vList2"/>
    <dgm:cxn modelId="{9595047D-4E52-7D47-B842-60F942AFB062}" type="presParOf" srcId="{762699C6-5674-8A49-8D8D-A18758AD2476}" destId="{4FBAB692-D7A0-6B4B-BC59-0B752BEE1DDE}" srcOrd="9" destOrd="0" presId="urn:microsoft.com/office/officeart/2005/8/layout/vList2"/>
    <dgm:cxn modelId="{BF2277E3-E494-8B46-B58D-C8A7729B5E1D}" type="presParOf" srcId="{762699C6-5674-8A49-8D8D-A18758AD2476}" destId="{99082147-CF8E-304A-A0AA-0FA269773188}"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A4C1F3E-F675-4021-8929-7C59D55DFDC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DC6A826F-5FA3-4331-B97C-D5D357354723}">
      <dgm:prSet/>
      <dgm:spPr/>
      <dgm:t>
        <a:bodyPr/>
        <a:lstStyle/>
        <a:p>
          <a:r>
            <a:rPr lang="en-US" dirty="0"/>
            <a:t>Bypass Card friction: Offer Card on File and recurring options to pay online or offline with QR or any other code</a:t>
          </a:r>
        </a:p>
      </dgm:t>
    </dgm:pt>
    <dgm:pt modelId="{EB8D80DB-0460-40D8-8D38-DD94327F9554}" type="parTrans" cxnId="{D6BF05FA-CC41-475E-9A80-0EFAB4A04B47}">
      <dgm:prSet/>
      <dgm:spPr/>
      <dgm:t>
        <a:bodyPr/>
        <a:lstStyle/>
        <a:p>
          <a:endParaRPr lang="en-US"/>
        </a:p>
      </dgm:t>
    </dgm:pt>
    <dgm:pt modelId="{7B234EB3-B57A-4B23-BA06-F3D6E3D472E6}" type="sibTrans" cxnId="{D6BF05FA-CC41-475E-9A80-0EFAB4A04B47}">
      <dgm:prSet/>
      <dgm:spPr/>
      <dgm:t>
        <a:bodyPr/>
        <a:lstStyle/>
        <a:p>
          <a:endParaRPr lang="en-US"/>
        </a:p>
      </dgm:t>
    </dgm:pt>
    <dgm:pt modelId="{5177E5F8-8694-4B2C-BE9D-D55031B016BD}">
      <dgm:prSet/>
      <dgm:spPr/>
      <dgm:t>
        <a:bodyPr/>
        <a:lstStyle/>
        <a:p>
          <a:r>
            <a:rPr lang="en-US" dirty="0"/>
            <a:t>Bypass all: Offer use of your Crypto Wallet to pay within your ecosystem  (Closed Loop) </a:t>
          </a:r>
        </a:p>
      </dgm:t>
    </dgm:pt>
    <dgm:pt modelId="{6C690E5D-E38A-44BD-B247-0EB254B8BC59}" type="parTrans" cxnId="{66FF3EE0-E597-472F-ABDF-DC9091AED963}">
      <dgm:prSet/>
      <dgm:spPr/>
      <dgm:t>
        <a:bodyPr/>
        <a:lstStyle/>
        <a:p>
          <a:endParaRPr lang="en-US"/>
        </a:p>
      </dgm:t>
    </dgm:pt>
    <dgm:pt modelId="{91E11227-D746-4B15-81E4-A0E87E01B81E}" type="sibTrans" cxnId="{66FF3EE0-E597-472F-ABDF-DC9091AED963}">
      <dgm:prSet/>
      <dgm:spPr/>
      <dgm:t>
        <a:bodyPr/>
        <a:lstStyle/>
        <a:p>
          <a:endParaRPr lang="en-US"/>
        </a:p>
      </dgm:t>
    </dgm:pt>
    <dgm:pt modelId="{B40E4943-0132-4B54-ACA9-114E22B973FD}">
      <dgm:prSet/>
      <dgm:spPr/>
      <dgm:t>
        <a:bodyPr/>
        <a:lstStyle/>
        <a:p>
          <a:r>
            <a:rPr lang="en-US" dirty="0"/>
            <a:t>Need: Fintech to offer all of them into one Omnichannel</a:t>
          </a:r>
        </a:p>
      </dgm:t>
    </dgm:pt>
    <dgm:pt modelId="{058D3FB7-8AFB-4736-8401-1AB7FBC22010}" type="parTrans" cxnId="{6F867A4A-EB3F-4F70-9C5B-D29C5D5ED378}">
      <dgm:prSet/>
      <dgm:spPr/>
      <dgm:t>
        <a:bodyPr/>
        <a:lstStyle/>
        <a:p>
          <a:endParaRPr lang="en-US"/>
        </a:p>
      </dgm:t>
    </dgm:pt>
    <dgm:pt modelId="{246F0CDA-3846-4540-BE3E-63D05AF5CD52}" type="sibTrans" cxnId="{6F867A4A-EB3F-4F70-9C5B-D29C5D5ED378}">
      <dgm:prSet/>
      <dgm:spPr/>
      <dgm:t>
        <a:bodyPr/>
        <a:lstStyle/>
        <a:p>
          <a:endParaRPr lang="en-US"/>
        </a:p>
      </dgm:t>
    </dgm:pt>
    <dgm:pt modelId="{0ACA1E7A-879B-417C-804C-4C18BF473D2F}">
      <dgm:prSet/>
      <dgm:spPr/>
      <dgm:t>
        <a:bodyPr/>
        <a:lstStyle/>
        <a:p>
          <a:r>
            <a:rPr lang="en-US" dirty="0"/>
            <a:t>Solution: Payments Aggregator / </a:t>
          </a:r>
          <a:r>
            <a:rPr lang="en-US" dirty="0" err="1"/>
            <a:t>Paytechs</a:t>
          </a:r>
          <a:endParaRPr lang="en-US" dirty="0"/>
        </a:p>
      </dgm:t>
    </dgm:pt>
    <dgm:pt modelId="{E6D2BD21-4548-46E3-B3DA-90674CC70387}" type="parTrans" cxnId="{C7E7BC87-948E-4D72-87BD-E19E16D8FFD2}">
      <dgm:prSet/>
      <dgm:spPr/>
      <dgm:t>
        <a:bodyPr/>
        <a:lstStyle/>
        <a:p>
          <a:endParaRPr lang="en-US"/>
        </a:p>
      </dgm:t>
    </dgm:pt>
    <dgm:pt modelId="{98E1C3AD-7A24-4AB0-8196-FE6B7E2B49B4}" type="sibTrans" cxnId="{C7E7BC87-948E-4D72-87BD-E19E16D8FFD2}">
      <dgm:prSet/>
      <dgm:spPr/>
      <dgm:t>
        <a:bodyPr/>
        <a:lstStyle/>
        <a:p>
          <a:endParaRPr lang="en-US"/>
        </a:p>
      </dgm:t>
    </dgm:pt>
    <dgm:pt modelId="{1E4F7750-289A-8E41-A2BE-B6244AB032A5}" type="pres">
      <dgm:prSet presAssocID="{CA4C1F3E-F675-4021-8929-7C59D55DFDC9}" presName="linear" presStyleCnt="0">
        <dgm:presLayoutVars>
          <dgm:animLvl val="lvl"/>
          <dgm:resizeHandles val="exact"/>
        </dgm:presLayoutVars>
      </dgm:prSet>
      <dgm:spPr/>
    </dgm:pt>
    <dgm:pt modelId="{A0A62D4B-6BD0-9146-9EBF-D89B91FB27AF}" type="pres">
      <dgm:prSet presAssocID="{DC6A826F-5FA3-4331-B97C-D5D357354723}" presName="parentText" presStyleLbl="node1" presStyleIdx="0" presStyleCnt="4">
        <dgm:presLayoutVars>
          <dgm:chMax val="0"/>
          <dgm:bulletEnabled val="1"/>
        </dgm:presLayoutVars>
      </dgm:prSet>
      <dgm:spPr/>
    </dgm:pt>
    <dgm:pt modelId="{6FEA16BA-A04A-324B-BB1D-D0C295582B89}" type="pres">
      <dgm:prSet presAssocID="{7B234EB3-B57A-4B23-BA06-F3D6E3D472E6}" presName="spacer" presStyleCnt="0"/>
      <dgm:spPr/>
    </dgm:pt>
    <dgm:pt modelId="{BCCAD039-DBD4-FF4E-955C-F824D6F540F4}" type="pres">
      <dgm:prSet presAssocID="{5177E5F8-8694-4B2C-BE9D-D55031B016BD}" presName="parentText" presStyleLbl="node1" presStyleIdx="1" presStyleCnt="4">
        <dgm:presLayoutVars>
          <dgm:chMax val="0"/>
          <dgm:bulletEnabled val="1"/>
        </dgm:presLayoutVars>
      </dgm:prSet>
      <dgm:spPr/>
    </dgm:pt>
    <dgm:pt modelId="{FF48386D-95A8-D542-899A-F7CB451BF523}" type="pres">
      <dgm:prSet presAssocID="{91E11227-D746-4B15-81E4-A0E87E01B81E}" presName="spacer" presStyleCnt="0"/>
      <dgm:spPr/>
    </dgm:pt>
    <dgm:pt modelId="{F0908C2D-966D-EE48-995C-9177FCC98D9E}" type="pres">
      <dgm:prSet presAssocID="{B40E4943-0132-4B54-ACA9-114E22B973FD}" presName="parentText" presStyleLbl="node1" presStyleIdx="2" presStyleCnt="4">
        <dgm:presLayoutVars>
          <dgm:chMax val="0"/>
          <dgm:bulletEnabled val="1"/>
        </dgm:presLayoutVars>
      </dgm:prSet>
      <dgm:spPr/>
    </dgm:pt>
    <dgm:pt modelId="{96E0CCE6-C01A-9E44-A368-CC62E23C2082}" type="pres">
      <dgm:prSet presAssocID="{246F0CDA-3846-4540-BE3E-63D05AF5CD52}" presName="spacer" presStyleCnt="0"/>
      <dgm:spPr/>
    </dgm:pt>
    <dgm:pt modelId="{CA9B1583-80ED-6A45-88B2-9CE9EA324E9F}" type="pres">
      <dgm:prSet presAssocID="{0ACA1E7A-879B-417C-804C-4C18BF473D2F}" presName="parentText" presStyleLbl="node1" presStyleIdx="3" presStyleCnt="4" custLinFactNeighborX="0" custLinFactNeighborY="-67012">
        <dgm:presLayoutVars>
          <dgm:chMax val="0"/>
          <dgm:bulletEnabled val="1"/>
        </dgm:presLayoutVars>
      </dgm:prSet>
      <dgm:spPr/>
    </dgm:pt>
  </dgm:ptLst>
  <dgm:cxnLst>
    <dgm:cxn modelId="{6F867A4A-EB3F-4F70-9C5B-D29C5D5ED378}" srcId="{CA4C1F3E-F675-4021-8929-7C59D55DFDC9}" destId="{B40E4943-0132-4B54-ACA9-114E22B973FD}" srcOrd="2" destOrd="0" parTransId="{058D3FB7-8AFB-4736-8401-1AB7FBC22010}" sibTransId="{246F0CDA-3846-4540-BE3E-63D05AF5CD52}"/>
    <dgm:cxn modelId="{5F38F959-C2D5-E041-A091-9D64C472C7EC}" type="presOf" srcId="{0ACA1E7A-879B-417C-804C-4C18BF473D2F}" destId="{CA9B1583-80ED-6A45-88B2-9CE9EA324E9F}" srcOrd="0" destOrd="0" presId="urn:microsoft.com/office/officeart/2005/8/layout/vList2"/>
    <dgm:cxn modelId="{B7344576-9E31-514C-BD5F-B75BBA92530E}" type="presOf" srcId="{B40E4943-0132-4B54-ACA9-114E22B973FD}" destId="{F0908C2D-966D-EE48-995C-9177FCC98D9E}" srcOrd="0" destOrd="0" presId="urn:microsoft.com/office/officeart/2005/8/layout/vList2"/>
    <dgm:cxn modelId="{2A84EC79-32E8-C647-8874-7F8FBD29A99D}" type="presOf" srcId="{5177E5F8-8694-4B2C-BE9D-D55031B016BD}" destId="{BCCAD039-DBD4-FF4E-955C-F824D6F540F4}" srcOrd="0" destOrd="0" presId="urn:microsoft.com/office/officeart/2005/8/layout/vList2"/>
    <dgm:cxn modelId="{C7E7BC87-948E-4D72-87BD-E19E16D8FFD2}" srcId="{CA4C1F3E-F675-4021-8929-7C59D55DFDC9}" destId="{0ACA1E7A-879B-417C-804C-4C18BF473D2F}" srcOrd="3" destOrd="0" parTransId="{E6D2BD21-4548-46E3-B3DA-90674CC70387}" sibTransId="{98E1C3AD-7A24-4AB0-8196-FE6B7E2B49B4}"/>
    <dgm:cxn modelId="{9830C8BB-D25A-144B-A184-88D21B8B45D3}" type="presOf" srcId="{CA4C1F3E-F675-4021-8929-7C59D55DFDC9}" destId="{1E4F7750-289A-8E41-A2BE-B6244AB032A5}" srcOrd="0" destOrd="0" presId="urn:microsoft.com/office/officeart/2005/8/layout/vList2"/>
    <dgm:cxn modelId="{4E05FEC6-37D0-2240-ABA1-3828AC49614F}" type="presOf" srcId="{DC6A826F-5FA3-4331-B97C-D5D357354723}" destId="{A0A62D4B-6BD0-9146-9EBF-D89B91FB27AF}" srcOrd="0" destOrd="0" presId="urn:microsoft.com/office/officeart/2005/8/layout/vList2"/>
    <dgm:cxn modelId="{66FF3EE0-E597-472F-ABDF-DC9091AED963}" srcId="{CA4C1F3E-F675-4021-8929-7C59D55DFDC9}" destId="{5177E5F8-8694-4B2C-BE9D-D55031B016BD}" srcOrd="1" destOrd="0" parTransId="{6C690E5D-E38A-44BD-B247-0EB254B8BC59}" sibTransId="{91E11227-D746-4B15-81E4-A0E87E01B81E}"/>
    <dgm:cxn modelId="{D6BF05FA-CC41-475E-9A80-0EFAB4A04B47}" srcId="{CA4C1F3E-F675-4021-8929-7C59D55DFDC9}" destId="{DC6A826F-5FA3-4331-B97C-D5D357354723}" srcOrd="0" destOrd="0" parTransId="{EB8D80DB-0460-40D8-8D38-DD94327F9554}" sibTransId="{7B234EB3-B57A-4B23-BA06-F3D6E3D472E6}"/>
    <dgm:cxn modelId="{CF0103FB-F38D-BA47-9A79-06C0F73079D8}" type="presParOf" srcId="{1E4F7750-289A-8E41-A2BE-B6244AB032A5}" destId="{A0A62D4B-6BD0-9146-9EBF-D89B91FB27AF}" srcOrd="0" destOrd="0" presId="urn:microsoft.com/office/officeart/2005/8/layout/vList2"/>
    <dgm:cxn modelId="{FD52850F-B366-3B44-9BEA-6C8A2E3AB1C3}" type="presParOf" srcId="{1E4F7750-289A-8E41-A2BE-B6244AB032A5}" destId="{6FEA16BA-A04A-324B-BB1D-D0C295582B89}" srcOrd="1" destOrd="0" presId="urn:microsoft.com/office/officeart/2005/8/layout/vList2"/>
    <dgm:cxn modelId="{03FE3AD0-9917-6E4F-BC4C-B18885383637}" type="presParOf" srcId="{1E4F7750-289A-8E41-A2BE-B6244AB032A5}" destId="{BCCAD039-DBD4-FF4E-955C-F824D6F540F4}" srcOrd="2" destOrd="0" presId="urn:microsoft.com/office/officeart/2005/8/layout/vList2"/>
    <dgm:cxn modelId="{B8F0D7C6-25E6-5240-8E1E-5CBFAD92799A}" type="presParOf" srcId="{1E4F7750-289A-8E41-A2BE-B6244AB032A5}" destId="{FF48386D-95A8-D542-899A-F7CB451BF523}" srcOrd="3" destOrd="0" presId="urn:microsoft.com/office/officeart/2005/8/layout/vList2"/>
    <dgm:cxn modelId="{FB6C040F-45CA-534F-B1F3-C7BC3F91F92B}" type="presParOf" srcId="{1E4F7750-289A-8E41-A2BE-B6244AB032A5}" destId="{F0908C2D-966D-EE48-995C-9177FCC98D9E}" srcOrd="4" destOrd="0" presId="urn:microsoft.com/office/officeart/2005/8/layout/vList2"/>
    <dgm:cxn modelId="{D4D3F431-239E-9344-A91F-98A49070E5ED}" type="presParOf" srcId="{1E4F7750-289A-8E41-A2BE-B6244AB032A5}" destId="{96E0CCE6-C01A-9E44-A368-CC62E23C2082}" srcOrd="5" destOrd="0" presId="urn:microsoft.com/office/officeart/2005/8/layout/vList2"/>
    <dgm:cxn modelId="{F3033FF2-D777-FB4E-8F52-9BEB8CD2D49E}" type="presParOf" srcId="{1E4F7750-289A-8E41-A2BE-B6244AB032A5}" destId="{CA9B1583-80ED-6A45-88B2-9CE9EA324E9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5722514-999B-41E4-B229-2F9ACAB95F9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67B3986B-121E-407C-A592-257BB5F01CB2}">
      <dgm:prSet/>
      <dgm:spPr/>
      <dgm:t>
        <a:bodyPr/>
        <a:lstStyle/>
        <a:p>
          <a:r>
            <a:rPr lang="en-US"/>
            <a:t>Use Biometrics to strongly authenticate transactions faster than ever</a:t>
          </a:r>
        </a:p>
      </dgm:t>
    </dgm:pt>
    <dgm:pt modelId="{9B53C4D7-40FD-4210-891B-0AF083550682}" type="parTrans" cxnId="{C4181375-A52B-40CD-9B55-C73D4D38F1DB}">
      <dgm:prSet/>
      <dgm:spPr/>
      <dgm:t>
        <a:bodyPr/>
        <a:lstStyle/>
        <a:p>
          <a:endParaRPr lang="en-US"/>
        </a:p>
      </dgm:t>
    </dgm:pt>
    <dgm:pt modelId="{1EC89FC6-BC59-4620-8A05-DE127653B939}" type="sibTrans" cxnId="{C4181375-A52B-40CD-9B55-C73D4D38F1DB}">
      <dgm:prSet/>
      <dgm:spPr/>
      <dgm:t>
        <a:bodyPr/>
        <a:lstStyle/>
        <a:p>
          <a:endParaRPr lang="en-US"/>
        </a:p>
      </dgm:t>
    </dgm:pt>
    <dgm:pt modelId="{D99895BB-DC21-4728-8AED-5E917942BCC3}">
      <dgm:prSet/>
      <dgm:spPr/>
      <dgm:t>
        <a:bodyPr/>
        <a:lstStyle/>
        <a:p>
          <a:r>
            <a:rPr lang="en-US" dirty="0"/>
            <a:t>With new fintech tools this is very easy: login pass + fingerprint/ or on-screen OTP/ or phase photo – Your Pick?</a:t>
          </a:r>
        </a:p>
      </dgm:t>
    </dgm:pt>
    <dgm:pt modelId="{709B1587-972B-4E17-BB18-1900D4789E54}" type="parTrans" cxnId="{6E3568DE-9BB8-47D2-AA14-82E906FCE418}">
      <dgm:prSet/>
      <dgm:spPr/>
      <dgm:t>
        <a:bodyPr/>
        <a:lstStyle/>
        <a:p>
          <a:endParaRPr lang="en-US"/>
        </a:p>
      </dgm:t>
    </dgm:pt>
    <dgm:pt modelId="{C8960A53-ECB7-47C9-A6FB-499BDAC2C321}" type="sibTrans" cxnId="{6E3568DE-9BB8-47D2-AA14-82E906FCE418}">
      <dgm:prSet/>
      <dgm:spPr/>
      <dgm:t>
        <a:bodyPr/>
        <a:lstStyle/>
        <a:p>
          <a:endParaRPr lang="en-US"/>
        </a:p>
      </dgm:t>
    </dgm:pt>
    <dgm:pt modelId="{0F32FB04-9BCF-4496-909B-2B7056C47BE1}">
      <dgm:prSet/>
      <dgm:spPr/>
      <dgm:t>
        <a:bodyPr/>
        <a:lstStyle/>
        <a:p>
          <a:r>
            <a:rPr lang="en-US" dirty="0"/>
            <a:t>Gets better since if users use your Cobranded Card or Wallet you control SCA (real time refunds AND MORE)</a:t>
          </a:r>
        </a:p>
      </dgm:t>
    </dgm:pt>
    <dgm:pt modelId="{D228A8B5-E55C-43A6-8918-13854DF789BF}" type="parTrans" cxnId="{B57384EF-1524-4100-95AF-2878372F7667}">
      <dgm:prSet/>
      <dgm:spPr/>
      <dgm:t>
        <a:bodyPr/>
        <a:lstStyle/>
        <a:p>
          <a:endParaRPr lang="en-US"/>
        </a:p>
      </dgm:t>
    </dgm:pt>
    <dgm:pt modelId="{6E81035E-BC01-47A9-BFE3-ABD22BED21FE}" type="sibTrans" cxnId="{B57384EF-1524-4100-95AF-2878372F7667}">
      <dgm:prSet/>
      <dgm:spPr/>
      <dgm:t>
        <a:bodyPr/>
        <a:lstStyle/>
        <a:p>
          <a:endParaRPr lang="en-US"/>
        </a:p>
      </dgm:t>
    </dgm:pt>
    <dgm:pt modelId="{E8267619-6D2E-4FC4-B030-41C1081BFD56}">
      <dgm:prSet/>
      <dgm:spPr/>
      <dgm:t>
        <a:bodyPr/>
        <a:lstStyle/>
        <a:p>
          <a:r>
            <a:rPr lang="en-US" dirty="0"/>
            <a:t>Need: Safe Seamless Payments using SCA biometrics options</a:t>
          </a:r>
        </a:p>
      </dgm:t>
    </dgm:pt>
    <dgm:pt modelId="{41447B85-35DD-4E0D-BE3D-B4A2B8CC1BEF}" type="parTrans" cxnId="{C81B26CC-FA0D-46E7-90A4-5B68FBC52FB0}">
      <dgm:prSet/>
      <dgm:spPr/>
      <dgm:t>
        <a:bodyPr/>
        <a:lstStyle/>
        <a:p>
          <a:endParaRPr lang="en-US"/>
        </a:p>
      </dgm:t>
    </dgm:pt>
    <dgm:pt modelId="{20B92085-5825-4262-8D9E-43946241C192}" type="sibTrans" cxnId="{C81B26CC-FA0D-46E7-90A4-5B68FBC52FB0}">
      <dgm:prSet/>
      <dgm:spPr/>
      <dgm:t>
        <a:bodyPr/>
        <a:lstStyle/>
        <a:p>
          <a:endParaRPr lang="en-US"/>
        </a:p>
      </dgm:t>
    </dgm:pt>
    <dgm:pt modelId="{35FC72B4-C14D-4485-8CEE-87D18AE41A85}">
      <dgm:prSet/>
      <dgm:spPr/>
      <dgm:t>
        <a:bodyPr/>
        <a:lstStyle/>
        <a:p>
          <a:r>
            <a:rPr lang="en-US" dirty="0"/>
            <a:t>Solution: </a:t>
          </a:r>
          <a:r>
            <a:rPr lang="en-US" dirty="0" err="1"/>
            <a:t>Paytech</a:t>
          </a:r>
          <a:r>
            <a:rPr lang="en-US" dirty="0"/>
            <a:t> to offer out of the box all in one solutions </a:t>
          </a:r>
        </a:p>
      </dgm:t>
    </dgm:pt>
    <dgm:pt modelId="{3F116E97-EE5B-4C3A-B440-F51C993C2094}" type="parTrans" cxnId="{D01E2A6A-8B86-4F9A-8821-B86D8A42E3F2}">
      <dgm:prSet/>
      <dgm:spPr/>
      <dgm:t>
        <a:bodyPr/>
        <a:lstStyle/>
        <a:p>
          <a:endParaRPr lang="en-US"/>
        </a:p>
      </dgm:t>
    </dgm:pt>
    <dgm:pt modelId="{DFF45CD5-8D75-4CB7-8B7F-0E05DD2ABC1C}" type="sibTrans" cxnId="{D01E2A6A-8B86-4F9A-8821-B86D8A42E3F2}">
      <dgm:prSet/>
      <dgm:spPr/>
      <dgm:t>
        <a:bodyPr/>
        <a:lstStyle/>
        <a:p>
          <a:endParaRPr lang="en-US"/>
        </a:p>
      </dgm:t>
    </dgm:pt>
    <dgm:pt modelId="{74A4080C-D581-8E4E-877B-5E0A3AF52F2F}" type="pres">
      <dgm:prSet presAssocID="{75722514-999B-41E4-B229-2F9ACAB95F96}" presName="linear" presStyleCnt="0">
        <dgm:presLayoutVars>
          <dgm:animLvl val="lvl"/>
          <dgm:resizeHandles val="exact"/>
        </dgm:presLayoutVars>
      </dgm:prSet>
      <dgm:spPr/>
    </dgm:pt>
    <dgm:pt modelId="{B4B980FE-AE57-AB4A-B562-03BEB59ED029}" type="pres">
      <dgm:prSet presAssocID="{67B3986B-121E-407C-A592-257BB5F01CB2}" presName="parentText" presStyleLbl="node1" presStyleIdx="0" presStyleCnt="5">
        <dgm:presLayoutVars>
          <dgm:chMax val="0"/>
          <dgm:bulletEnabled val="1"/>
        </dgm:presLayoutVars>
      </dgm:prSet>
      <dgm:spPr/>
    </dgm:pt>
    <dgm:pt modelId="{34DBA36F-5F88-DC4C-A9D1-3637242E1F11}" type="pres">
      <dgm:prSet presAssocID="{1EC89FC6-BC59-4620-8A05-DE127653B939}" presName="spacer" presStyleCnt="0"/>
      <dgm:spPr/>
    </dgm:pt>
    <dgm:pt modelId="{CB67CE16-6D8E-FB42-BD18-0179FDF42E2F}" type="pres">
      <dgm:prSet presAssocID="{D99895BB-DC21-4728-8AED-5E917942BCC3}" presName="parentText" presStyleLbl="node1" presStyleIdx="1" presStyleCnt="5">
        <dgm:presLayoutVars>
          <dgm:chMax val="0"/>
          <dgm:bulletEnabled val="1"/>
        </dgm:presLayoutVars>
      </dgm:prSet>
      <dgm:spPr/>
    </dgm:pt>
    <dgm:pt modelId="{3361D94F-A5DD-AD47-90ED-059BBF9B2569}" type="pres">
      <dgm:prSet presAssocID="{C8960A53-ECB7-47C9-A6FB-499BDAC2C321}" presName="spacer" presStyleCnt="0"/>
      <dgm:spPr/>
    </dgm:pt>
    <dgm:pt modelId="{4C4ABA70-C399-754F-B06B-5F3FE22DD75A}" type="pres">
      <dgm:prSet presAssocID="{0F32FB04-9BCF-4496-909B-2B7056C47BE1}" presName="parentText" presStyleLbl="node1" presStyleIdx="2" presStyleCnt="5">
        <dgm:presLayoutVars>
          <dgm:chMax val="0"/>
          <dgm:bulletEnabled val="1"/>
        </dgm:presLayoutVars>
      </dgm:prSet>
      <dgm:spPr/>
    </dgm:pt>
    <dgm:pt modelId="{9E30B88C-F858-564C-A1E4-44CE7ED24683}" type="pres">
      <dgm:prSet presAssocID="{6E81035E-BC01-47A9-BFE3-ABD22BED21FE}" presName="spacer" presStyleCnt="0"/>
      <dgm:spPr/>
    </dgm:pt>
    <dgm:pt modelId="{8EB5E1A8-843B-7A41-84ED-6DAFFADF7CDA}" type="pres">
      <dgm:prSet presAssocID="{E8267619-6D2E-4FC4-B030-41C1081BFD56}" presName="parentText" presStyleLbl="node1" presStyleIdx="3" presStyleCnt="5">
        <dgm:presLayoutVars>
          <dgm:chMax val="0"/>
          <dgm:bulletEnabled val="1"/>
        </dgm:presLayoutVars>
      </dgm:prSet>
      <dgm:spPr/>
    </dgm:pt>
    <dgm:pt modelId="{B65B94FF-9D74-D543-B3BA-C265AE8D15D0}" type="pres">
      <dgm:prSet presAssocID="{20B92085-5825-4262-8D9E-43946241C192}" presName="spacer" presStyleCnt="0"/>
      <dgm:spPr/>
    </dgm:pt>
    <dgm:pt modelId="{328E6EDB-A15E-094F-8C36-B267D621CC49}" type="pres">
      <dgm:prSet presAssocID="{35FC72B4-C14D-4485-8CEE-87D18AE41A85}" presName="parentText" presStyleLbl="node1" presStyleIdx="4" presStyleCnt="5">
        <dgm:presLayoutVars>
          <dgm:chMax val="0"/>
          <dgm:bulletEnabled val="1"/>
        </dgm:presLayoutVars>
      </dgm:prSet>
      <dgm:spPr/>
    </dgm:pt>
  </dgm:ptLst>
  <dgm:cxnLst>
    <dgm:cxn modelId="{4108832B-0E6B-5F47-B8E7-C44A1867B659}" type="presOf" srcId="{D99895BB-DC21-4728-8AED-5E917942BCC3}" destId="{CB67CE16-6D8E-FB42-BD18-0179FDF42E2F}" srcOrd="0" destOrd="0" presId="urn:microsoft.com/office/officeart/2005/8/layout/vList2"/>
    <dgm:cxn modelId="{CFF4503C-CE0B-CB44-BE33-5B8A63EA6C49}" type="presOf" srcId="{E8267619-6D2E-4FC4-B030-41C1081BFD56}" destId="{8EB5E1A8-843B-7A41-84ED-6DAFFADF7CDA}" srcOrd="0" destOrd="0" presId="urn:microsoft.com/office/officeart/2005/8/layout/vList2"/>
    <dgm:cxn modelId="{D233F455-EA2B-7249-A6A5-BEA13A92D27F}" type="presOf" srcId="{67B3986B-121E-407C-A592-257BB5F01CB2}" destId="{B4B980FE-AE57-AB4A-B562-03BEB59ED029}" srcOrd="0" destOrd="0" presId="urn:microsoft.com/office/officeart/2005/8/layout/vList2"/>
    <dgm:cxn modelId="{D01E2A6A-8B86-4F9A-8821-B86D8A42E3F2}" srcId="{75722514-999B-41E4-B229-2F9ACAB95F96}" destId="{35FC72B4-C14D-4485-8CEE-87D18AE41A85}" srcOrd="4" destOrd="0" parTransId="{3F116E97-EE5B-4C3A-B440-F51C993C2094}" sibTransId="{DFF45CD5-8D75-4CB7-8B7F-0E05DD2ABC1C}"/>
    <dgm:cxn modelId="{C4181375-A52B-40CD-9B55-C73D4D38F1DB}" srcId="{75722514-999B-41E4-B229-2F9ACAB95F96}" destId="{67B3986B-121E-407C-A592-257BB5F01CB2}" srcOrd="0" destOrd="0" parTransId="{9B53C4D7-40FD-4210-891B-0AF083550682}" sibTransId="{1EC89FC6-BC59-4620-8A05-DE127653B939}"/>
    <dgm:cxn modelId="{2C0D0D76-45DE-7F4A-A7D7-B0980EB38E66}" type="presOf" srcId="{35FC72B4-C14D-4485-8CEE-87D18AE41A85}" destId="{328E6EDB-A15E-094F-8C36-B267D621CC49}" srcOrd="0" destOrd="0" presId="urn:microsoft.com/office/officeart/2005/8/layout/vList2"/>
    <dgm:cxn modelId="{DB9DC77A-9BBB-D34E-A86D-C10F0F246D0C}" type="presOf" srcId="{75722514-999B-41E4-B229-2F9ACAB95F96}" destId="{74A4080C-D581-8E4E-877B-5E0A3AF52F2F}" srcOrd="0" destOrd="0" presId="urn:microsoft.com/office/officeart/2005/8/layout/vList2"/>
    <dgm:cxn modelId="{EFE0F797-D23B-A541-B50A-ABAA08420219}" type="presOf" srcId="{0F32FB04-9BCF-4496-909B-2B7056C47BE1}" destId="{4C4ABA70-C399-754F-B06B-5F3FE22DD75A}" srcOrd="0" destOrd="0" presId="urn:microsoft.com/office/officeart/2005/8/layout/vList2"/>
    <dgm:cxn modelId="{C81B26CC-FA0D-46E7-90A4-5B68FBC52FB0}" srcId="{75722514-999B-41E4-B229-2F9ACAB95F96}" destId="{E8267619-6D2E-4FC4-B030-41C1081BFD56}" srcOrd="3" destOrd="0" parTransId="{41447B85-35DD-4E0D-BE3D-B4A2B8CC1BEF}" sibTransId="{20B92085-5825-4262-8D9E-43946241C192}"/>
    <dgm:cxn modelId="{6E3568DE-9BB8-47D2-AA14-82E906FCE418}" srcId="{75722514-999B-41E4-B229-2F9ACAB95F96}" destId="{D99895BB-DC21-4728-8AED-5E917942BCC3}" srcOrd="1" destOrd="0" parTransId="{709B1587-972B-4E17-BB18-1900D4789E54}" sibTransId="{C8960A53-ECB7-47C9-A6FB-499BDAC2C321}"/>
    <dgm:cxn modelId="{B57384EF-1524-4100-95AF-2878372F7667}" srcId="{75722514-999B-41E4-B229-2F9ACAB95F96}" destId="{0F32FB04-9BCF-4496-909B-2B7056C47BE1}" srcOrd="2" destOrd="0" parTransId="{D228A8B5-E55C-43A6-8918-13854DF789BF}" sibTransId="{6E81035E-BC01-47A9-BFE3-ABD22BED21FE}"/>
    <dgm:cxn modelId="{0B8893DF-6C4D-7A4E-AEE1-B87ADFCE0EAB}" type="presParOf" srcId="{74A4080C-D581-8E4E-877B-5E0A3AF52F2F}" destId="{B4B980FE-AE57-AB4A-B562-03BEB59ED029}" srcOrd="0" destOrd="0" presId="urn:microsoft.com/office/officeart/2005/8/layout/vList2"/>
    <dgm:cxn modelId="{0BE25EFB-E33B-2D45-9710-6862B37DFAD5}" type="presParOf" srcId="{74A4080C-D581-8E4E-877B-5E0A3AF52F2F}" destId="{34DBA36F-5F88-DC4C-A9D1-3637242E1F11}" srcOrd="1" destOrd="0" presId="urn:microsoft.com/office/officeart/2005/8/layout/vList2"/>
    <dgm:cxn modelId="{BFCAEEA2-20B8-0A45-87FF-B70388A42E57}" type="presParOf" srcId="{74A4080C-D581-8E4E-877B-5E0A3AF52F2F}" destId="{CB67CE16-6D8E-FB42-BD18-0179FDF42E2F}" srcOrd="2" destOrd="0" presId="urn:microsoft.com/office/officeart/2005/8/layout/vList2"/>
    <dgm:cxn modelId="{C276410F-01FE-9D4A-8DCB-CE5DE5DEAF7D}" type="presParOf" srcId="{74A4080C-D581-8E4E-877B-5E0A3AF52F2F}" destId="{3361D94F-A5DD-AD47-90ED-059BBF9B2569}" srcOrd="3" destOrd="0" presId="urn:microsoft.com/office/officeart/2005/8/layout/vList2"/>
    <dgm:cxn modelId="{C383913E-FB5D-144D-9879-007E73D2F72A}" type="presParOf" srcId="{74A4080C-D581-8E4E-877B-5E0A3AF52F2F}" destId="{4C4ABA70-C399-754F-B06B-5F3FE22DD75A}" srcOrd="4" destOrd="0" presId="urn:microsoft.com/office/officeart/2005/8/layout/vList2"/>
    <dgm:cxn modelId="{256B251B-A20F-2F44-9E01-9A5575B438AD}" type="presParOf" srcId="{74A4080C-D581-8E4E-877B-5E0A3AF52F2F}" destId="{9E30B88C-F858-564C-A1E4-44CE7ED24683}" srcOrd="5" destOrd="0" presId="urn:microsoft.com/office/officeart/2005/8/layout/vList2"/>
    <dgm:cxn modelId="{D34365C5-154F-F447-A86F-1EE1FD054ED7}" type="presParOf" srcId="{74A4080C-D581-8E4E-877B-5E0A3AF52F2F}" destId="{8EB5E1A8-843B-7A41-84ED-6DAFFADF7CDA}" srcOrd="6" destOrd="0" presId="urn:microsoft.com/office/officeart/2005/8/layout/vList2"/>
    <dgm:cxn modelId="{56B9B4B1-3BD0-EB44-B399-DD0D78A6463D}" type="presParOf" srcId="{74A4080C-D581-8E4E-877B-5E0A3AF52F2F}" destId="{B65B94FF-9D74-D543-B3BA-C265AE8D15D0}" srcOrd="7" destOrd="0" presId="urn:microsoft.com/office/officeart/2005/8/layout/vList2"/>
    <dgm:cxn modelId="{9F01173A-5443-6943-98F8-04A46F4BD42F}" type="presParOf" srcId="{74A4080C-D581-8E4E-877B-5E0A3AF52F2F}" destId="{328E6EDB-A15E-094F-8C36-B267D621CC4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1C99E3-5501-EA4E-9EAB-BC567D7EDA6F}">
      <dsp:nvSpPr>
        <dsp:cNvPr id="0" name=""/>
        <dsp:cNvSpPr/>
      </dsp:nvSpPr>
      <dsp:spPr>
        <a:xfrm>
          <a:off x="0" y="0"/>
          <a:ext cx="4595748" cy="103978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Driven by Millennials and Gen </a:t>
          </a:r>
          <a:r>
            <a:rPr lang="en-US" sz="1900" kern="1200" dirty="0" err="1"/>
            <a:t>Z’ers</a:t>
          </a:r>
          <a:endParaRPr lang="en-US" sz="1900" kern="1200" dirty="0"/>
        </a:p>
      </dsp:txBody>
      <dsp:txXfrm>
        <a:off x="30454" y="30454"/>
        <a:ext cx="3385882" cy="978872"/>
      </dsp:txXfrm>
    </dsp:sp>
    <dsp:sp modelId="{9CBCBA65-8D2E-A744-AAFC-FF92EE0531E1}">
      <dsp:nvSpPr>
        <dsp:cNvPr id="0" name=""/>
        <dsp:cNvSpPr/>
      </dsp:nvSpPr>
      <dsp:spPr>
        <a:xfrm>
          <a:off x="384893" y="1228831"/>
          <a:ext cx="4595748" cy="103978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Shop online more </a:t>
          </a:r>
          <a:r>
            <a:rPr lang="en-US" sz="1900" kern="1200" dirty="0" err="1"/>
            <a:t>tha</a:t>
          </a:r>
          <a:r>
            <a:rPr lang="en-US" sz="1900" kern="1200" dirty="0"/>
            <a:t> any other gen’s (40% of all purchase globally made by Gen Z)</a:t>
          </a:r>
        </a:p>
      </dsp:txBody>
      <dsp:txXfrm>
        <a:off x="415347" y="1259285"/>
        <a:ext cx="3474088" cy="978872"/>
      </dsp:txXfrm>
    </dsp:sp>
    <dsp:sp modelId="{122B81AF-7A14-CB4E-9B13-FEEE98ED3633}">
      <dsp:nvSpPr>
        <dsp:cNvPr id="0" name=""/>
        <dsp:cNvSpPr/>
      </dsp:nvSpPr>
      <dsp:spPr>
        <a:xfrm>
          <a:off x="764043" y="2457663"/>
          <a:ext cx="4595748" cy="103978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Go Highstreet as well though</a:t>
          </a:r>
        </a:p>
      </dsp:txBody>
      <dsp:txXfrm>
        <a:off x="794497" y="2488117"/>
        <a:ext cx="3479833" cy="978872"/>
      </dsp:txXfrm>
    </dsp:sp>
    <dsp:sp modelId="{A0737943-98B7-934C-A297-C7CA34F84737}">
      <dsp:nvSpPr>
        <dsp:cNvPr id="0" name=""/>
        <dsp:cNvSpPr/>
      </dsp:nvSpPr>
      <dsp:spPr>
        <a:xfrm>
          <a:off x="1148936" y="3686495"/>
          <a:ext cx="4595748" cy="103978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Want to order anything from anywhere</a:t>
          </a:r>
        </a:p>
      </dsp:txBody>
      <dsp:txXfrm>
        <a:off x="1179390" y="3716949"/>
        <a:ext cx="3474088" cy="978872"/>
      </dsp:txXfrm>
    </dsp:sp>
    <dsp:sp modelId="{4216CA05-F808-1B4E-B39C-4DDF1FA025DF}">
      <dsp:nvSpPr>
        <dsp:cNvPr id="0" name=""/>
        <dsp:cNvSpPr/>
      </dsp:nvSpPr>
      <dsp:spPr>
        <a:xfrm>
          <a:off x="3919890" y="796377"/>
          <a:ext cx="675857" cy="675857"/>
        </a:xfrm>
        <a:prstGeom prst="downArrow">
          <a:avLst>
            <a:gd name="adj1" fmla="val 55000"/>
            <a:gd name="adj2" fmla="val 45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4071958" y="796377"/>
        <a:ext cx="371721" cy="508582"/>
      </dsp:txXfrm>
    </dsp:sp>
    <dsp:sp modelId="{9DE05920-1803-B048-B2BF-EFF2D11FDD59}">
      <dsp:nvSpPr>
        <dsp:cNvPr id="0" name=""/>
        <dsp:cNvSpPr/>
      </dsp:nvSpPr>
      <dsp:spPr>
        <a:xfrm>
          <a:off x="4304784" y="2025209"/>
          <a:ext cx="675857" cy="675857"/>
        </a:xfrm>
        <a:prstGeom prst="downArrow">
          <a:avLst>
            <a:gd name="adj1" fmla="val 55000"/>
            <a:gd name="adj2" fmla="val 45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4456852" y="2025209"/>
        <a:ext cx="371721" cy="508582"/>
      </dsp:txXfrm>
    </dsp:sp>
    <dsp:sp modelId="{C1193796-5553-2943-BE90-7BD9329FFC12}">
      <dsp:nvSpPr>
        <dsp:cNvPr id="0" name=""/>
        <dsp:cNvSpPr/>
      </dsp:nvSpPr>
      <dsp:spPr>
        <a:xfrm>
          <a:off x="4683933" y="3254041"/>
          <a:ext cx="675857" cy="675857"/>
        </a:xfrm>
        <a:prstGeom prst="downArrow">
          <a:avLst>
            <a:gd name="adj1" fmla="val 55000"/>
            <a:gd name="adj2" fmla="val 45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4836001" y="3254041"/>
        <a:ext cx="371721" cy="5085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720299-E490-144B-9FE4-E6207131AF4A}">
      <dsp:nvSpPr>
        <dsp:cNvPr id="0" name=""/>
        <dsp:cNvSpPr/>
      </dsp:nvSpPr>
      <dsp:spPr>
        <a:xfrm>
          <a:off x="0" y="929708"/>
          <a:ext cx="5744684" cy="2878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In APP KYC (take your photo holding your ID and Bank account)</a:t>
          </a:r>
        </a:p>
      </dsp:txBody>
      <dsp:txXfrm>
        <a:off x="14050" y="943758"/>
        <a:ext cx="5716584" cy="259719"/>
      </dsp:txXfrm>
    </dsp:sp>
    <dsp:sp modelId="{D66AA4AB-80FF-774A-B260-37B6534C18E5}">
      <dsp:nvSpPr>
        <dsp:cNvPr id="0" name=""/>
        <dsp:cNvSpPr/>
      </dsp:nvSpPr>
      <dsp:spPr>
        <a:xfrm>
          <a:off x="0" y="1252088"/>
          <a:ext cx="5744684" cy="28781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Pay Everything from Everywhere</a:t>
          </a:r>
        </a:p>
      </dsp:txBody>
      <dsp:txXfrm>
        <a:off x="14050" y="1266138"/>
        <a:ext cx="5716584" cy="259719"/>
      </dsp:txXfrm>
    </dsp:sp>
    <dsp:sp modelId="{30347BDF-C66A-804F-880D-002FA1122EDA}">
      <dsp:nvSpPr>
        <dsp:cNvPr id="0" name=""/>
        <dsp:cNvSpPr/>
      </dsp:nvSpPr>
      <dsp:spPr>
        <a:xfrm>
          <a:off x="0" y="1574468"/>
          <a:ext cx="5744684" cy="28781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In APP Account Information of any Bank Account (open APIs)</a:t>
          </a:r>
        </a:p>
      </dsp:txBody>
      <dsp:txXfrm>
        <a:off x="14050" y="1588518"/>
        <a:ext cx="5716584" cy="259719"/>
      </dsp:txXfrm>
    </dsp:sp>
    <dsp:sp modelId="{FF0F292D-B524-5A4C-96BC-5C097D529F78}">
      <dsp:nvSpPr>
        <dsp:cNvPr id="0" name=""/>
        <dsp:cNvSpPr/>
      </dsp:nvSpPr>
      <dsp:spPr>
        <a:xfrm>
          <a:off x="0" y="1896848"/>
          <a:ext cx="5744684" cy="2878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In APP Bill Payment</a:t>
          </a:r>
        </a:p>
      </dsp:txBody>
      <dsp:txXfrm>
        <a:off x="14050" y="1910898"/>
        <a:ext cx="5716584" cy="259719"/>
      </dsp:txXfrm>
    </dsp:sp>
    <dsp:sp modelId="{72E76D5D-E00D-534B-BBF5-C3E4E0326182}">
      <dsp:nvSpPr>
        <dsp:cNvPr id="0" name=""/>
        <dsp:cNvSpPr/>
      </dsp:nvSpPr>
      <dsp:spPr>
        <a:xfrm>
          <a:off x="0" y="2219228"/>
          <a:ext cx="5744684" cy="28781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In APP Credit Transfers</a:t>
          </a:r>
        </a:p>
      </dsp:txBody>
      <dsp:txXfrm>
        <a:off x="14050" y="2233278"/>
        <a:ext cx="5716584" cy="259719"/>
      </dsp:txXfrm>
    </dsp:sp>
    <dsp:sp modelId="{1CF39875-BBF5-B643-AA07-A9168CFCA6B6}">
      <dsp:nvSpPr>
        <dsp:cNvPr id="0" name=""/>
        <dsp:cNvSpPr/>
      </dsp:nvSpPr>
      <dsp:spPr>
        <a:xfrm>
          <a:off x="0" y="2541608"/>
          <a:ext cx="5744684" cy="2878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In APP Crypto Wallets</a:t>
          </a:r>
        </a:p>
      </dsp:txBody>
      <dsp:txXfrm>
        <a:off x="14050" y="2555658"/>
        <a:ext cx="5716584" cy="259719"/>
      </dsp:txXfrm>
    </dsp:sp>
    <dsp:sp modelId="{5675B48F-7F9A-4B4A-A605-437B85717EED}">
      <dsp:nvSpPr>
        <dsp:cNvPr id="0" name=""/>
        <dsp:cNvSpPr/>
      </dsp:nvSpPr>
      <dsp:spPr>
        <a:xfrm>
          <a:off x="0" y="2872894"/>
          <a:ext cx="5744684" cy="28781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In APP Savings Management</a:t>
          </a:r>
        </a:p>
      </dsp:txBody>
      <dsp:txXfrm>
        <a:off x="14050" y="2886944"/>
        <a:ext cx="5716584" cy="259719"/>
      </dsp:txXfrm>
    </dsp:sp>
    <dsp:sp modelId="{ECD76766-0180-EE46-8F62-CFBC1081D8A2}">
      <dsp:nvSpPr>
        <dsp:cNvPr id="0" name=""/>
        <dsp:cNvSpPr/>
      </dsp:nvSpPr>
      <dsp:spPr>
        <a:xfrm>
          <a:off x="0" y="3186368"/>
          <a:ext cx="5744684" cy="28781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Need: PSP to Connect to open Bank APIs and Schemes and GAFAs and Crypto Wallets</a:t>
          </a:r>
        </a:p>
      </dsp:txBody>
      <dsp:txXfrm>
        <a:off x="14050" y="3200418"/>
        <a:ext cx="5716584" cy="259719"/>
      </dsp:txXfrm>
    </dsp:sp>
    <dsp:sp modelId="{C2387343-BD7F-1A49-BA40-1AE68B41435D}">
      <dsp:nvSpPr>
        <dsp:cNvPr id="0" name=""/>
        <dsp:cNvSpPr/>
      </dsp:nvSpPr>
      <dsp:spPr>
        <a:xfrm>
          <a:off x="0" y="3508747"/>
          <a:ext cx="5744684" cy="2878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Solution: Payments Aggregator</a:t>
          </a:r>
        </a:p>
      </dsp:txBody>
      <dsp:txXfrm>
        <a:off x="14050" y="3522797"/>
        <a:ext cx="5716584" cy="25971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C12E0-CFAB-4D66-B4C7-91474FE691BE}">
      <dsp:nvSpPr>
        <dsp:cNvPr id="0" name=""/>
        <dsp:cNvSpPr/>
      </dsp:nvSpPr>
      <dsp:spPr>
        <a:xfrm>
          <a:off x="0" y="4597"/>
          <a:ext cx="6513603" cy="97937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C1F4FB-B0BB-400C-AD95-36B4EBE4EFFC}">
      <dsp:nvSpPr>
        <dsp:cNvPr id="0" name=""/>
        <dsp:cNvSpPr/>
      </dsp:nvSpPr>
      <dsp:spPr>
        <a:xfrm>
          <a:off x="296259" y="224956"/>
          <a:ext cx="538654" cy="5386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B9C96E-9158-44F7-A4A3-8CA07C079EFD}">
      <dsp:nvSpPr>
        <dsp:cNvPr id="0" name=""/>
        <dsp:cNvSpPr/>
      </dsp:nvSpPr>
      <dsp:spPr>
        <a:xfrm>
          <a:off x="1131174" y="459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en-US" sz="1900" kern="1200" dirty="0"/>
            <a:t>Buy Now Pay Later</a:t>
          </a:r>
        </a:p>
      </dsp:txBody>
      <dsp:txXfrm>
        <a:off x="1131174" y="4597"/>
        <a:ext cx="5382429" cy="979371"/>
      </dsp:txXfrm>
    </dsp:sp>
    <dsp:sp modelId="{040F4930-DCED-4E92-90F8-8CA4E2614157}">
      <dsp:nvSpPr>
        <dsp:cNvPr id="0" name=""/>
        <dsp:cNvSpPr/>
      </dsp:nvSpPr>
      <dsp:spPr>
        <a:xfrm>
          <a:off x="0" y="1228812"/>
          <a:ext cx="6513603" cy="97937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18E824-665B-474A-A711-20715964C088}">
      <dsp:nvSpPr>
        <dsp:cNvPr id="0" name=""/>
        <dsp:cNvSpPr/>
      </dsp:nvSpPr>
      <dsp:spPr>
        <a:xfrm>
          <a:off x="296259" y="1449171"/>
          <a:ext cx="538654" cy="5386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7B4F93-0D02-404D-9D0E-F0F4EE58F50B}">
      <dsp:nvSpPr>
        <dsp:cNvPr id="0" name=""/>
        <dsp:cNvSpPr/>
      </dsp:nvSpPr>
      <dsp:spPr>
        <a:xfrm>
          <a:off x="1131174" y="1228812"/>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en-US" sz="1900" kern="1200" dirty="0"/>
            <a:t>Unbanked citizens can use PSPs to buy online/offline </a:t>
          </a:r>
        </a:p>
      </dsp:txBody>
      <dsp:txXfrm>
        <a:off x="1131174" y="1228812"/>
        <a:ext cx="5382429" cy="979371"/>
      </dsp:txXfrm>
    </dsp:sp>
    <dsp:sp modelId="{03426E0D-F219-44BC-B802-95688A05F77F}">
      <dsp:nvSpPr>
        <dsp:cNvPr id="0" name=""/>
        <dsp:cNvSpPr/>
      </dsp:nvSpPr>
      <dsp:spPr>
        <a:xfrm>
          <a:off x="0" y="2453027"/>
          <a:ext cx="6513603" cy="97937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B8F28B-243E-4898-9F18-EDEE8D11DC2B}">
      <dsp:nvSpPr>
        <dsp:cNvPr id="0" name=""/>
        <dsp:cNvSpPr/>
      </dsp:nvSpPr>
      <dsp:spPr>
        <a:xfrm>
          <a:off x="296259" y="2673385"/>
          <a:ext cx="538654" cy="5386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28D9E1-1947-444A-A679-E40B1D2ECDD4}">
      <dsp:nvSpPr>
        <dsp:cNvPr id="0" name=""/>
        <dsp:cNvSpPr/>
      </dsp:nvSpPr>
      <dsp:spPr>
        <a:xfrm>
          <a:off x="1131174" y="245302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en-US" sz="1900" kern="1200" dirty="0"/>
            <a:t>In Greece those are 1.2mln out of 9mln adults (&gt;15 years old - EUROSTAT)</a:t>
          </a:r>
        </a:p>
      </dsp:txBody>
      <dsp:txXfrm>
        <a:off x="1131174" y="2453027"/>
        <a:ext cx="5382429" cy="979371"/>
      </dsp:txXfrm>
    </dsp:sp>
    <dsp:sp modelId="{73EF58F4-EE39-432F-AC06-E986982E559A}">
      <dsp:nvSpPr>
        <dsp:cNvPr id="0" name=""/>
        <dsp:cNvSpPr/>
      </dsp:nvSpPr>
      <dsp:spPr>
        <a:xfrm>
          <a:off x="0" y="3677241"/>
          <a:ext cx="6513603" cy="97937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1EEF33-02B1-48BF-9914-A17D2191BFA7}">
      <dsp:nvSpPr>
        <dsp:cNvPr id="0" name=""/>
        <dsp:cNvSpPr/>
      </dsp:nvSpPr>
      <dsp:spPr>
        <a:xfrm>
          <a:off x="296259" y="3897600"/>
          <a:ext cx="538654" cy="5386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0A6007-A147-4B7A-B795-B2D55903C329}">
      <dsp:nvSpPr>
        <dsp:cNvPr id="0" name=""/>
        <dsp:cNvSpPr/>
      </dsp:nvSpPr>
      <dsp:spPr>
        <a:xfrm>
          <a:off x="1131174" y="3677241"/>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en-US" sz="1900" kern="1200" dirty="0"/>
            <a:t>Need: PSPs to Facilitate Funding and to Give out Payment Solutions outside Banks</a:t>
          </a:r>
        </a:p>
      </dsp:txBody>
      <dsp:txXfrm>
        <a:off x="1131174" y="3677241"/>
        <a:ext cx="5382429" cy="979371"/>
      </dsp:txXfrm>
    </dsp:sp>
    <dsp:sp modelId="{5225412A-E3F4-4C2A-B725-6F71E2672604}">
      <dsp:nvSpPr>
        <dsp:cNvPr id="0" name=""/>
        <dsp:cNvSpPr/>
      </dsp:nvSpPr>
      <dsp:spPr>
        <a:xfrm>
          <a:off x="0" y="4901456"/>
          <a:ext cx="6513603" cy="97937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ED0353-8FAD-4CCC-A13C-F29A4DD26C7F}">
      <dsp:nvSpPr>
        <dsp:cNvPr id="0" name=""/>
        <dsp:cNvSpPr/>
      </dsp:nvSpPr>
      <dsp:spPr>
        <a:xfrm>
          <a:off x="296259" y="5121814"/>
          <a:ext cx="538654" cy="5386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7013C1-FB65-443E-80BD-2F06A39EBD88}">
      <dsp:nvSpPr>
        <dsp:cNvPr id="0" name=""/>
        <dsp:cNvSpPr/>
      </dsp:nvSpPr>
      <dsp:spPr>
        <a:xfrm>
          <a:off x="1131174" y="4901456"/>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en-US" sz="1900" kern="1200" dirty="0"/>
            <a:t>Solution: </a:t>
          </a:r>
          <a:r>
            <a:rPr lang="en-US" sz="1900" kern="1200" dirty="0" err="1"/>
            <a:t>Paytechs</a:t>
          </a:r>
          <a:r>
            <a:rPr lang="en-US" sz="1900" kern="1200" dirty="0"/>
            <a:t> + Smart Money</a:t>
          </a:r>
        </a:p>
      </dsp:txBody>
      <dsp:txXfrm>
        <a:off x="1131174" y="4901456"/>
        <a:ext cx="5382429" cy="97937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6BD4C-D51F-D049-B778-E0B6A8C3C1D5}">
      <dsp:nvSpPr>
        <dsp:cNvPr id="0" name=""/>
        <dsp:cNvSpPr/>
      </dsp:nvSpPr>
      <dsp:spPr>
        <a:xfrm>
          <a:off x="0" y="675366"/>
          <a:ext cx="5744684" cy="162873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Maximize Conversion</a:t>
          </a:r>
        </a:p>
      </dsp:txBody>
      <dsp:txXfrm>
        <a:off x="79508" y="754874"/>
        <a:ext cx="5585668" cy="1469715"/>
      </dsp:txXfrm>
    </dsp:sp>
    <dsp:sp modelId="{37F423CD-8906-D844-97CA-AC675400B43C}">
      <dsp:nvSpPr>
        <dsp:cNvPr id="0" name=""/>
        <dsp:cNvSpPr/>
      </dsp:nvSpPr>
      <dsp:spPr>
        <a:xfrm>
          <a:off x="0" y="2422178"/>
          <a:ext cx="5744684" cy="162873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Offer Ample Payment Options – Use Agile PSPs</a:t>
          </a:r>
        </a:p>
      </dsp:txBody>
      <dsp:txXfrm>
        <a:off x="79508" y="2501686"/>
        <a:ext cx="5585668" cy="14697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30E6D-62BB-814B-A041-0F161D518604}">
      <dsp:nvSpPr>
        <dsp:cNvPr id="0" name=""/>
        <dsp:cNvSpPr/>
      </dsp:nvSpPr>
      <dsp:spPr>
        <a:xfrm>
          <a:off x="0" y="258938"/>
          <a:ext cx="5744684" cy="7956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Over 40% of all ecommerce transactions are now done on mobile devices (total net worth 467bln USD)</a:t>
          </a:r>
        </a:p>
      </dsp:txBody>
      <dsp:txXfrm>
        <a:off x="38838" y="297776"/>
        <a:ext cx="5667008" cy="717924"/>
      </dsp:txXfrm>
    </dsp:sp>
    <dsp:sp modelId="{6414963B-484F-9843-9AB1-85AE86433279}">
      <dsp:nvSpPr>
        <dsp:cNvPr id="0" name=""/>
        <dsp:cNvSpPr/>
      </dsp:nvSpPr>
      <dsp:spPr>
        <a:xfrm>
          <a:off x="0" y="1112138"/>
          <a:ext cx="5744684" cy="7956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Forecast for 2021 is that this will rise to 72.9% (more than 1.2trn USD)</a:t>
          </a:r>
        </a:p>
      </dsp:txBody>
      <dsp:txXfrm>
        <a:off x="38838" y="1150976"/>
        <a:ext cx="5667008" cy="717924"/>
      </dsp:txXfrm>
    </dsp:sp>
    <dsp:sp modelId="{AC551F93-1724-9846-9191-97C1818654ED}">
      <dsp:nvSpPr>
        <dsp:cNvPr id="0" name=""/>
        <dsp:cNvSpPr/>
      </dsp:nvSpPr>
      <dsp:spPr>
        <a:xfrm>
          <a:off x="0" y="1965338"/>
          <a:ext cx="5744684" cy="79560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Mastercard survey for Greece puts it at 39% today and 68% by end 2021 </a:t>
          </a:r>
        </a:p>
      </dsp:txBody>
      <dsp:txXfrm>
        <a:off x="38838" y="2004176"/>
        <a:ext cx="5667008" cy="717924"/>
      </dsp:txXfrm>
    </dsp:sp>
    <dsp:sp modelId="{9F267B39-C9C6-DE43-99BF-23A9F6F209ED}">
      <dsp:nvSpPr>
        <dsp:cNvPr id="0" name=""/>
        <dsp:cNvSpPr/>
      </dsp:nvSpPr>
      <dsp:spPr>
        <a:xfrm>
          <a:off x="0" y="2818538"/>
          <a:ext cx="5744684" cy="7956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Need? Pay with Card, Cash, Crypto </a:t>
          </a:r>
        </a:p>
      </dsp:txBody>
      <dsp:txXfrm>
        <a:off x="38838" y="2857376"/>
        <a:ext cx="5667008" cy="717924"/>
      </dsp:txXfrm>
    </dsp:sp>
    <dsp:sp modelId="{3B6B6729-06D6-ED49-B474-466F9BBF3B56}">
      <dsp:nvSpPr>
        <dsp:cNvPr id="0" name=""/>
        <dsp:cNvSpPr/>
      </dsp:nvSpPr>
      <dsp:spPr>
        <a:xfrm>
          <a:off x="0" y="3671738"/>
          <a:ext cx="5744684" cy="79560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Solution: Payments Aggregator</a:t>
          </a:r>
        </a:p>
      </dsp:txBody>
      <dsp:txXfrm>
        <a:off x="38838" y="3710576"/>
        <a:ext cx="5667008" cy="7179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5E1815-427E-0642-AD8C-77FE0D643496}">
      <dsp:nvSpPr>
        <dsp:cNvPr id="0" name=""/>
        <dsp:cNvSpPr/>
      </dsp:nvSpPr>
      <dsp:spPr>
        <a:xfrm>
          <a:off x="0" y="268880"/>
          <a:ext cx="5744684" cy="99312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Any physical device can be a Point of Sale</a:t>
          </a:r>
        </a:p>
      </dsp:txBody>
      <dsp:txXfrm>
        <a:off x="48481" y="317361"/>
        <a:ext cx="5647722" cy="896166"/>
      </dsp:txXfrm>
    </dsp:sp>
    <dsp:sp modelId="{2347918E-92CD-4346-BA4E-C090F3C6044E}">
      <dsp:nvSpPr>
        <dsp:cNvPr id="0" name=""/>
        <dsp:cNvSpPr/>
      </dsp:nvSpPr>
      <dsp:spPr>
        <a:xfrm>
          <a:off x="0" y="1334009"/>
          <a:ext cx="5744684" cy="99312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But need effortless transition between smartphone purchase and physical stores</a:t>
          </a:r>
        </a:p>
      </dsp:txBody>
      <dsp:txXfrm>
        <a:off x="48481" y="1382490"/>
        <a:ext cx="5647722" cy="896166"/>
      </dsp:txXfrm>
    </dsp:sp>
    <dsp:sp modelId="{7D2D2E3D-2F8C-7842-8467-9D26FCC2D091}">
      <dsp:nvSpPr>
        <dsp:cNvPr id="0" name=""/>
        <dsp:cNvSpPr/>
      </dsp:nvSpPr>
      <dsp:spPr>
        <a:xfrm>
          <a:off x="0" y="2399138"/>
          <a:ext cx="5744684" cy="99312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Need? Elastic </a:t>
          </a:r>
          <a:r>
            <a:rPr lang="en-US" sz="2500" kern="1200" dirty="0" err="1"/>
            <a:t>Paytech</a:t>
          </a:r>
          <a:r>
            <a:rPr lang="en-US" sz="2500" kern="1200" dirty="0"/>
            <a:t> to Allow Seamless E-com and Physical World Connections</a:t>
          </a:r>
        </a:p>
      </dsp:txBody>
      <dsp:txXfrm>
        <a:off x="48481" y="2447619"/>
        <a:ext cx="5647722" cy="896166"/>
      </dsp:txXfrm>
    </dsp:sp>
    <dsp:sp modelId="{53323E0D-A0E9-964A-9B71-DD1EEDD38D82}">
      <dsp:nvSpPr>
        <dsp:cNvPr id="0" name=""/>
        <dsp:cNvSpPr/>
      </dsp:nvSpPr>
      <dsp:spPr>
        <a:xfrm>
          <a:off x="0" y="3506139"/>
          <a:ext cx="5744684" cy="99312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Solution: Payments Aggregator / </a:t>
          </a:r>
          <a:r>
            <a:rPr lang="en-US" sz="2500" kern="1200" dirty="0" err="1"/>
            <a:t>Paytechs</a:t>
          </a:r>
          <a:endParaRPr lang="en-US" sz="2500" kern="1200" dirty="0"/>
        </a:p>
      </dsp:txBody>
      <dsp:txXfrm>
        <a:off x="48481" y="3554620"/>
        <a:ext cx="5647722" cy="8961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072DF-8FEA-9A47-9E4D-F7F6344F4C22}">
      <dsp:nvSpPr>
        <dsp:cNvPr id="0" name=""/>
        <dsp:cNvSpPr/>
      </dsp:nvSpPr>
      <dsp:spPr>
        <a:xfrm>
          <a:off x="1660371" y="941470"/>
          <a:ext cx="350686" cy="91440"/>
        </a:xfrm>
        <a:custGeom>
          <a:avLst/>
          <a:gdLst/>
          <a:ahLst/>
          <a:cxnLst/>
          <a:rect l="0" t="0" r="0" b="0"/>
          <a:pathLst>
            <a:path>
              <a:moveTo>
                <a:pt x="0" y="45720"/>
              </a:moveTo>
              <a:lnTo>
                <a:pt x="350686"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26183" y="985284"/>
        <a:ext cx="19064" cy="3812"/>
      </dsp:txXfrm>
    </dsp:sp>
    <dsp:sp modelId="{BB85037D-A6C9-D648-9C00-AFB4F6F13FD9}">
      <dsp:nvSpPr>
        <dsp:cNvPr id="0" name=""/>
        <dsp:cNvSpPr/>
      </dsp:nvSpPr>
      <dsp:spPr>
        <a:xfrm>
          <a:off x="4403" y="489860"/>
          <a:ext cx="1657767" cy="99466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1232" tIns="85267" rIns="81232" bIns="85267" numCol="1" spcCol="1270" anchor="ctr" anchorCtr="0">
          <a:noAutofit/>
        </a:bodyPr>
        <a:lstStyle/>
        <a:p>
          <a:pPr marL="0" lvl="0" indent="0" algn="ctr" defTabSz="622300">
            <a:lnSpc>
              <a:spcPct val="90000"/>
            </a:lnSpc>
            <a:spcBef>
              <a:spcPct val="0"/>
            </a:spcBef>
            <a:spcAft>
              <a:spcPct val="35000"/>
            </a:spcAft>
            <a:buNone/>
          </a:pPr>
          <a:r>
            <a:rPr lang="en-US" sz="1400" kern="1200"/>
            <a:t>All move into Seamless Fast Payments </a:t>
          </a:r>
        </a:p>
      </dsp:txBody>
      <dsp:txXfrm>
        <a:off x="4403" y="489860"/>
        <a:ext cx="1657767" cy="994660"/>
      </dsp:txXfrm>
    </dsp:sp>
    <dsp:sp modelId="{1CDD881B-07CC-0247-ADF9-384FEC533930}">
      <dsp:nvSpPr>
        <dsp:cNvPr id="0" name=""/>
        <dsp:cNvSpPr/>
      </dsp:nvSpPr>
      <dsp:spPr>
        <a:xfrm>
          <a:off x="3699426" y="941470"/>
          <a:ext cx="350686" cy="91440"/>
        </a:xfrm>
        <a:custGeom>
          <a:avLst/>
          <a:gdLst/>
          <a:ahLst/>
          <a:cxnLst/>
          <a:rect l="0" t="0" r="0" b="0"/>
          <a:pathLst>
            <a:path>
              <a:moveTo>
                <a:pt x="0" y="45720"/>
              </a:moveTo>
              <a:lnTo>
                <a:pt x="350686"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65237" y="985284"/>
        <a:ext cx="19064" cy="3812"/>
      </dsp:txXfrm>
    </dsp:sp>
    <dsp:sp modelId="{70CF5238-4997-FF4C-BC5F-9E0947F44962}">
      <dsp:nvSpPr>
        <dsp:cNvPr id="0" name=""/>
        <dsp:cNvSpPr/>
      </dsp:nvSpPr>
      <dsp:spPr>
        <a:xfrm>
          <a:off x="2043458" y="489860"/>
          <a:ext cx="1657767" cy="99466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1232" tIns="85267" rIns="81232" bIns="85267" numCol="1" spcCol="1270" anchor="ctr" anchorCtr="0">
          <a:noAutofit/>
        </a:bodyPr>
        <a:lstStyle/>
        <a:p>
          <a:pPr marL="0" lvl="0" indent="0" algn="ctr" defTabSz="622300">
            <a:lnSpc>
              <a:spcPct val="90000"/>
            </a:lnSpc>
            <a:spcBef>
              <a:spcPct val="0"/>
            </a:spcBef>
            <a:spcAft>
              <a:spcPct val="35000"/>
            </a:spcAft>
            <a:buNone/>
          </a:pPr>
          <a:r>
            <a:rPr lang="en-US" sz="1400" kern="1200"/>
            <a:t>Support E-commerce and Physical</a:t>
          </a:r>
        </a:p>
      </dsp:txBody>
      <dsp:txXfrm>
        <a:off x="2043458" y="489860"/>
        <a:ext cx="1657767" cy="994660"/>
      </dsp:txXfrm>
    </dsp:sp>
    <dsp:sp modelId="{4BB67E8E-A479-D54C-B7AA-9CE7D2F83FCD}">
      <dsp:nvSpPr>
        <dsp:cNvPr id="0" name=""/>
        <dsp:cNvSpPr/>
      </dsp:nvSpPr>
      <dsp:spPr>
        <a:xfrm>
          <a:off x="833287" y="1482720"/>
          <a:ext cx="4078109" cy="350686"/>
        </a:xfrm>
        <a:custGeom>
          <a:avLst/>
          <a:gdLst/>
          <a:ahLst/>
          <a:cxnLst/>
          <a:rect l="0" t="0" r="0" b="0"/>
          <a:pathLst>
            <a:path>
              <a:moveTo>
                <a:pt x="4078109" y="0"/>
              </a:moveTo>
              <a:lnTo>
                <a:pt x="4078109" y="192443"/>
              </a:lnTo>
              <a:lnTo>
                <a:pt x="0" y="192443"/>
              </a:lnTo>
              <a:lnTo>
                <a:pt x="0" y="350686"/>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69945" y="1656157"/>
        <a:ext cx="204794" cy="3812"/>
      </dsp:txXfrm>
    </dsp:sp>
    <dsp:sp modelId="{FA6B1495-0B0D-6644-A423-D6A957A1A937}">
      <dsp:nvSpPr>
        <dsp:cNvPr id="0" name=""/>
        <dsp:cNvSpPr/>
      </dsp:nvSpPr>
      <dsp:spPr>
        <a:xfrm>
          <a:off x="4082513" y="489860"/>
          <a:ext cx="1657767" cy="99466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1232" tIns="85267" rIns="81232" bIns="85267" numCol="1" spcCol="1270" anchor="ctr" anchorCtr="0">
          <a:noAutofit/>
        </a:bodyPr>
        <a:lstStyle/>
        <a:p>
          <a:pPr marL="0" lvl="0" indent="0" algn="ctr" defTabSz="622300">
            <a:lnSpc>
              <a:spcPct val="90000"/>
            </a:lnSpc>
            <a:spcBef>
              <a:spcPct val="0"/>
            </a:spcBef>
            <a:spcAft>
              <a:spcPct val="35000"/>
            </a:spcAft>
            <a:buNone/>
          </a:pPr>
          <a:r>
            <a:rPr lang="en-US" sz="1400" kern="1200" dirty="0"/>
            <a:t>They Harvest Strong Loyalty</a:t>
          </a:r>
        </a:p>
      </dsp:txBody>
      <dsp:txXfrm>
        <a:off x="4082513" y="489860"/>
        <a:ext cx="1657767" cy="994660"/>
      </dsp:txXfrm>
    </dsp:sp>
    <dsp:sp modelId="{39FD6BF5-0909-7543-821B-9EB03390AF89}">
      <dsp:nvSpPr>
        <dsp:cNvPr id="0" name=""/>
        <dsp:cNvSpPr/>
      </dsp:nvSpPr>
      <dsp:spPr>
        <a:xfrm>
          <a:off x="1660371" y="2317418"/>
          <a:ext cx="350686" cy="91440"/>
        </a:xfrm>
        <a:custGeom>
          <a:avLst/>
          <a:gdLst/>
          <a:ahLst/>
          <a:cxnLst/>
          <a:rect l="0" t="0" r="0" b="0"/>
          <a:pathLst>
            <a:path>
              <a:moveTo>
                <a:pt x="0" y="45720"/>
              </a:moveTo>
              <a:lnTo>
                <a:pt x="350686"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26183" y="2361231"/>
        <a:ext cx="19064" cy="3812"/>
      </dsp:txXfrm>
    </dsp:sp>
    <dsp:sp modelId="{31920DE9-7B26-D149-A604-C1D8140D1974}">
      <dsp:nvSpPr>
        <dsp:cNvPr id="0" name=""/>
        <dsp:cNvSpPr/>
      </dsp:nvSpPr>
      <dsp:spPr>
        <a:xfrm>
          <a:off x="4403" y="1865807"/>
          <a:ext cx="1657767" cy="99466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1232" tIns="85267" rIns="81232" bIns="85267" numCol="1" spcCol="1270" anchor="ctr" anchorCtr="0">
          <a:noAutofit/>
        </a:bodyPr>
        <a:lstStyle/>
        <a:p>
          <a:pPr marL="0" lvl="0" indent="0" algn="ctr" defTabSz="622300">
            <a:lnSpc>
              <a:spcPct val="90000"/>
            </a:lnSpc>
            <a:spcBef>
              <a:spcPct val="0"/>
            </a:spcBef>
            <a:spcAft>
              <a:spcPct val="35000"/>
            </a:spcAft>
            <a:buNone/>
          </a:pPr>
          <a:r>
            <a:rPr lang="en-US" sz="1400" kern="1200" dirty="0"/>
            <a:t>And Strong Trust</a:t>
          </a:r>
        </a:p>
      </dsp:txBody>
      <dsp:txXfrm>
        <a:off x="4403" y="1865807"/>
        <a:ext cx="1657767" cy="994660"/>
      </dsp:txXfrm>
    </dsp:sp>
    <dsp:sp modelId="{BDEF1492-0C6F-6248-A3C1-5DFC30F9A8F1}">
      <dsp:nvSpPr>
        <dsp:cNvPr id="0" name=""/>
        <dsp:cNvSpPr/>
      </dsp:nvSpPr>
      <dsp:spPr>
        <a:xfrm>
          <a:off x="3699426" y="2317418"/>
          <a:ext cx="350686" cy="91440"/>
        </a:xfrm>
        <a:custGeom>
          <a:avLst/>
          <a:gdLst/>
          <a:ahLst/>
          <a:cxnLst/>
          <a:rect l="0" t="0" r="0" b="0"/>
          <a:pathLst>
            <a:path>
              <a:moveTo>
                <a:pt x="0" y="45720"/>
              </a:moveTo>
              <a:lnTo>
                <a:pt x="350686"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65237" y="2361231"/>
        <a:ext cx="19064" cy="3812"/>
      </dsp:txXfrm>
    </dsp:sp>
    <dsp:sp modelId="{BC778002-E352-0D49-AC5A-3A2BF375F75C}">
      <dsp:nvSpPr>
        <dsp:cNvPr id="0" name=""/>
        <dsp:cNvSpPr/>
      </dsp:nvSpPr>
      <dsp:spPr>
        <a:xfrm>
          <a:off x="2043458" y="1865807"/>
          <a:ext cx="1657767" cy="99466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1232" tIns="85267" rIns="81232" bIns="85267" numCol="1" spcCol="1270" anchor="ctr" anchorCtr="0">
          <a:noAutofit/>
        </a:bodyPr>
        <a:lstStyle/>
        <a:p>
          <a:pPr marL="0" lvl="0" indent="0" algn="ctr" defTabSz="622300">
            <a:lnSpc>
              <a:spcPct val="90000"/>
            </a:lnSpc>
            <a:spcBef>
              <a:spcPct val="0"/>
            </a:spcBef>
            <a:spcAft>
              <a:spcPct val="35000"/>
            </a:spcAft>
            <a:buNone/>
          </a:pPr>
          <a:r>
            <a:rPr lang="en-US" sz="1400" kern="1200" dirty="0"/>
            <a:t>Fast adoption warranted from Consumers</a:t>
          </a:r>
        </a:p>
      </dsp:txBody>
      <dsp:txXfrm>
        <a:off x="2043458" y="1865807"/>
        <a:ext cx="1657767" cy="994660"/>
      </dsp:txXfrm>
    </dsp:sp>
    <dsp:sp modelId="{8E1DC2BA-713E-7249-BCA5-E7AF7BFCF6C4}">
      <dsp:nvSpPr>
        <dsp:cNvPr id="0" name=""/>
        <dsp:cNvSpPr/>
      </dsp:nvSpPr>
      <dsp:spPr>
        <a:xfrm>
          <a:off x="833287" y="2858668"/>
          <a:ext cx="4078109" cy="350686"/>
        </a:xfrm>
        <a:custGeom>
          <a:avLst/>
          <a:gdLst/>
          <a:ahLst/>
          <a:cxnLst/>
          <a:rect l="0" t="0" r="0" b="0"/>
          <a:pathLst>
            <a:path>
              <a:moveTo>
                <a:pt x="4078109" y="0"/>
              </a:moveTo>
              <a:lnTo>
                <a:pt x="4078109" y="192443"/>
              </a:lnTo>
              <a:lnTo>
                <a:pt x="0" y="192443"/>
              </a:lnTo>
              <a:lnTo>
                <a:pt x="0" y="350686"/>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69945" y="3032105"/>
        <a:ext cx="204794" cy="3812"/>
      </dsp:txXfrm>
    </dsp:sp>
    <dsp:sp modelId="{C2324DE9-E31F-7F44-B875-5C4DF641CAFC}">
      <dsp:nvSpPr>
        <dsp:cNvPr id="0" name=""/>
        <dsp:cNvSpPr/>
      </dsp:nvSpPr>
      <dsp:spPr>
        <a:xfrm>
          <a:off x="4082513" y="1865807"/>
          <a:ext cx="1657767" cy="99466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1232" tIns="85267" rIns="81232" bIns="85267" numCol="1" spcCol="1270" anchor="ctr" anchorCtr="0">
          <a:noAutofit/>
        </a:bodyPr>
        <a:lstStyle/>
        <a:p>
          <a:pPr marL="0" lvl="0" indent="0" algn="ctr" defTabSz="622300">
            <a:lnSpc>
              <a:spcPct val="90000"/>
            </a:lnSpc>
            <a:spcBef>
              <a:spcPct val="0"/>
            </a:spcBef>
            <a:spcAft>
              <a:spcPct val="35000"/>
            </a:spcAft>
            <a:buNone/>
          </a:pPr>
          <a:r>
            <a:rPr lang="en-US" sz="1400" kern="1200" dirty="0"/>
            <a:t>Enjoy Strong Loyalty and Trust Offering Seamless Journey</a:t>
          </a:r>
        </a:p>
      </dsp:txBody>
      <dsp:txXfrm>
        <a:off x="4082513" y="1865807"/>
        <a:ext cx="1657767" cy="994660"/>
      </dsp:txXfrm>
    </dsp:sp>
    <dsp:sp modelId="{4A14B1FE-5A20-D446-86C2-BA7276050F9A}">
      <dsp:nvSpPr>
        <dsp:cNvPr id="0" name=""/>
        <dsp:cNvSpPr/>
      </dsp:nvSpPr>
      <dsp:spPr>
        <a:xfrm>
          <a:off x="1660371" y="3693365"/>
          <a:ext cx="350686" cy="91440"/>
        </a:xfrm>
        <a:custGeom>
          <a:avLst/>
          <a:gdLst/>
          <a:ahLst/>
          <a:cxnLst/>
          <a:rect l="0" t="0" r="0" b="0"/>
          <a:pathLst>
            <a:path>
              <a:moveTo>
                <a:pt x="0" y="45720"/>
              </a:moveTo>
              <a:lnTo>
                <a:pt x="350686"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26183" y="3737178"/>
        <a:ext cx="19064" cy="3812"/>
      </dsp:txXfrm>
    </dsp:sp>
    <dsp:sp modelId="{EF37CFF1-B1F1-BA4D-8D8A-4082CC318632}">
      <dsp:nvSpPr>
        <dsp:cNvPr id="0" name=""/>
        <dsp:cNvSpPr/>
      </dsp:nvSpPr>
      <dsp:spPr>
        <a:xfrm>
          <a:off x="4403" y="3241755"/>
          <a:ext cx="1657767" cy="99466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1232" tIns="85267" rIns="81232" bIns="85267" numCol="1" spcCol="1270" anchor="ctr" anchorCtr="0">
          <a:noAutofit/>
        </a:bodyPr>
        <a:lstStyle/>
        <a:p>
          <a:pPr marL="0" lvl="0" indent="0" algn="ctr" defTabSz="622300">
            <a:lnSpc>
              <a:spcPct val="90000"/>
            </a:lnSpc>
            <a:spcBef>
              <a:spcPct val="0"/>
            </a:spcBef>
            <a:spcAft>
              <a:spcPct val="35000"/>
            </a:spcAft>
            <a:buNone/>
          </a:pPr>
          <a:r>
            <a:rPr lang="en-US" sz="1400" kern="1200" dirty="0"/>
            <a:t>Need? Fintech to Continually Absorb all of them into one Omnichannel</a:t>
          </a:r>
        </a:p>
      </dsp:txBody>
      <dsp:txXfrm>
        <a:off x="4403" y="3241755"/>
        <a:ext cx="1657767" cy="994660"/>
      </dsp:txXfrm>
    </dsp:sp>
    <dsp:sp modelId="{21B32812-A697-9D4E-9CD1-C34805D5D5D6}">
      <dsp:nvSpPr>
        <dsp:cNvPr id="0" name=""/>
        <dsp:cNvSpPr/>
      </dsp:nvSpPr>
      <dsp:spPr>
        <a:xfrm>
          <a:off x="2043458" y="3241755"/>
          <a:ext cx="1657767" cy="99466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1232" tIns="85267" rIns="81232" bIns="85267" numCol="1" spcCol="1270" anchor="ctr" anchorCtr="0">
          <a:noAutofit/>
        </a:bodyPr>
        <a:lstStyle/>
        <a:p>
          <a:pPr marL="0" lvl="0" indent="0" algn="ctr" defTabSz="622300">
            <a:lnSpc>
              <a:spcPct val="90000"/>
            </a:lnSpc>
            <a:spcBef>
              <a:spcPct val="0"/>
            </a:spcBef>
            <a:spcAft>
              <a:spcPct val="35000"/>
            </a:spcAft>
            <a:buNone/>
          </a:pPr>
          <a:r>
            <a:rPr lang="en-US" sz="1400" kern="1200" dirty="0"/>
            <a:t>Solution: Investment in Fintech </a:t>
          </a:r>
        </a:p>
      </dsp:txBody>
      <dsp:txXfrm>
        <a:off x="2043458" y="3241755"/>
        <a:ext cx="1657767" cy="9946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73974-EAD5-FC4E-A6AE-729417D72A37}">
      <dsp:nvSpPr>
        <dsp:cNvPr id="0" name=""/>
        <dsp:cNvSpPr/>
      </dsp:nvSpPr>
      <dsp:spPr>
        <a:xfrm>
          <a:off x="0" y="88379"/>
          <a:ext cx="5744684" cy="7150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90% of consumers by on site</a:t>
          </a:r>
        </a:p>
      </dsp:txBody>
      <dsp:txXfrm>
        <a:off x="34906" y="123285"/>
        <a:ext cx="5674872" cy="645240"/>
      </dsp:txXfrm>
    </dsp:sp>
    <dsp:sp modelId="{05D3CDD8-9C33-0549-A08E-DA0336C42BE2}">
      <dsp:nvSpPr>
        <dsp:cNvPr id="0" name=""/>
        <dsp:cNvSpPr/>
      </dsp:nvSpPr>
      <dsp:spPr>
        <a:xfrm>
          <a:off x="0" y="855272"/>
          <a:ext cx="5744684" cy="71505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2021 forecast is that this will go down to only 84%</a:t>
          </a:r>
        </a:p>
      </dsp:txBody>
      <dsp:txXfrm>
        <a:off x="34906" y="890178"/>
        <a:ext cx="5674872" cy="645240"/>
      </dsp:txXfrm>
    </dsp:sp>
    <dsp:sp modelId="{6F9074BC-18E8-E54D-BDBF-ABB6A978621E}">
      <dsp:nvSpPr>
        <dsp:cNvPr id="0" name=""/>
        <dsp:cNvSpPr/>
      </dsp:nvSpPr>
      <dsp:spPr>
        <a:xfrm>
          <a:off x="0" y="1622165"/>
          <a:ext cx="5744684" cy="71505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BUT: 73% of customers shop on online and of line.</a:t>
          </a:r>
        </a:p>
      </dsp:txBody>
      <dsp:txXfrm>
        <a:off x="34906" y="1657071"/>
        <a:ext cx="5674872" cy="645240"/>
      </dsp:txXfrm>
    </dsp:sp>
    <dsp:sp modelId="{CFAD7B92-DCD8-AE4E-B51A-439BC3BD1E16}">
      <dsp:nvSpPr>
        <dsp:cNvPr id="0" name=""/>
        <dsp:cNvSpPr/>
      </dsp:nvSpPr>
      <dsp:spPr>
        <a:xfrm>
          <a:off x="0" y="2389058"/>
          <a:ext cx="5744684" cy="71505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Why? Security is listed as Nr 1 reason for not buying online with Trust on official banking Nr 2!</a:t>
          </a:r>
        </a:p>
      </dsp:txBody>
      <dsp:txXfrm>
        <a:off x="34906" y="2423964"/>
        <a:ext cx="5674872" cy="645240"/>
      </dsp:txXfrm>
    </dsp:sp>
    <dsp:sp modelId="{2731842D-6D83-F643-9B3B-2CFF6943D21E}">
      <dsp:nvSpPr>
        <dsp:cNvPr id="0" name=""/>
        <dsp:cNvSpPr/>
      </dsp:nvSpPr>
      <dsp:spPr>
        <a:xfrm>
          <a:off x="0" y="3155950"/>
          <a:ext cx="5744684" cy="71505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Need: Strong Regulation  to implement Faster, Safer and Seamless Payments + Strong Security Assurances</a:t>
          </a:r>
        </a:p>
      </dsp:txBody>
      <dsp:txXfrm>
        <a:off x="34906" y="3190856"/>
        <a:ext cx="5674872" cy="645240"/>
      </dsp:txXfrm>
    </dsp:sp>
    <dsp:sp modelId="{CF3A5E58-46DF-BD43-8875-39D91A2D0449}">
      <dsp:nvSpPr>
        <dsp:cNvPr id="0" name=""/>
        <dsp:cNvSpPr/>
      </dsp:nvSpPr>
      <dsp:spPr>
        <a:xfrm>
          <a:off x="0" y="3922843"/>
          <a:ext cx="5744684" cy="7150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Solution: Continues Cyber Security Monitoring / PSD2 Open APIs</a:t>
          </a:r>
        </a:p>
      </dsp:txBody>
      <dsp:txXfrm>
        <a:off x="34906" y="3957749"/>
        <a:ext cx="5674872" cy="6452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D8D3A-BAB8-4ED5-9321-FE259F9B38BE}">
      <dsp:nvSpPr>
        <dsp:cNvPr id="0" name=""/>
        <dsp:cNvSpPr/>
      </dsp:nvSpPr>
      <dsp:spPr>
        <a:xfrm>
          <a:off x="1409842" y="324561"/>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B253CB-2584-4646-AA1F-977728C8EE6C}">
      <dsp:nvSpPr>
        <dsp:cNvPr id="0" name=""/>
        <dsp:cNvSpPr/>
      </dsp:nvSpPr>
      <dsp:spPr>
        <a:xfrm>
          <a:off x="914842" y="1418137"/>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Global Cyber Crime Will Cost 6trl in 2021   </a:t>
          </a:r>
        </a:p>
      </dsp:txBody>
      <dsp:txXfrm>
        <a:off x="914842" y="1418137"/>
        <a:ext cx="1800000" cy="720000"/>
      </dsp:txXfrm>
    </dsp:sp>
    <dsp:sp modelId="{7695FDEF-78AD-4F09-8953-110D8D9DFD9C}">
      <dsp:nvSpPr>
        <dsp:cNvPr id="0" name=""/>
        <dsp:cNvSpPr/>
      </dsp:nvSpPr>
      <dsp:spPr>
        <a:xfrm>
          <a:off x="3524842" y="324561"/>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3CEA63-3314-4937-A4C9-C72914A01D37}">
      <dsp:nvSpPr>
        <dsp:cNvPr id="0" name=""/>
        <dsp:cNvSpPr/>
      </dsp:nvSpPr>
      <dsp:spPr>
        <a:xfrm>
          <a:off x="3029842" y="1418137"/>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notable breaches?</a:t>
          </a:r>
        </a:p>
      </dsp:txBody>
      <dsp:txXfrm>
        <a:off x="3029842" y="1418137"/>
        <a:ext cx="1800000" cy="720000"/>
      </dsp:txXfrm>
    </dsp:sp>
    <dsp:sp modelId="{11B46240-B601-4EDF-AFA7-9C56672DE7BD}">
      <dsp:nvSpPr>
        <dsp:cNvPr id="0" name=""/>
        <dsp:cNvSpPr/>
      </dsp:nvSpPr>
      <dsp:spPr>
        <a:xfrm>
          <a:off x="1409842" y="2588138"/>
          <a:ext cx="810000" cy="810000"/>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73662A-7089-4B78-94A9-12A7F8A3252A}">
      <dsp:nvSpPr>
        <dsp:cNvPr id="0" name=""/>
        <dsp:cNvSpPr/>
      </dsp:nvSpPr>
      <dsp:spPr>
        <a:xfrm>
          <a:off x="914842" y="368171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2019: MARRIOT’S breach liked 383mln cards</a:t>
          </a:r>
        </a:p>
      </dsp:txBody>
      <dsp:txXfrm>
        <a:off x="914842" y="3681714"/>
        <a:ext cx="1800000" cy="720000"/>
      </dsp:txXfrm>
    </dsp:sp>
    <dsp:sp modelId="{D80E368E-4B86-4D26-9092-800160AC77E5}">
      <dsp:nvSpPr>
        <dsp:cNvPr id="0" name=""/>
        <dsp:cNvSpPr/>
      </dsp:nvSpPr>
      <dsp:spPr>
        <a:xfrm>
          <a:off x="3524842" y="2588138"/>
          <a:ext cx="810000" cy="810000"/>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E16A4F-DF75-47D9-8DC9-B3D36EB57E24}">
      <dsp:nvSpPr>
        <dsp:cNvPr id="0" name=""/>
        <dsp:cNvSpPr/>
      </dsp:nvSpPr>
      <dsp:spPr>
        <a:xfrm>
          <a:off x="3029842" y="368171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2017: Equifax’s breach liked 145mln individual data</a:t>
          </a:r>
        </a:p>
      </dsp:txBody>
      <dsp:txXfrm>
        <a:off x="3029842" y="3681714"/>
        <a:ext cx="180000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5E57C-7D99-084A-A317-C7540ED5BCE3}">
      <dsp:nvSpPr>
        <dsp:cNvPr id="0" name=""/>
        <dsp:cNvSpPr/>
      </dsp:nvSpPr>
      <dsp:spPr>
        <a:xfrm>
          <a:off x="0" y="187403"/>
          <a:ext cx="6377769" cy="7160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cap="all"/>
          </a:pPr>
          <a:r>
            <a:rPr lang="en-US" sz="1800" kern="1200" dirty="0"/>
            <a:t>A pen test lasts a week to two months-SNAPSHOT/Hacker can ATTACK any time BEFORE OR after that</a:t>
          </a:r>
        </a:p>
      </dsp:txBody>
      <dsp:txXfrm>
        <a:off x="34954" y="222357"/>
        <a:ext cx="6307861" cy="646132"/>
      </dsp:txXfrm>
    </dsp:sp>
    <dsp:sp modelId="{E273C73B-F5E9-F143-8C20-790269F6F5B4}">
      <dsp:nvSpPr>
        <dsp:cNvPr id="0" name=""/>
        <dsp:cNvSpPr/>
      </dsp:nvSpPr>
      <dsp:spPr>
        <a:xfrm>
          <a:off x="0" y="955283"/>
          <a:ext cx="6377769" cy="71604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cap="all"/>
          </a:pPr>
          <a:r>
            <a:rPr lang="en-US" sz="1800" kern="1200" dirty="0"/>
            <a:t>Everyday</a:t>
          </a:r>
          <a:r>
            <a:rPr lang="en-US" sz="1800" kern="1200" baseline="0" dirty="0"/>
            <a:t> new security threats appear globally</a:t>
          </a:r>
          <a:endParaRPr lang="en-US" sz="1800" kern="1200" dirty="0"/>
        </a:p>
      </dsp:txBody>
      <dsp:txXfrm>
        <a:off x="34954" y="990237"/>
        <a:ext cx="6307861" cy="646132"/>
      </dsp:txXfrm>
    </dsp:sp>
    <dsp:sp modelId="{6C45CEE5-343C-0E46-8EBB-9663D5D4F058}">
      <dsp:nvSpPr>
        <dsp:cNvPr id="0" name=""/>
        <dsp:cNvSpPr/>
      </dsp:nvSpPr>
      <dsp:spPr>
        <a:xfrm>
          <a:off x="0" y="1723163"/>
          <a:ext cx="6377769" cy="71604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cap="all"/>
          </a:pPr>
          <a:r>
            <a:rPr lang="en-US" sz="1800" kern="1200" dirty="0"/>
            <a:t>No visibility what was tested and what WAS not</a:t>
          </a:r>
        </a:p>
      </dsp:txBody>
      <dsp:txXfrm>
        <a:off x="34954" y="1758117"/>
        <a:ext cx="6307861" cy="646132"/>
      </dsp:txXfrm>
    </dsp:sp>
    <dsp:sp modelId="{C75BEE14-2ED3-EE46-A8D6-CA3B3C0BF118}">
      <dsp:nvSpPr>
        <dsp:cNvPr id="0" name=""/>
        <dsp:cNvSpPr/>
      </dsp:nvSpPr>
      <dsp:spPr>
        <a:xfrm>
          <a:off x="0" y="2491043"/>
          <a:ext cx="6377769" cy="71604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cap="all"/>
          </a:pPr>
          <a:r>
            <a:rPr lang="en-US" sz="1800" kern="1200" dirty="0"/>
            <a:t>Once every year pent test? good luck</a:t>
          </a:r>
        </a:p>
      </dsp:txBody>
      <dsp:txXfrm>
        <a:off x="34954" y="2525997"/>
        <a:ext cx="6307861" cy="646132"/>
      </dsp:txXfrm>
    </dsp:sp>
    <dsp:sp modelId="{D63AC9C7-B3AB-3642-9E24-6E036445F5DC}">
      <dsp:nvSpPr>
        <dsp:cNvPr id="0" name=""/>
        <dsp:cNvSpPr/>
      </dsp:nvSpPr>
      <dsp:spPr>
        <a:xfrm>
          <a:off x="0" y="3258923"/>
          <a:ext cx="6377769" cy="71604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cap="all"/>
          </a:pPr>
          <a:r>
            <a:rPr lang="en-US" sz="1800" kern="1200" dirty="0"/>
            <a:t>Hackers have unlimited time and resources!</a:t>
          </a:r>
        </a:p>
      </dsp:txBody>
      <dsp:txXfrm>
        <a:off x="34954" y="3293877"/>
        <a:ext cx="6307861" cy="646132"/>
      </dsp:txXfrm>
    </dsp:sp>
    <dsp:sp modelId="{99082147-CF8E-304A-A0AA-0FA269773188}">
      <dsp:nvSpPr>
        <dsp:cNvPr id="0" name=""/>
        <dsp:cNvSpPr/>
      </dsp:nvSpPr>
      <dsp:spPr>
        <a:xfrm>
          <a:off x="0" y="4026803"/>
          <a:ext cx="6377769" cy="7160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cap="all"/>
          </a:pPr>
          <a:r>
            <a:rPr lang="en-US" sz="1800" kern="1200" dirty="0"/>
            <a:t>Solution: real time monitoring 24/7 – AI AND MACHINE LEARNING TECHNIQUES (THE NEW AGE OF CYBER SECURITY)</a:t>
          </a:r>
        </a:p>
      </dsp:txBody>
      <dsp:txXfrm>
        <a:off x="34954" y="4061757"/>
        <a:ext cx="6307861" cy="6461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62D4B-6BD0-9146-9EBF-D89B91FB27AF}">
      <dsp:nvSpPr>
        <dsp:cNvPr id="0" name=""/>
        <dsp:cNvSpPr/>
      </dsp:nvSpPr>
      <dsp:spPr>
        <a:xfrm>
          <a:off x="0" y="77137"/>
          <a:ext cx="5744684" cy="1099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Bypass Card friction: Offer Card on File and recurring options to pay online or offline with QR or any other code</a:t>
          </a:r>
        </a:p>
      </dsp:txBody>
      <dsp:txXfrm>
        <a:off x="53688" y="130825"/>
        <a:ext cx="5637308" cy="992424"/>
      </dsp:txXfrm>
    </dsp:sp>
    <dsp:sp modelId="{BCCAD039-DBD4-FF4E-955C-F824D6F540F4}">
      <dsp:nvSpPr>
        <dsp:cNvPr id="0" name=""/>
        <dsp:cNvSpPr/>
      </dsp:nvSpPr>
      <dsp:spPr>
        <a:xfrm>
          <a:off x="0" y="1234537"/>
          <a:ext cx="5744684" cy="10998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Bypass all: Offer use of your Crypto Wallet to pay within your ecosystem  (Closed Loop) </a:t>
          </a:r>
        </a:p>
      </dsp:txBody>
      <dsp:txXfrm>
        <a:off x="53688" y="1288225"/>
        <a:ext cx="5637308" cy="992424"/>
      </dsp:txXfrm>
    </dsp:sp>
    <dsp:sp modelId="{F0908C2D-966D-EE48-995C-9177FCC98D9E}">
      <dsp:nvSpPr>
        <dsp:cNvPr id="0" name=""/>
        <dsp:cNvSpPr/>
      </dsp:nvSpPr>
      <dsp:spPr>
        <a:xfrm>
          <a:off x="0" y="2391937"/>
          <a:ext cx="5744684" cy="10998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Need: Fintech to offer all of them into one Omnichannel</a:t>
          </a:r>
        </a:p>
      </dsp:txBody>
      <dsp:txXfrm>
        <a:off x="53688" y="2445625"/>
        <a:ext cx="5637308" cy="992424"/>
      </dsp:txXfrm>
    </dsp:sp>
    <dsp:sp modelId="{CA9B1583-80ED-6A45-88B2-9CE9EA324E9F}">
      <dsp:nvSpPr>
        <dsp:cNvPr id="0" name=""/>
        <dsp:cNvSpPr/>
      </dsp:nvSpPr>
      <dsp:spPr>
        <a:xfrm>
          <a:off x="0" y="3510739"/>
          <a:ext cx="5744684" cy="10998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Solution: Payments Aggregator / </a:t>
          </a:r>
          <a:r>
            <a:rPr lang="en-US" sz="2000" kern="1200" dirty="0" err="1"/>
            <a:t>Paytechs</a:t>
          </a:r>
          <a:endParaRPr lang="en-US" sz="2000" kern="1200" dirty="0"/>
        </a:p>
      </dsp:txBody>
      <dsp:txXfrm>
        <a:off x="53688" y="3564427"/>
        <a:ext cx="5637308" cy="9924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980FE-AE57-AB4A-B562-03BEB59ED029}">
      <dsp:nvSpPr>
        <dsp:cNvPr id="0" name=""/>
        <dsp:cNvSpPr/>
      </dsp:nvSpPr>
      <dsp:spPr>
        <a:xfrm>
          <a:off x="0" y="469358"/>
          <a:ext cx="5744684" cy="7160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Use Biometrics to strongly authenticate transactions faster than ever</a:t>
          </a:r>
        </a:p>
      </dsp:txBody>
      <dsp:txXfrm>
        <a:off x="34954" y="504312"/>
        <a:ext cx="5674776" cy="646132"/>
      </dsp:txXfrm>
    </dsp:sp>
    <dsp:sp modelId="{CB67CE16-6D8E-FB42-BD18-0179FDF42E2F}">
      <dsp:nvSpPr>
        <dsp:cNvPr id="0" name=""/>
        <dsp:cNvSpPr/>
      </dsp:nvSpPr>
      <dsp:spPr>
        <a:xfrm>
          <a:off x="0" y="1237238"/>
          <a:ext cx="5744684" cy="7160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With new fintech tools this is very easy: login pass + fingerprint/ or on-screen OTP/ or phase photo – Your Pick?</a:t>
          </a:r>
        </a:p>
      </dsp:txBody>
      <dsp:txXfrm>
        <a:off x="34954" y="1272192"/>
        <a:ext cx="5674776" cy="646132"/>
      </dsp:txXfrm>
    </dsp:sp>
    <dsp:sp modelId="{4C4ABA70-C399-754F-B06B-5F3FE22DD75A}">
      <dsp:nvSpPr>
        <dsp:cNvPr id="0" name=""/>
        <dsp:cNvSpPr/>
      </dsp:nvSpPr>
      <dsp:spPr>
        <a:xfrm>
          <a:off x="0" y="2005118"/>
          <a:ext cx="5744684" cy="7160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Gets better since if users use your Cobranded Card or Wallet you control SCA (real time refunds AND MORE)</a:t>
          </a:r>
        </a:p>
      </dsp:txBody>
      <dsp:txXfrm>
        <a:off x="34954" y="2040072"/>
        <a:ext cx="5674776" cy="646132"/>
      </dsp:txXfrm>
    </dsp:sp>
    <dsp:sp modelId="{8EB5E1A8-843B-7A41-84ED-6DAFFADF7CDA}">
      <dsp:nvSpPr>
        <dsp:cNvPr id="0" name=""/>
        <dsp:cNvSpPr/>
      </dsp:nvSpPr>
      <dsp:spPr>
        <a:xfrm>
          <a:off x="0" y="2772998"/>
          <a:ext cx="5744684" cy="7160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Need: Safe Seamless Payments using SCA biometrics options</a:t>
          </a:r>
        </a:p>
      </dsp:txBody>
      <dsp:txXfrm>
        <a:off x="34954" y="2807952"/>
        <a:ext cx="5674776" cy="646132"/>
      </dsp:txXfrm>
    </dsp:sp>
    <dsp:sp modelId="{328E6EDB-A15E-094F-8C36-B267D621CC49}">
      <dsp:nvSpPr>
        <dsp:cNvPr id="0" name=""/>
        <dsp:cNvSpPr/>
      </dsp:nvSpPr>
      <dsp:spPr>
        <a:xfrm>
          <a:off x="0" y="3540877"/>
          <a:ext cx="5744684" cy="71604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Solution: </a:t>
          </a:r>
          <a:r>
            <a:rPr lang="en-US" sz="1800" kern="1200" dirty="0" err="1"/>
            <a:t>Paytech</a:t>
          </a:r>
          <a:r>
            <a:rPr lang="en-US" sz="1800" kern="1200" dirty="0"/>
            <a:t> to offer out of the box all in one solutions </a:t>
          </a:r>
        </a:p>
      </dsp:txBody>
      <dsp:txXfrm>
        <a:off x="34954" y="3575831"/>
        <a:ext cx="5674776" cy="64613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5E3E8-240D-8148-92BD-F5C12FE94A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96EEAB-F348-694A-8CF8-66C03F2B28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7F01F7-4C06-EF43-A387-1594B68A3490}"/>
              </a:ext>
            </a:extLst>
          </p:cNvPr>
          <p:cNvSpPr>
            <a:spLocks noGrp="1"/>
          </p:cNvSpPr>
          <p:nvPr>
            <p:ph type="dt" sz="half" idx="10"/>
          </p:nvPr>
        </p:nvSpPr>
        <p:spPr/>
        <p:txBody>
          <a:bodyPr/>
          <a:lstStyle/>
          <a:p>
            <a:fld id="{86217BB0-8E84-E64F-A958-72EE2505A8C0}" type="datetimeFigureOut">
              <a:rPr lang="en-US" smtClean="0"/>
              <a:t>3/19/21</a:t>
            </a:fld>
            <a:endParaRPr lang="en-US"/>
          </a:p>
        </p:txBody>
      </p:sp>
      <p:sp>
        <p:nvSpPr>
          <p:cNvPr id="5" name="Footer Placeholder 4">
            <a:extLst>
              <a:ext uri="{FF2B5EF4-FFF2-40B4-BE49-F238E27FC236}">
                <a16:creationId xmlns:a16="http://schemas.microsoft.com/office/drawing/2014/main" id="{3B4D737F-BBE4-D346-BF19-8C8625B5B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9C43E9-6C2E-EA4E-844A-F60713AB9C2C}"/>
              </a:ext>
            </a:extLst>
          </p:cNvPr>
          <p:cNvSpPr>
            <a:spLocks noGrp="1"/>
          </p:cNvSpPr>
          <p:nvPr>
            <p:ph type="sldNum" sz="quarter" idx="12"/>
          </p:nvPr>
        </p:nvSpPr>
        <p:spPr/>
        <p:txBody>
          <a:bodyPr/>
          <a:lstStyle/>
          <a:p>
            <a:fld id="{76EDABAE-3734-0F4D-BBEA-7AFA5C085580}" type="slidenum">
              <a:rPr lang="en-US" smtClean="0"/>
              <a:t>‹#›</a:t>
            </a:fld>
            <a:endParaRPr lang="en-US"/>
          </a:p>
        </p:txBody>
      </p:sp>
    </p:spTree>
    <p:extLst>
      <p:ext uri="{BB962C8B-B14F-4D97-AF65-F5344CB8AC3E}">
        <p14:creationId xmlns:p14="http://schemas.microsoft.com/office/powerpoint/2010/main" val="2067631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116AB-8C09-CA4A-8A6B-FC16CBB165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F5F171-7580-5B4D-9CD2-0E1DCF21C8E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69B328-A6F6-FE42-A017-5CBAF8A89164}"/>
              </a:ext>
            </a:extLst>
          </p:cNvPr>
          <p:cNvSpPr>
            <a:spLocks noGrp="1"/>
          </p:cNvSpPr>
          <p:nvPr>
            <p:ph type="dt" sz="half" idx="10"/>
          </p:nvPr>
        </p:nvSpPr>
        <p:spPr/>
        <p:txBody>
          <a:bodyPr/>
          <a:lstStyle/>
          <a:p>
            <a:fld id="{86217BB0-8E84-E64F-A958-72EE2505A8C0}" type="datetimeFigureOut">
              <a:rPr lang="en-US" smtClean="0"/>
              <a:t>3/19/21</a:t>
            </a:fld>
            <a:endParaRPr lang="en-US"/>
          </a:p>
        </p:txBody>
      </p:sp>
      <p:sp>
        <p:nvSpPr>
          <p:cNvPr id="5" name="Footer Placeholder 4">
            <a:extLst>
              <a:ext uri="{FF2B5EF4-FFF2-40B4-BE49-F238E27FC236}">
                <a16:creationId xmlns:a16="http://schemas.microsoft.com/office/drawing/2014/main" id="{E335E323-9C8B-704D-9A33-787D76C607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C69573-FD09-9C4D-B7F8-846BC55F10AA}"/>
              </a:ext>
            </a:extLst>
          </p:cNvPr>
          <p:cNvSpPr>
            <a:spLocks noGrp="1"/>
          </p:cNvSpPr>
          <p:nvPr>
            <p:ph type="sldNum" sz="quarter" idx="12"/>
          </p:nvPr>
        </p:nvSpPr>
        <p:spPr/>
        <p:txBody>
          <a:bodyPr/>
          <a:lstStyle/>
          <a:p>
            <a:fld id="{76EDABAE-3734-0F4D-BBEA-7AFA5C085580}" type="slidenum">
              <a:rPr lang="en-US" smtClean="0"/>
              <a:t>‹#›</a:t>
            </a:fld>
            <a:endParaRPr lang="en-US"/>
          </a:p>
        </p:txBody>
      </p:sp>
    </p:spTree>
    <p:extLst>
      <p:ext uri="{BB962C8B-B14F-4D97-AF65-F5344CB8AC3E}">
        <p14:creationId xmlns:p14="http://schemas.microsoft.com/office/powerpoint/2010/main" val="1416018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531C87-DA86-6848-A9BD-9BCDDBD2BA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6CAAC2-2F9D-0D47-93C8-0CF0FB6FA55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7C69E-5756-1E4D-9508-50C1222407CB}"/>
              </a:ext>
            </a:extLst>
          </p:cNvPr>
          <p:cNvSpPr>
            <a:spLocks noGrp="1"/>
          </p:cNvSpPr>
          <p:nvPr>
            <p:ph type="dt" sz="half" idx="10"/>
          </p:nvPr>
        </p:nvSpPr>
        <p:spPr/>
        <p:txBody>
          <a:bodyPr/>
          <a:lstStyle/>
          <a:p>
            <a:fld id="{86217BB0-8E84-E64F-A958-72EE2505A8C0}" type="datetimeFigureOut">
              <a:rPr lang="en-US" smtClean="0"/>
              <a:t>3/19/21</a:t>
            </a:fld>
            <a:endParaRPr lang="en-US"/>
          </a:p>
        </p:txBody>
      </p:sp>
      <p:sp>
        <p:nvSpPr>
          <p:cNvPr id="5" name="Footer Placeholder 4">
            <a:extLst>
              <a:ext uri="{FF2B5EF4-FFF2-40B4-BE49-F238E27FC236}">
                <a16:creationId xmlns:a16="http://schemas.microsoft.com/office/drawing/2014/main" id="{AAECFBA1-5630-254D-8DE8-53ACADBAC9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234AEC-CE50-7446-A75A-4B3A2644AB39}"/>
              </a:ext>
            </a:extLst>
          </p:cNvPr>
          <p:cNvSpPr>
            <a:spLocks noGrp="1"/>
          </p:cNvSpPr>
          <p:nvPr>
            <p:ph type="sldNum" sz="quarter" idx="12"/>
          </p:nvPr>
        </p:nvSpPr>
        <p:spPr/>
        <p:txBody>
          <a:bodyPr/>
          <a:lstStyle/>
          <a:p>
            <a:fld id="{76EDABAE-3734-0F4D-BBEA-7AFA5C085580}" type="slidenum">
              <a:rPr lang="en-US" smtClean="0"/>
              <a:t>‹#›</a:t>
            </a:fld>
            <a:endParaRPr lang="en-US"/>
          </a:p>
        </p:txBody>
      </p:sp>
    </p:spTree>
    <p:extLst>
      <p:ext uri="{BB962C8B-B14F-4D97-AF65-F5344CB8AC3E}">
        <p14:creationId xmlns:p14="http://schemas.microsoft.com/office/powerpoint/2010/main" val="4256593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2D8E4-4AED-FB49-AD92-41100B1132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53A299-2227-C746-8F27-2B354BDC99D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41E324-8D28-9341-895C-AAA76C46F5D5}"/>
              </a:ext>
            </a:extLst>
          </p:cNvPr>
          <p:cNvSpPr>
            <a:spLocks noGrp="1"/>
          </p:cNvSpPr>
          <p:nvPr>
            <p:ph type="dt" sz="half" idx="10"/>
          </p:nvPr>
        </p:nvSpPr>
        <p:spPr/>
        <p:txBody>
          <a:bodyPr/>
          <a:lstStyle/>
          <a:p>
            <a:fld id="{86217BB0-8E84-E64F-A958-72EE2505A8C0}" type="datetimeFigureOut">
              <a:rPr lang="en-US" smtClean="0"/>
              <a:t>3/19/21</a:t>
            </a:fld>
            <a:endParaRPr lang="en-US"/>
          </a:p>
        </p:txBody>
      </p:sp>
      <p:sp>
        <p:nvSpPr>
          <p:cNvPr id="5" name="Footer Placeholder 4">
            <a:extLst>
              <a:ext uri="{FF2B5EF4-FFF2-40B4-BE49-F238E27FC236}">
                <a16:creationId xmlns:a16="http://schemas.microsoft.com/office/drawing/2014/main" id="{154C79B4-7847-A74B-842E-F451A26D4D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CAC4CE-08DF-8746-B7E1-4AC67C7FBDD1}"/>
              </a:ext>
            </a:extLst>
          </p:cNvPr>
          <p:cNvSpPr>
            <a:spLocks noGrp="1"/>
          </p:cNvSpPr>
          <p:nvPr>
            <p:ph type="sldNum" sz="quarter" idx="12"/>
          </p:nvPr>
        </p:nvSpPr>
        <p:spPr/>
        <p:txBody>
          <a:bodyPr/>
          <a:lstStyle/>
          <a:p>
            <a:fld id="{76EDABAE-3734-0F4D-BBEA-7AFA5C085580}" type="slidenum">
              <a:rPr lang="en-US" smtClean="0"/>
              <a:t>‹#›</a:t>
            </a:fld>
            <a:endParaRPr lang="en-US"/>
          </a:p>
        </p:txBody>
      </p:sp>
    </p:spTree>
    <p:extLst>
      <p:ext uri="{BB962C8B-B14F-4D97-AF65-F5344CB8AC3E}">
        <p14:creationId xmlns:p14="http://schemas.microsoft.com/office/powerpoint/2010/main" val="2789708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AAAEB-CC72-1143-B8F5-47B62769A4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6E47EA-C06A-CA46-B879-E7EEBAD76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25961F3-009E-F74F-A113-72280DA09E99}"/>
              </a:ext>
            </a:extLst>
          </p:cNvPr>
          <p:cNvSpPr>
            <a:spLocks noGrp="1"/>
          </p:cNvSpPr>
          <p:nvPr>
            <p:ph type="dt" sz="half" idx="10"/>
          </p:nvPr>
        </p:nvSpPr>
        <p:spPr/>
        <p:txBody>
          <a:bodyPr/>
          <a:lstStyle/>
          <a:p>
            <a:fld id="{86217BB0-8E84-E64F-A958-72EE2505A8C0}" type="datetimeFigureOut">
              <a:rPr lang="en-US" smtClean="0"/>
              <a:t>3/19/21</a:t>
            </a:fld>
            <a:endParaRPr lang="en-US"/>
          </a:p>
        </p:txBody>
      </p:sp>
      <p:sp>
        <p:nvSpPr>
          <p:cNvPr id="5" name="Footer Placeholder 4">
            <a:extLst>
              <a:ext uri="{FF2B5EF4-FFF2-40B4-BE49-F238E27FC236}">
                <a16:creationId xmlns:a16="http://schemas.microsoft.com/office/drawing/2014/main" id="{242FA21E-9648-CF43-A63B-E4B4E5CDDA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0A7DD2-6947-7C46-B259-B897F5551B68}"/>
              </a:ext>
            </a:extLst>
          </p:cNvPr>
          <p:cNvSpPr>
            <a:spLocks noGrp="1"/>
          </p:cNvSpPr>
          <p:nvPr>
            <p:ph type="sldNum" sz="quarter" idx="12"/>
          </p:nvPr>
        </p:nvSpPr>
        <p:spPr/>
        <p:txBody>
          <a:bodyPr/>
          <a:lstStyle/>
          <a:p>
            <a:fld id="{76EDABAE-3734-0F4D-BBEA-7AFA5C085580}" type="slidenum">
              <a:rPr lang="en-US" smtClean="0"/>
              <a:t>‹#›</a:t>
            </a:fld>
            <a:endParaRPr lang="en-US"/>
          </a:p>
        </p:txBody>
      </p:sp>
    </p:spTree>
    <p:extLst>
      <p:ext uri="{BB962C8B-B14F-4D97-AF65-F5344CB8AC3E}">
        <p14:creationId xmlns:p14="http://schemas.microsoft.com/office/powerpoint/2010/main" val="1099376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0C3D6-7668-8546-97D2-24F1626F83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1C4FC7-AE14-BE4C-9CBF-EE67346192A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F4E336-18C3-2F4E-AC1D-91E49867E71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C8F446-7C87-7F40-86B8-B692E908FF69}"/>
              </a:ext>
            </a:extLst>
          </p:cNvPr>
          <p:cNvSpPr>
            <a:spLocks noGrp="1"/>
          </p:cNvSpPr>
          <p:nvPr>
            <p:ph type="dt" sz="half" idx="10"/>
          </p:nvPr>
        </p:nvSpPr>
        <p:spPr/>
        <p:txBody>
          <a:bodyPr/>
          <a:lstStyle/>
          <a:p>
            <a:fld id="{86217BB0-8E84-E64F-A958-72EE2505A8C0}" type="datetimeFigureOut">
              <a:rPr lang="en-US" smtClean="0"/>
              <a:t>3/19/21</a:t>
            </a:fld>
            <a:endParaRPr lang="en-US"/>
          </a:p>
        </p:txBody>
      </p:sp>
      <p:sp>
        <p:nvSpPr>
          <p:cNvPr id="6" name="Footer Placeholder 5">
            <a:extLst>
              <a:ext uri="{FF2B5EF4-FFF2-40B4-BE49-F238E27FC236}">
                <a16:creationId xmlns:a16="http://schemas.microsoft.com/office/drawing/2014/main" id="{5E9E6184-804F-964F-9B3A-3E3B49F373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CCF846-0A8B-434A-BEC9-7E8E4311FE7B}"/>
              </a:ext>
            </a:extLst>
          </p:cNvPr>
          <p:cNvSpPr>
            <a:spLocks noGrp="1"/>
          </p:cNvSpPr>
          <p:nvPr>
            <p:ph type="sldNum" sz="quarter" idx="12"/>
          </p:nvPr>
        </p:nvSpPr>
        <p:spPr/>
        <p:txBody>
          <a:bodyPr/>
          <a:lstStyle/>
          <a:p>
            <a:fld id="{76EDABAE-3734-0F4D-BBEA-7AFA5C085580}" type="slidenum">
              <a:rPr lang="en-US" smtClean="0"/>
              <a:t>‹#›</a:t>
            </a:fld>
            <a:endParaRPr lang="en-US"/>
          </a:p>
        </p:txBody>
      </p:sp>
    </p:spTree>
    <p:extLst>
      <p:ext uri="{BB962C8B-B14F-4D97-AF65-F5344CB8AC3E}">
        <p14:creationId xmlns:p14="http://schemas.microsoft.com/office/powerpoint/2010/main" val="1211893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87F5E-A1B9-CB42-86C9-1B3B18B494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C11DD-F6B0-1642-BFBF-753968ED0B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E7E0C5-D2EA-B942-9CFD-6D3224E1ACE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D69278-488C-7C47-B028-C6D656BF27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22DE6CC-7AC9-1B48-B531-9B57F3F9E4C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554F56-A23C-8945-AD9F-AA459D04A774}"/>
              </a:ext>
            </a:extLst>
          </p:cNvPr>
          <p:cNvSpPr>
            <a:spLocks noGrp="1"/>
          </p:cNvSpPr>
          <p:nvPr>
            <p:ph type="dt" sz="half" idx="10"/>
          </p:nvPr>
        </p:nvSpPr>
        <p:spPr/>
        <p:txBody>
          <a:bodyPr/>
          <a:lstStyle/>
          <a:p>
            <a:fld id="{86217BB0-8E84-E64F-A958-72EE2505A8C0}" type="datetimeFigureOut">
              <a:rPr lang="en-US" smtClean="0"/>
              <a:t>3/19/21</a:t>
            </a:fld>
            <a:endParaRPr lang="en-US"/>
          </a:p>
        </p:txBody>
      </p:sp>
      <p:sp>
        <p:nvSpPr>
          <p:cNvPr id="8" name="Footer Placeholder 7">
            <a:extLst>
              <a:ext uri="{FF2B5EF4-FFF2-40B4-BE49-F238E27FC236}">
                <a16:creationId xmlns:a16="http://schemas.microsoft.com/office/drawing/2014/main" id="{5E1DCA93-A009-8E4F-BBFE-244D7D4297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0C3E63-79D6-DD4A-B0FA-95AE8561BDFE}"/>
              </a:ext>
            </a:extLst>
          </p:cNvPr>
          <p:cNvSpPr>
            <a:spLocks noGrp="1"/>
          </p:cNvSpPr>
          <p:nvPr>
            <p:ph type="sldNum" sz="quarter" idx="12"/>
          </p:nvPr>
        </p:nvSpPr>
        <p:spPr/>
        <p:txBody>
          <a:bodyPr/>
          <a:lstStyle/>
          <a:p>
            <a:fld id="{76EDABAE-3734-0F4D-BBEA-7AFA5C085580}" type="slidenum">
              <a:rPr lang="en-US" smtClean="0"/>
              <a:t>‹#›</a:t>
            </a:fld>
            <a:endParaRPr lang="en-US"/>
          </a:p>
        </p:txBody>
      </p:sp>
    </p:spTree>
    <p:extLst>
      <p:ext uri="{BB962C8B-B14F-4D97-AF65-F5344CB8AC3E}">
        <p14:creationId xmlns:p14="http://schemas.microsoft.com/office/powerpoint/2010/main" val="2619540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49332-3A9C-3342-BC2A-A148906F4D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0EA971-6951-E040-B824-DA62DB013205}"/>
              </a:ext>
            </a:extLst>
          </p:cNvPr>
          <p:cNvSpPr>
            <a:spLocks noGrp="1"/>
          </p:cNvSpPr>
          <p:nvPr>
            <p:ph type="dt" sz="half" idx="10"/>
          </p:nvPr>
        </p:nvSpPr>
        <p:spPr/>
        <p:txBody>
          <a:bodyPr/>
          <a:lstStyle/>
          <a:p>
            <a:fld id="{86217BB0-8E84-E64F-A958-72EE2505A8C0}" type="datetimeFigureOut">
              <a:rPr lang="en-US" smtClean="0"/>
              <a:t>3/19/21</a:t>
            </a:fld>
            <a:endParaRPr lang="en-US"/>
          </a:p>
        </p:txBody>
      </p:sp>
      <p:sp>
        <p:nvSpPr>
          <p:cNvPr id="4" name="Footer Placeholder 3">
            <a:extLst>
              <a:ext uri="{FF2B5EF4-FFF2-40B4-BE49-F238E27FC236}">
                <a16:creationId xmlns:a16="http://schemas.microsoft.com/office/drawing/2014/main" id="{767A77EB-8924-624E-A27F-F2EEA4E96E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70ACB1-C84B-5643-82F4-F5F793B1499F}"/>
              </a:ext>
            </a:extLst>
          </p:cNvPr>
          <p:cNvSpPr>
            <a:spLocks noGrp="1"/>
          </p:cNvSpPr>
          <p:nvPr>
            <p:ph type="sldNum" sz="quarter" idx="12"/>
          </p:nvPr>
        </p:nvSpPr>
        <p:spPr/>
        <p:txBody>
          <a:bodyPr/>
          <a:lstStyle/>
          <a:p>
            <a:fld id="{76EDABAE-3734-0F4D-BBEA-7AFA5C085580}" type="slidenum">
              <a:rPr lang="en-US" smtClean="0"/>
              <a:t>‹#›</a:t>
            </a:fld>
            <a:endParaRPr lang="en-US"/>
          </a:p>
        </p:txBody>
      </p:sp>
    </p:spTree>
    <p:extLst>
      <p:ext uri="{BB962C8B-B14F-4D97-AF65-F5344CB8AC3E}">
        <p14:creationId xmlns:p14="http://schemas.microsoft.com/office/powerpoint/2010/main" val="4121463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0BB884-1FBD-B34E-B322-2832581879FB}"/>
              </a:ext>
            </a:extLst>
          </p:cNvPr>
          <p:cNvSpPr>
            <a:spLocks noGrp="1"/>
          </p:cNvSpPr>
          <p:nvPr>
            <p:ph type="dt" sz="half" idx="10"/>
          </p:nvPr>
        </p:nvSpPr>
        <p:spPr/>
        <p:txBody>
          <a:bodyPr/>
          <a:lstStyle/>
          <a:p>
            <a:fld id="{86217BB0-8E84-E64F-A958-72EE2505A8C0}" type="datetimeFigureOut">
              <a:rPr lang="en-US" smtClean="0"/>
              <a:t>3/19/21</a:t>
            </a:fld>
            <a:endParaRPr lang="en-US"/>
          </a:p>
        </p:txBody>
      </p:sp>
      <p:sp>
        <p:nvSpPr>
          <p:cNvPr id="3" name="Footer Placeholder 2">
            <a:extLst>
              <a:ext uri="{FF2B5EF4-FFF2-40B4-BE49-F238E27FC236}">
                <a16:creationId xmlns:a16="http://schemas.microsoft.com/office/drawing/2014/main" id="{FE5AA08E-9F02-DE45-B1A3-40D0ED8108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7A9420-B0EE-F64F-80EE-538FD74D4270}"/>
              </a:ext>
            </a:extLst>
          </p:cNvPr>
          <p:cNvSpPr>
            <a:spLocks noGrp="1"/>
          </p:cNvSpPr>
          <p:nvPr>
            <p:ph type="sldNum" sz="quarter" idx="12"/>
          </p:nvPr>
        </p:nvSpPr>
        <p:spPr/>
        <p:txBody>
          <a:bodyPr/>
          <a:lstStyle/>
          <a:p>
            <a:fld id="{76EDABAE-3734-0F4D-BBEA-7AFA5C085580}" type="slidenum">
              <a:rPr lang="en-US" smtClean="0"/>
              <a:t>‹#›</a:t>
            </a:fld>
            <a:endParaRPr lang="en-US"/>
          </a:p>
        </p:txBody>
      </p:sp>
    </p:spTree>
    <p:extLst>
      <p:ext uri="{BB962C8B-B14F-4D97-AF65-F5344CB8AC3E}">
        <p14:creationId xmlns:p14="http://schemas.microsoft.com/office/powerpoint/2010/main" val="3841067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48481-3886-7842-B991-962D5B68CD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499ABF-1AAD-554D-BED9-DB08CFB31A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743416-671C-7241-8D64-0C0F247FB2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105B69-6B70-604A-B6AE-99DAD26F70DC}"/>
              </a:ext>
            </a:extLst>
          </p:cNvPr>
          <p:cNvSpPr>
            <a:spLocks noGrp="1"/>
          </p:cNvSpPr>
          <p:nvPr>
            <p:ph type="dt" sz="half" idx="10"/>
          </p:nvPr>
        </p:nvSpPr>
        <p:spPr/>
        <p:txBody>
          <a:bodyPr/>
          <a:lstStyle/>
          <a:p>
            <a:fld id="{86217BB0-8E84-E64F-A958-72EE2505A8C0}" type="datetimeFigureOut">
              <a:rPr lang="en-US" smtClean="0"/>
              <a:t>3/19/21</a:t>
            </a:fld>
            <a:endParaRPr lang="en-US"/>
          </a:p>
        </p:txBody>
      </p:sp>
      <p:sp>
        <p:nvSpPr>
          <p:cNvPr id="6" name="Footer Placeholder 5">
            <a:extLst>
              <a:ext uri="{FF2B5EF4-FFF2-40B4-BE49-F238E27FC236}">
                <a16:creationId xmlns:a16="http://schemas.microsoft.com/office/drawing/2014/main" id="{18332A12-3DB3-7644-A5FB-7E86C1E878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91F10C-951C-974D-B0BA-F09A4B928C9B}"/>
              </a:ext>
            </a:extLst>
          </p:cNvPr>
          <p:cNvSpPr>
            <a:spLocks noGrp="1"/>
          </p:cNvSpPr>
          <p:nvPr>
            <p:ph type="sldNum" sz="quarter" idx="12"/>
          </p:nvPr>
        </p:nvSpPr>
        <p:spPr/>
        <p:txBody>
          <a:bodyPr/>
          <a:lstStyle/>
          <a:p>
            <a:fld id="{76EDABAE-3734-0F4D-BBEA-7AFA5C085580}" type="slidenum">
              <a:rPr lang="en-US" smtClean="0"/>
              <a:t>‹#›</a:t>
            </a:fld>
            <a:endParaRPr lang="en-US"/>
          </a:p>
        </p:txBody>
      </p:sp>
    </p:spTree>
    <p:extLst>
      <p:ext uri="{BB962C8B-B14F-4D97-AF65-F5344CB8AC3E}">
        <p14:creationId xmlns:p14="http://schemas.microsoft.com/office/powerpoint/2010/main" val="974747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26ADF-A5A7-6243-8DFB-39D2E95459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1C1B16-8E4E-AB4F-924F-3DBBABC190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A4D0D1-2995-6743-8E3D-ED4408F1BA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CDF6E43-BCD1-C943-9E09-8ADFAE71B08B}"/>
              </a:ext>
            </a:extLst>
          </p:cNvPr>
          <p:cNvSpPr>
            <a:spLocks noGrp="1"/>
          </p:cNvSpPr>
          <p:nvPr>
            <p:ph type="dt" sz="half" idx="10"/>
          </p:nvPr>
        </p:nvSpPr>
        <p:spPr/>
        <p:txBody>
          <a:bodyPr/>
          <a:lstStyle/>
          <a:p>
            <a:fld id="{86217BB0-8E84-E64F-A958-72EE2505A8C0}" type="datetimeFigureOut">
              <a:rPr lang="en-US" smtClean="0"/>
              <a:t>3/19/21</a:t>
            </a:fld>
            <a:endParaRPr lang="en-US"/>
          </a:p>
        </p:txBody>
      </p:sp>
      <p:sp>
        <p:nvSpPr>
          <p:cNvPr id="6" name="Footer Placeholder 5">
            <a:extLst>
              <a:ext uri="{FF2B5EF4-FFF2-40B4-BE49-F238E27FC236}">
                <a16:creationId xmlns:a16="http://schemas.microsoft.com/office/drawing/2014/main" id="{D995E30D-C3B6-1640-BC00-EF05A61FEC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8E21D4-0E57-8D4D-BA7D-C12FC9C7442D}"/>
              </a:ext>
            </a:extLst>
          </p:cNvPr>
          <p:cNvSpPr>
            <a:spLocks noGrp="1"/>
          </p:cNvSpPr>
          <p:nvPr>
            <p:ph type="sldNum" sz="quarter" idx="12"/>
          </p:nvPr>
        </p:nvSpPr>
        <p:spPr/>
        <p:txBody>
          <a:bodyPr/>
          <a:lstStyle/>
          <a:p>
            <a:fld id="{76EDABAE-3734-0F4D-BBEA-7AFA5C085580}" type="slidenum">
              <a:rPr lang="en-US" smtClean="0"/>
              <a:t>‹#›</a:t>
            </a:fld>
            <a:endParaRPr lang="en-US"/>
          </a:p>
        </p:txBody>
      </p:sp>
    </p:spTree>
    <p:extLst>
      <p:ext uri="{BB962C8B-B14F-4D97-AF65-F5344CB8AC3E}">
        <p14:creationId xmlns:p14="http://schemas.microsoft.com/office/powerpoint/2010/main" val="1314114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97C490-AC7E-A346-A776-65AE1E1AAE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B81447-ABF3-374F-92F8-B341F6B528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7A8AF7-8B52-ED4A-9201-3E6C3F30D6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217BB0-8E84-E64F-A958-72EE2505A8C0}" type="datetimeFigureOut">
              <a:rPr lang="en-US" smtClean="0"/>
              <a:t>3/19/21</a:t>
            </a:fld>
            <a:endParaRPr lang="en-US"/>
          </a:p>
        </p:txBody>
      </p:sp>
      <p:sp>
        <p:nvSpPr>
          <p:cNvPr id="5" name="Footer Placeholder 4">
            <a:extLst>
              <a:ext uri="{FF2B5EF4-FFF2-40B4-BE49-F238E27FC236}">
                <a16:creationId xmlns:a16="http://schemas.microsoft.com/office/drawing/2014/main" id="{28DC95BF-AB60-344C-968D-8032A9AFBD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6FBD57-F98E-DD49-AC2B-A5CCDD978C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EDABAE-3734-0F4D-BBEA-7AFA5C085580}" type="slidenum">
              <a:rPr lang="en-US" smtClean="0"/>
              <a:t>‹#›</a:t>
            </a:fld>
            <a:endParaRPr lang="en-US"/>
          </a:p>
        </p:txBody>
      </p:sp>
    </p:spTree>
    <p:extLst>
      <p:ext uri="{BB962C8B-B14F-4D97-AF65-F5344CB8AC3E}">
        <p14:creationId xmlns:p14="http://schemas.microsoft.com/office/powerpoint/2010/main" val="1158728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44"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45" name="Oval 44">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46"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48" name="Rectangle 47">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535669E-B7EB-C44B-A346-12F25CD70C0B}"/>
              </a:ext>
            </a:extLst>
          </p:cNvPr>
          <p:cNvSpPr>
            <a:spLocks noGrp="1"/>
          </p:cNvSpPr>
          <p:nvPr>
            <p:ph type="ctrTitle"/>
          </p:nvPr>
        </p:nvSpPr>
        <p:spPr>
          <a:xfrm>
            <a:off x="1524000" y="2776538"/>
            <a:ext cx="9144000" cy="1381188"/>
          </a:xfrm>
        </p:spPr>
        <p:txBody>
          <a:bodyPr anchor="ctr">
            <a:normAutofit/>
          </a:bodyPr>
          <a:lstStyle/>
          <a:p>
            <a:r>
              <a:rPr lang="en-US" sz="4000" dirty="0">
                <a:solidFill>
                  <a:schemeClr val="bg2"/>
                </a:solidFill>
              </a:rPr>
              <a:t>EveryPay Payments Institute S.A.</a:t>
            </a:r>
            <a:br>
              <a:rPr lang="en-US" sz="4000" dirty="0">
                <a:solidFill>
                  <a:schemeClr val="bg2"/>
                </a:solidFill>
              </a:rPr>
            </a:br>
            <a:r>
              <a:rPr lang="en-US" sz="4000" dirty="0" err="1">
                <a:solidFill>
                  <a:schemeClr val="bg2"/>
                </a:solidFill>
              </a:rPr>
              <a:t>Gregorios</a:t>
            </a:r>
            <a:r>
              <a:rPr lang="en-US" sz="4000" dirty="0">
                <a:solidFill>
                  <a:schemeClr val="bg2"/>
                </a:solidFill>
              </a:rPr>
              <a:t> Siourounis</a:t>
            </a:r>
          </a:p>
        </p:txBody>
      </p:sp>
      <p:sp>
        <p:nvSpPr>
          <p:cNvPr id="3" name="Subtitle 2">
            <a:extLst>
              <a:ext uri="{FF2B5EF4-FFF2-40B4-BE49-F238E27FC236}">
                <a16:creationId xmlns:a16="http://schemas.microsoft.com/office/drawing/2014/main" id="{F8704391-4909-684C-ADFA-81B3933CF249}"/>
              </a:ext>
            </a:extLst>
          </p:cNvPr>
          <p:cNvSpPr>
            <a:spLocks noGrp="1"/>
          </p:cNvSpPr>
          <p:nvPr>
            <p:ph type="subTitle" idx="1"/>
          </p:nvPr>
        </p:nvSpPr>
        <p:spPr>
          <a:xfrm>
            <a:off x="1524000" y="4495800"/>
            <a:ext cx="9144000" cy="762000"/>
          </a:xfrm>
        </p:spPr>
        <p:txBody>
          <a:bodyPr>
            <a:noAutofit/>
          </a:bodyPr>
          <a:lstStyle/>
          <a:p>
            <a:r>
              <a:rPr lang="en-US" b="1" dirty="0"/>
              <a:t>DIGITAL INCLUSION AND INOVATION IN GREECE TODAY</a:t>
            </a:r>
          </a:p>
          <a:p>
            <a:r>
              <a:rPr lang="en-US" dirty="0"/>
              <a:t>PAYMENTS TOMORROW</a:t>
            </a:r>
          </a:p>
          <a:p>
            <a:r>
              <a:rPr lang="en-US" dirty="0"/>
              <a:t>March 2021-GRECA WORKSHOP</a:t>
            </a:r>
          </a:p>
        </p:txBody>
      </p:sp>
    </p:spTree>
    <p:extLst>
      <p:ext uri="{BB962C8B-B14F-4D97-AF65-F5344CB8AC3E}">
        <p14:creationId xmlns:p14="http://schemas.microsoft.com/office/powerpoint/2010/main" val="403512084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73F699B-F450-47C7-8E7F-FF58B07CC3DD}"/>
              </a:ext>
            </a:extLst>
          </p:cNvPr>
          <p:cNvPicPr>
            <a:picLocks noChangeAspect="1"/>
          </p:cNvPicPr>
          <p:nvPr/>
        </p:nvPicPr>
        <p:blipFill rotWithShape="1">
          <a:blip r:embed="rId2">
            <a:alphaModFix amt="35000"/>
          </a:blip>
          <a:srcRect t="4015" b="39735"/>
          <a:stretch/>
        </p:blipFill>
        <p:spPr>
          <a:xfrm>
            <a:off x="20" y="1"/>
            <a:ext cx="12191980" cy="6857999"/>
          </a:xfrm>
          <a:prstGeom prst="rect">
            <a:avLst/>
          </a:prstGeom>
        </p:spPr>
      </p:pic>
      <p:sp>
        <p:nvSpPr>
          <p:cNvPr id="2" name="Title 1">
            <a:extLst>
              <a:ext uri="{FF2B5EF4-FFF2-40B4-BE49-F238E27FC236}">
                <a16:creationId xmlns:a16="http://schemas.microsoft.com/office/drawing/2014/main" id="{5F103AB2-02D3-F741-9122-E850B68698A1}"/>
              </a:ext>
            </a:extLst>
          </p:cNvPr>
          <p:cNvSpPr>
            <a:spLocks noGrp="1"/>
          </p:cNvSpPr>
          <p:nvPr>
            <p:ph type="title"/>
          </p:nvPr>
        </p:nvSpPr>
        <p:spPr>
          <a:xfrm>
            <a:off x="838201" y="1065862"/>
            <a:ext cx="3313164" cy="4726276"/>
          </a:xfrm>
        </p:spPr>
        <p:txBody>
          <a:bodyPr>
            <a:normAutofit/>
          </a:bodyPr>
          <a:lstStyle/>
          <a:p>
            <a:pPr algn="r"/>
            <a:r>
              <a:rPr lang="en-US" sz="4000" dirty="0">
                <a:solidFill>
                  <a:srgbClr val="FFFFFF"/>
                </a:solidFill>
              </a:rPr>
              <a:t>Problem 2:</a:t>
            </a:r>
            <a:br>
              <a:rPr lang="en-US" sz="4000" dirty="0">
                <a:solidFill>
                  <a:srgbClr val="FFFFFF"/>
                </a:solidFill>
              </a:rPr>
            </a:br>
            <a:r>
              <a:rPr lang="en-US" sz="4000" dirty="0">
                <a:solidFill>
                  <a:srgbClr val="FFFFFF"/>
                </a:solidFill>
              </a:rPr>
              <a:t>PSD2 Saves the Game </a:t>
            </a:r>
          </a:p>
        </p:txBody>
      </p:sp>
      <p:cxnSp>
        <p:nvCxnSpPr>
          <p:cNvPr id="13" name="Straight Connector 1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18218698-371A-4CD9-83E7-791E0F5B4A04}"/>
              </a:ext>
            </a:extLst>
          </p:cNvPr>
          <p:cNvGraphicFramePr>
            <a:graphicFrameLocks noGrp="1"/>
          </p:cNvGraphicFramePr>
          <p:nvPr>
            <p:ph idx="1"/>
            <p:extLst>
              <p:ext uri="{D42A27DB-BD31-4B8C-83A1-F6EECF244321}">
                <p14:modId xmlns:p14="http://schemas.microsoft.com/office/powerpoint/2010/main" val="1863114085"/>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731306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B4EBD6A-C034-45F5-82E9-ADAB430EA4E8}"/>
              </a:ext>
            </a:extLst>
          </p:cNvPr>
          <p:cNvPicPr>
            <a:picLocks noChangeAspect="1"/>
          </p:cNvPicPr>
          <p:nvPr/>
        </p:nvPicPr>
        <p:blipFill rotWithShape="1">
          <a:blip r:embed="rId2">
            <a:alphaModFix amt="35000"/>
          </a:blip>
          <a:srcRect/>
          <a:stretch/>
        </p:blipFill>
        <p:spPr>
          <a:xfrm>
            <a:off x="0" y="59377"/>
            <a:ext cx="12191980" cy="6857999"/>
          </a:xfrm>
          <a:prstGeom prst="rect">
            <a:avLst/>
          </a:prstGeom>
        </p:spPr>
      </p:pic>
      <p:sp>
        <p:nvSpPr>
          <p:cNvPr id="2" name="Title 1">
            <a:extLst>
              <a:ext uri="{FF2B5EF4-FFF2-40B4-BE49-F238E27FC236}">
                <a16:creationId xmlns:a16="http://schemas.microsoft.com/office/drawing/2014/main" id="{2BE15D69-100F-3043-ACC1-846AA1B9C685}"/>
              </a:ext>
            </a:extLst>
          </p:cNvPr>
          <p:cNvSpPr>
            <a:spLocks noGrp="1"/>
          </p:cNvSpPr>
          <p:nvPr>
            <p:ph type="title"/>
          </p:nvPr>
        </p:nvSpPr>
        <p:spPr>
          <a:xfrm>
            <a:off x="838201" y="1065862"/>
            <a:ext cx="3313164" cy="4726276"/>
          </a:xfrm>
        </p:spPr>
        <p:txBody>
          <a:bodyPr>
            <a:normAutofit/>
          </a:bodyPr>
          <a:lstStyle/>
          <a:p>
            <a:pPr algn="r"/>
            <a:r>
              <a:rPr lang="en-US" sz="4000" dirty="0">
                <a:solidFill>
                  <a:srgbClr val="FFFFFF"/>
                </a:solidFill>
              </a:rPr>
              <a:t>PSD2 Saves the Game: </a:t>
            </a:r>
            <a:br>
              <a:rPr lang="en-US" sz="4000" dirty="0">
                <a:solidFill>
                  <a:srgbClr val="FFFFFF"/>
                </a:solidFill>
              </a:rPr>
            </a:br>
            <a:r>
              <a:rPr lang="en-US" sz="4000" dirty="0">
                <a:solidFill>
                  <a:srgbClr val="FFFFFF"/>
                </a:solidFill>
              </a:rPr>
              <a:t>YOU SHOULD NOT BYPASS SCA!!!</a:t>
            </a:r>
          </a:p>
        </p:txBody>
      </p:sp>
      <p:cxnSp>
        <p:nvCxnSpPr>
          <p:cNvPr id="13" name="Straight Connector 1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B5338F2-0350-475D-9A8C-DD4ED9275691}"/>
              </a:ext>
            </a:extLst>
          </p:cNvPr>
          <p:cNvGraphicFramePr>
            <a:graphicFrameLocks noGrp="1"/>
          </p:cNvGraphicFramePr>
          <p:nvPr>
            <p:ph idx="1"/>
            <p:extLst>
              <p:ext uri="{D42A27DB-BD31-4B8C-83A1-F6EECF244321}">
                <p14:modId xmlns:p14="http://schemas.microsoft.com/office/powerpoint/2010/main" val="2014131233"/>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682576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772298A-9C1A-4208-B916-2AA412E3B09A}"/>
              </a:ext>
            </a:extLst>
          </p:cNvPr>
          <p:cNvPicPr>
            <a:picLocks noChangeAspect="1"/>
          </p:cNvPicPr>
          <p:nvPr/>
        </p:nvPicPr>
        <p:blipFill rotWithShape="1">
          <a:blip r:embed="rId2">
            <a:alphaModFix amt="35000"/>
          </a:blip>
          <a:srcRect/>
          <a:stretch/>
        </p:blipFill>
        <p:spPr>
          <a:xfrm>
            <a:off x="0" y="148442"/>
            <a:ext cx="12191980" cy="6857999"/>
          </a:xfrm>
          <a:prstGeom prst="rect">
            <a:avLst/>
          </a:prstGeom>
        </p:spPr>
      </p:pic>
      <p:sp>
        <p:nvSpPr>
          <p:cNvPr id="2" name="Title 1">
            <a:extLst>
              <a:ext uri="{FF2B5EF4-FFF2-40B4-BE49-F238E27FC236}">
                <a16:creationId xmlns:a16="http://schemas.microsoft.com/office/drawing/2014/main" id="{B16A79E3-FE80-CE4C-8392-69C05DB52CF0}"/>
              </a:ext>
            </a:extLst>
          </p:cNvPr>
          <p:cNvSpPr>
            <a:spLocks noGrp="1"/>
          </p:cNvSpPr>
          <p:nvPr>
            <p:ph type="title"/>
          </p:nvPr>
        </p:nvSpPr>
        <p:spPr>
          <a:xfrm>
            <a:off x="838201" y="1065862"/>
            <a:ext cx="3313164" cy="4726276"/>
          </a:xfrm>
        </p:spPr>
        <p:txBody>
          <a:bodyPr>
            <a:normAutofit/>
          </a:bodyPr>
          <a:lstStyle/>
          <a:p>
            <a:pPr algn="r"/>
            <a:r>
              <a:rPr lang="en-US" sz="4000" dirty="0">
                <a:solidFill>
                  <a:srgbClr val="FFFFFF"/>
                </a:solidFill>
              </a:rPr>
              <a:t>PSD2 Saves the Game: </a:t>
            </a:r>
            <a:br>
              <a:rPr lang="en-US" sz="4000" dirty="0">
                <a:solidFill>
                  <a:srgbClr val="FFFFFF"/>
                </a:solidFill>
              </a:rPr>
            </a:br>
            <a:r>
              <a:rPr lang="en-US" sz="4000" dirty="0">
                <a:solidFill>
                  <a:srgbClr val="FFFFFF"/>
                </a:solidFill>
              </a:rPr>
              <a:t>One Stop Shop</a:t>
            </a:r>
          </a:p>
        </p:txBody>
      </p:sp>
      <p:cxnSp>
        <p:nvCxnSpPr>
          <p:cNvPr id="13" name="Straight Connector 1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155D24E2-44B5-4485-83D0-87D0BCA669AC}"/>
              </a:ext>
            </a:extLst>
          </p:cNvPr>
          <p:cNvGraphicFramePr>
            <a:graphicFrameLocks noGrp="1"/>
          </p:cNvGraphicFramePr>
          <p:nvPr>
            <p:ph idx="1"/>
            <p:extLst>
              <p:ext uri="{D42A27DB-BD31-4B8C-83A1-F6EECF244321}">
                <p14:modId xmlns:p14="http://schemas.microsoft.com/office/powerpoint/2010/main" val="1569511224"/>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051041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22387F1-9705-144D-9232-EC333189CFA6}"/>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Ecosystem’s Offerings to Consumers Not Banked (</a:t>
            </a:r>
            <a:r>
              <a:rPr lang="en-US" dirty="0" err="1">
                <a:solidFill>
                  <a:srgbClr val="FFFFFF"/>
                </a:solidFill>
              </a:rPr>
              <a:t>CoB</a:t>
            </a:r>
            <a:r>
              <a:rPr lang="en-US" dirty="0">
                <a:solidFill>
                  <a:srgbClr val="FFFFFF"/>
                </a:solidFill>
              </a:rPr>
              <a:t>)</a:t>
            </a:r>
          </a:p>
        </p:txBody>
      </p:sp>
      <p:graphicFrame>
        <p:nvGraphicFramePr>
          <p:cNvPr id="5" name="Content Placeholder 2">
            <a:extLst>
              <a:ext uri="{FF2B5EF4-FFF2-40B4-BE49-F238E27FC236}">
                <a16:creationId xmlns:a16="http://schemas.microsoft.com/office/drawing/2014/main" id="{F7997832-571D-4A71-A5CB-5F5F985DD049}"/>
              </a:ext>
            </a:extLst>
          </p:cNvPr>
          <p:cNvGraphicFramePr>
            <a:graphicFrameLocks noGrp="1"/>
          </p:cNvGraphicFramePr>
          <p:nvPr>
            <p:ph idx="1"/>
            <p:extLst>
              <p:ext uri="{D42A27DB-BD31-4B8C-83A1-F6EECF244321}">
                <p14:modId xmlns:p14="http://schemas.microsoft.com/office/powerpoint/2010/main" val="308243768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2374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EA4C04E-2F59-4ADB-BCBF-6B3FF8913144}"/>
              </a:ext>
            </a:extLst>
          </p:cNvPr>
          <p:cNvPicPr>
            <a:picLocks noChangeAspect="1"/>
          </p:cNvPicPr>
          <p:nvPr/>
        </p:nvPicPr>
        <p:blipFill rotWithShape="1">
          <a:blip r:embed="rId2">
            <a:alphaModFix amt="35000"/>
          </a:blip>
          <a:srcRect t="15413"/>
          <a:stretch/>
        </p:blipFill>
        <p:spPr>
          <a:xfrm>
            <a:off x="20" y="154380"/>
            <a:ext cx="12191980" cy="6857999"/>
          </a:xfrm>
          <a:prstGeom prst="rect">
            <a:avLst/>
          </a:prstGeom>
        </p:spPr>
      </p:pic>
      <p:sp>
        <p:nvSpPr>
          <p:cNvPr id="2" name="Title 1">
            <a:extLst>
              <a:ext uri="{FF2B5EF4-FFF2-40B4-BE49-F238E27FC236}">
                <a16:creationId xmlns:a16="http://schemas.microsoft.com/office/drawing/2014/main" id="{48B146C3-BA1E-8F4C-A533-0AA14CF644AF}"/>
              </a:ext>
            </a:extLst>
          </p:cNvPr>
          <p:cNvSpPr>
            <a:spLocks noGrp="1"/>
          </p:cNvSpPr>
          <p:nvPr>
            <p:ph type="title"/>
          </p:nvPr>
        </p:nvSpPr>
        <p:spPr>
          <a:xfrm>
            <a:off x="838201" y="1065862"/>
            <a:ext cx="3313164" cy="4726276"/>
          </a:xfrm>
        </p:spPr>
        <p:txBody>
          <a:bodyPr>
            <a:normAutofit/>
          </a:bodyPr>
          <a:lstStyle/>
          <a:p>
            <a:pPr algn="r"/>
            <a:r>
              <a:rPr lang="en-US" sz="4000" dirty="0">
                <a:solidFill>
                  <a:srgbClr val="FFFFFF"/>
                </a:solidFill>
              </a:rPr>
              <a:t>Conclusion?</a:t>
            </a:r>
          </a:p>
        </p:txBody>
      </p:sp>
      <p:cxnSp>
        <p:nvCxnSpPr>
          <p:cNvPr id="13" name="Straight Connector 1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BFB42079-F5FA-4B66-A662-AF632F3EF310}"/>
              </a:ext>
            </a:extLst>
          </p:cNvPr>
          <p:cNvGraphicFramePr>
            <a:graphicFrameLocks noGrp="1"/>
          </p:cNvGraphicFramePr>
          <p:nvPr>
            <p:ph idx="1"/>
            <p:extLst>
              <p:ext uri="{D42A27DB-BD31-4B8C-83A1-F6EECF244321}">
                <p14:modId xmlns:p14="http://schemas.microsoft.com/office/powerpoint/2010/main" val="1531120121"/>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924896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5F27A3-85BA-084B-A082-B667488CE396}"/>
              </a:ext>
            </a:extLst>
          </p:cNvPr>
          <p:cNvSpPr>
            <a:spLocks noGrp="1"/>
          </p:cNvSpPr>
          <p:nvPr>
            <p:ph type="title"/>
          </p:nvPr>
        </p:nvSpPr>
        <p:spPr>
          <a:xfrm>
            <a:off x="838200" y="963877"/>
            <a:ext cx="3494362" cy="4930246"/>
          </a:xfrm>
        </p:spPr>
        <p:txBody>
          <a:bodyPr>
            <a:normAutofit/>
          </a:bodyPr>
          <a:lstStyle/>
          <a:p>
            <a:pPr algn="r"/>
            <a:r>
              <a:rPr lang="en-US" dirty="0"/>
              <a:t>Adam Smith</a:t>
            </a:r>
            <a:endParaRPr lang="en-US"/>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3F01E99-3C89-E14E-84A1-191282783429}"/>
              </a:ext>
            </a:extLst>
          </p:cNvPr>
          <p:cNvSpPr>
            <a:spLocks noGrp="1"/>
          </p:cNvSpPr>
          <p:nvPr>
            <p:ph idx="1"/>
          </p:nvPr>
        </p:nvSpPr>
        <p:spPr>
          <a:xfrm>
            <a:off x="4976031" y="963877"/>
            <a:ext cx="6377769" cy="4930246"/>
          </a:xfrm>
        </p:spPr>
        <p:txBody>
          <a:bodyPr anchor="ctr">
            <a:normAutofit/>
          </a:bodyPr>
          <a:lstStyle/>
          <a:p>
            <a:r>
              <a:rPr lang="en-US" sz="2400" i="1" dirty="0"/>
              <a:t>“It is not from the benevolence of the butcher, the brewer, or the baker, that we expect our dinner, but from their regard to their own interest. We address ourselves, not to their humanity but to their self‐​love, and never talk to them of our own necessities but of their advantages.”</a:t>
            </a:r>
          </a:p>
          <a:p>
            <a:r>
              <a:rPr lang="en-US" sz="2400" dirty="0"/>
              <a:t>(WN (1776), Book I Chapter II paragraph 3)</a:t>
            </a:r>
          </a:p>
          <a:p>
            <a:endParaRPr lang="en-US" sz="2400" dirty="0"/>
          </a:p>
        </p:txBody>
      </p:sp>
    </p:spTree>
    <p:extLst>
      <p:ext uri="{BB962C8B-B14F-4D97-AF65-F5344CB8AC3E}">
        <p14:creationId xmlns:p14="http://schemas.microsoft.com/office/powerpoint/2010/main" val="319371996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2">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33CCD4E-0E4E-4841-9656-5A578DE2846E}"/>
              </a:ext>
            </a:extLst>
          </p:cNvPr>
          <p:cNvPicPr>
            <a:picLocks noChangeAspect="1"/>
          </p:cNvPicPr>
          <p:nvPr/>
        </p:nvPicPr>
        <p:blipFill rotWithShape="1">
          <a:blip r:embed="rId2">
            <a:alphaModFix amt="35000"/>
          </a:blip>
          <a:srcRect t="6809" b="18191"/>
          <a:stretch/>
        </p:blipFill>
        <p:spPr>
          <a:xfrm>
            <a:off x="20" y="1"/>
            <a:ext cx="12191980" cy="6857999"/>
          </a:xfrm>
          <a:prstGeom prst="rect">
            <a:avLst/>
          </a:prstGeom>
        </p:spPr>
      </p:pic>
      <p:sp>
        <p:nvSpPr>
          <p:cNvPr id="2" name="Title 1">
            <a:extLst>
              <a:ext uri="{FF2B5EF4-FFF2-40B4-BE49-F238E27FC236}">
                <a16:creationId xmlns:a16="http://schemas.microsoft.com/office/drawing/2014/main" id="{FF98C112-C4F2-CF47-B03C-D5188D0685CB}"/>
              </a:ext>
            </a:extLst>
          </p:cNvPr>
          <p:cNvSpPr>
            <a:spLocks noGrp="1"/>
          </p:cNvSpPr>
          <p:nvPr>
            <p:ph type="title"/>
          </p:nvPr>
        </p:nvSpPr>
        <p:spPr>
          <a:xfrm>
            <a:off x="838201" y="1065862"/>
            <a:ext cx="3313164" cy="4726276"/>
          </a:xfrm>
        </p:spPr>
        <p:txBody>
          <a:bodyPr>
            <a:normAutofit/>
          </a:bodyPr>
          <a:lstStyle/>
          <a:p>
            <a:pPr algn="r"/>
            <a:r>
              <a:rPr lang="en-US" sz="4000" dirty="0">
                <a:solidFill>
                  <a:srgbClr val="FFFFFF"/>
                </a:solidFill>
              </a:rPr>
              <a:t>Analyze Consumer Habits</a:t>
            </a:r>
          </a:p>
        </p:txBody>
      </p:sp>
      <p:cxnSp>
        <p:nvCxnSpPr>
          <p:cNvPr id="28" name="Straight Connector 24">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44E09E49-EE2C-4C67-A682-CE66A164FF50}"/>
              </a:ext>
            </a:extLst>
          </p:cNvPr>
          <p:cNvGraphicFramePr>
            <a:graphicFrameLocks noGrp="1"/>
          </p:cNvGraphicFramePr>
          <p:nvPr>
            <p:ph idx="1"/>
            <p:extLst>
              <p:ext uri="{D42A27DB-BD31-4B8C-83A1-F6EECF244321}">
                <p14:modId xmlns:p14="http://schemas.microsoft.com/office/powerpoint/2010/main" val="2027471122"/>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664301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40FBE43-A4E1-49B2-B905-31A044B79156}"/>
              </a:ext>
            </a:extLst>
          </p:cNvPr>
          <p:cNvPicPr>
            <a:picLocks noChangeAspect="1"/>
          </p:cNvPicPr>
          <p:nvPr/>
        </p:nvPicPr>
        <p:blipFill rotWithShape="1">
          <a:blip r:embed="rId2">
            <a:alphaModFix amt="35000"/>
          </a:blip>
          <a:srcRect t="16045"/>
          <a:stretch/>
        </p:blipFill>
        <p:spPr>
          <a:xfrm>
            <a:off x="0" y="-118751"/>
            <a:ext cx="12191980" cy="6857999"/>
          </a:xfrm>
          <a:prstGeom prst="rect">
            <a:avLst/>
          </a:prstGeom>
        </p:spPr>
      </p:pic>
      <p:sp>
        <p:nvSpPr>
          <p:cNvPr id="2" name="Title 1">
            <a:extLst>
              <a:ext uri="{FF2B5EF4-FFF2-40B4-BE49-F238E27FC236}">
                <a16:creationId xmlns:a16="http://schemas.microsoft.com/office/drawing/2014/main" id="{04F5EC86-7014-924D-B486-5886579C2689}"/>
              </a:ext>
            </a:extLst>
          </p:cNvPr>
          <p:cNvSpPr>
            <a:spLocks noGrp="1"/>
          </p:cNvSpPr>
          <p:nvPr>
            <p:ph type="title"/>
          </p:nvPr>
        </p:nvSpPr>
        <p:spPr>
          <a:xfrm>
            <a:off x="838201" y="1065862"/>
            <a:ext cx="3313164" cy="4726276"/>
          </a:xfrm>
        </p:spPr>
        <p:txBody>
          <a:bodyPr>
            <a:normAutofit/>
          </a:bodyPr>
          <a:lstStyle/>
          <a:p>
            <a:pPr algn="r"/>
            <a:r>
              <a:rPr lang="en-US" sz="4000" dirty="0" err="1">
                <a:solidFill>
                  <a:srgbClr val="FFFFFF"/>
                </a:solidFill>
              </a:rPr>
              <a:t>mCommerce</a:t>
            </a:r>
            <a:r>
              <a:rPr lang="en-US" sz="4000" dirty="0">
                <a:solidFill>
                  <a:srgbClr val="FFFFFF"/>
                </a:solidFill>
              </a:rPr>
              <a:t>: Shop From Anywhere</a:t>
            </a:r>
          </a:p>
        </p:txBody>
      </p:sp>
      <p:cxnSp>
        <p:nvCxnSpPr>
          <p:cNvPr id="13" name="Straight Connector 1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A68F5955-2938-4133-B996-EBC5C982D33F}"/>
              </a:ext>
            </a:extLst>
          </p:cNvPr>
          <p:cNvGraphicFramePr>
            <a:graphicFrameLocks noGrp="1"/>
          </p:cNvGraphicFramePr>
          <p:nvPr>
            <p:ph idx="1"/>
            <p:extLst>
              <p:ext uri="{D42A27DB-BD31-4B8C-83A1-F6EECF244321}">
                <p14:modId xmlns:p14="http://schemas.microsoft.com/office/powerpoint/2010/main" val="3642929364"/>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463695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54E45B8-41A8-43D4-9F32-5BA89D219F0C}"/>
              </a:ext>
            </a:extLst>
          </p:cNvPr>
          <p:cNvPicPr>
            <a:picLocks noChangeAspect="1"/>
          </p:cNvPicPr>
          <p:nvPr/>
        </p:nvPicPr>
        <p:blipFill rotWithShape="1">
          <a:blip r:embed="rId2">
            <a:alphaModFix amt="35000"/>
          </a:blip>
          <a:srcRect b="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AC384CD4-629A-6E49-B3F1-F29AEF0F36DE}"/>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rPr>
              <a:t>IoT</a:t>
            </a:r>
          </a:p>
        </p:txBody>
      </p:sp>
      <p:cxnSp>
        <p:nvCxnSpPr>
          <p:cNvPr id="13" name="Straight Connector 1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F6061F8F-C75E-411C-9CE4-F906C1B71413}"/>
              </a:ext>
            </a:extLst>
          </p:cNvPr>
          <p:cNvGraphicFramePr>
            <a:graphicFrameLocks noGrp="1"/>
          </p:cNvGraphicFramePr>
          <p:nvPr>
            <p:ph idx="1"/>
            <p:extLst>
              <p:ext uri="{D42A27DB-BD31-4B8C-83A1-F6EECF244321}">
                <p14:modId xmlns:p14="http://schemas.microsoft.com/office/powerpoint/2010/main" val="821956244"/>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580267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25F8AB7-692F-44C6-8E0C-A21548E02C10}"/>
              </a:ext>
            </a:extLst>
          </p:cNvPr>
          <p:cNvPicPr>
            <a:picLocks noChangeAspect="1"/>
          </p:cNvPicPr>
          <p:nvPr/>
        </p:nvPicPr>
        <p:blipFill rotWithShape="1">
          <a:blip r:embed="rId2">
            <a:alphaModFix amt="35000"/>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4E4C5B44-7484-E34B-A42D-940EA834A0FA}"/>
              </a:ext>
            </a:extLst>
          </p:cNvPr>
          <p:cNvSpPr>
            <a:spLocks noGrp="1"/>
          </p:cNvSpPr>
          <p:nvPr>
            <p:ph type="title"/>
          </p:nvPr>
        </p:nvSpPr>
        <p:spPr>
          <a:xfrm>
            <a:off x="838201" y="1065862"/>
            <a:ext cx="3313164" cy="4726276"/>
          </a:xfrm>
        </p:spPr>
        <p:txBody>
          <a:bodyPr>
            <a:normAutofit/>
          </a:bodyPr>
          <a:lstStyle/>
          <a:p>
            <a:pPr algn="r"/>
            <a:r>
              <a:rPr lang="en-US" sz="4000" dirty="0">
                <a:solidFill>
                  <a:srgbClr val="FFFFFF"/>
                </a:solidFill>
              </a:rPr>
              <a:t>GAFAs on Sight</a:t>
            </a:r>
            <a:br>
              <a:rPr lang="en-US" sz="4000" dirty="0">
                <a:solidFill>
                  <a:srgbClr val="FFFFFF"/>
                </a:solidFill>
              </a:rPr>
            </a:br>
            <a:r>
              <a:rPr lang="en-US" sz="4000" dirty="0">
                <a:solidFill>
                  <a:srgbClr val="FFFFFF"/>
                </a:solidFill>
              </a:rPr>
              <a:t>Are you prepared?</a:t>
            </a:r>
          </a:p>
        </p:txBody>
      </p:sp>
      <p:cxnSp>
        <p:nvCxnSpPr>
          <p:cNvPr id="20" name="Straight Connector 19">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F3E051F3-A7B7-4F66-BF3C-CFA0B7C98DD2}"/>
              </a:ext>
            </a:extLst>
          </p:cNvPr>
          <p:cNvGraphicFramePr>
            <a:graphicFrameLocks noGrp="1"/>
          </p:cNvGraphicFramePr>
          <p:nvPr>
            <p:ph idx="1"/>
            <p:extLst>
              <p:ext uri="{D42A27DB-BD31-4B8C-83A1-F6EECF244321}">
                <p14:modId xmlns:p14="http://schemas.microsoft.com/office/powerpoint/2010/main" val="1238905499"/>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667714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4770CA4-3691-4716-BA9F-A9A6ABAADEDC}"/>
              </a:ext>
            </a:extLst>
          </p:cNvPr>
          <p:cNvPicPr>
            <a:picLocks noChangeAspect="1"/>
          </p:cNvPicPr>
          <p:nvPr/>
        </p:nvPicPr>
        <p:blipFill rotWithShape="1">
          <a:blip r:embed="rId2">
            <a:alphaModFix amt="35000"/>
          </a:blip>
          <a:srcRect b="15730"/>
          <a:stretch/>
        </p:blipFill>
        <p:spPr>
          <a:xfrm>
            <a:off x="20" y="160318"/>
            <a:ext cx="12191980" cy="6857999"/>
          </a:xfrm>
          <a:prstGeom prst="rect">
            <a:avLst/>
          </a:prstGeom>
        </p:spPr>
      </p:pic>
      <p:sp>
        <p:nvSpPr>
          <p:cNvPr id="2" name="Title 1">
            <a:extLst>
              <a:ext uri="{FF2B5EF4-FFF2-40B4-BE49-F238E27FC236}">
                <a16:creationId xmlns:a16="http://schemas.microsoft.com/office/drawing/2014/main" id="{CE6D8044-EBCA-C746-B467-CE32AC5FCBC8}"/>
              </a:ext>
            </a:extLst>
          </p:cNvPr>
          <p:cNvSpPr>
            <a:spLocks noGrp="1"/>
          </p:cNvSpPr>
          <p:nvPr>
            <p:ph type="title"/>
          </p:nvPr>
        </p:nvSpPr>
        <p:spPr>
          <a:xfrm>
            <a:off x="838201" y="1065862"/>
            <a:ext cx="3313164" cy="4726276"/>
          </a:xfrm>
        </p:spPr>
        <p:txBody>
          <a:bodyPr>
            <a:normAutofit/>
          </a:bodyPr>
          <a:lstStyle/>
          <a:p>
            <a:pPr algn="r"/>
            <a:r>
              <a:rPr lang="en-US" sz="4000" dirty="0">
                <a:solidFill>
                  <a:srgbClr val="FFFFFF"/>
                </a:solidFill>
              </a:rPr>
              <a:t>Any Problem?</a:t>
            </a:r>
          </a:p>
        </p:txBody>
      </p:sp>
      <p:cxnSp>
        <p:nvCxnSpPr>
          <p:cNvPr id="13" name="Straight Connector 1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417377BB-E0D7-4C2C-BBF2-DD1C7E462246}"/>
              </a:ext>
            </a:extLst>
          </p:cNvPr>
          <p:cNvGraphicFramePr>
            <a:graphicFrameLocks noGrp="1"/>
          </p:cNvGraphicFramePr>
          <p:nvPr>
            <p:ph idx="1"/>
            <p:extLst>
              <p:ext uri="{D42A27DB-BD31-4B8C-83A1-F6EECF244321}">
                <p14:modId xmlns:p14="http://schemas.microsoft.com/office/powerpoint/2010/main" val="2102955159"/>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378870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4770CA4-3691-4716-BA9F-A9A6ABAADEDC}"/>
              </a:ext>
            </a:extLst>
          </p:cNvPr>
          <p:cNvPicPr>
            <a:picLocks noChangeAspect="1"/>
          </p:cNvPicPr>
          <p:nvPr/>
        </p:nvPicPr>
        <p:blipFill rotWithShape="1">
          <a:blip r:embed="rId2">
            <a:alphaModFix amt="35000"/>
          </a:blip>
          <a:srcRect b="15730"/>
          <a:stretch/>
        </p:blipFill>
        <p:spPr>
          <a:xfrm>
            <a:off x="20" y="154380"/>
            <a:ext cx="12191980" cy="6857999"/>
          </a:xfrm>
          <a:prstGeom prst="rect">
            <a:avLst/>
          </a:prstGeom>
        </p:spPr>
      </p:pic>
      <p:sp>
        <p:nvSpPr>
          <p:cNvPr id="2" name="Title 1">
            <a:extLst>
              <a:ext uri="{FF2B5EF4-FFF2-40B4-BE49-F238E27FC236}">
                <a16:creationId xmlns:a16="http://schemas.microsoft.com/office/drawing/2014/main" id="{CE6D8044-EBCA-C746-B467-CE32AC5FCBC8}"/>
              </a:ext>
            </a:extLst>
          </p:cNvPr>
          <p:cNvSpPr>
            <a:spLocks noGrp="1"/>
          </p:cNvSpPr>
          <p:nvPr>
            <p:ph type="title"/>
          </p:nvPr>
        </p:nvSpPr>
        <p:spPr>
          <a:xfrm>
            <a:off x="838201" y="1065862"/>
            <a:ext cx="3313164" cy="4726276"/>
          </a:xfrm>
        </p:spPr>
        <p:txBody>
          <a:bodyPr>
            <a:normAutofit/>
          </a:bodyPr>
          <a:lstStyle/>
          <a:p>
            <a:pPr algn="r"/>
            <a:r>
              <a:rPr lang="en-US" sz="4000" dirty="0">
                <a:solidFill>
                  <a:srgbClr val="FFFFFF"/>
                </a:solidFill>
              </a:rPr>
              <a:t>PROBLEM 1: SECURITY</a:t>
            </a:r>
          </a:p>
        </p:txBody>
      </p:sp>
      <p:cxnSp>
        <p:nvCxnSpPr>
          <p:cNvPr id="14" name="Straight Connector 13">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417377BB-E0D7-4C2C-BBF2-DD1C7E462246}"/>
              </a:ext>
            </a:extLst>
          </p:cNvPr>
          <p:cNvGraphicFramePr>
            <a:graphicFrameLocks noGrp="1"/>
          </p:cNvGraphicFramePr>
          <p:nvPr>
            <p:ph idx="1"/>
            <p:extLst>
              <p:ext uri="{D42A27DB-BD31-4B8C-83A1-F6EECF244321}">
                <p14:modId xmlns:p14="http://schemas.microsoft.com/office/powerpoint/2010/main" val="765998298"/>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646875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BGRectangle">
            <a:extLst>
              <a:ext uri="{FF2B5EF4-FFF2-40B4-BE49-F238E27FC236}">
                <a16:creationId xmlns:a16="http://schemas.microsoft.com/office/drawing/2014/main" id="{16BC098D-086C-4307-9083-7A7CF6D5C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618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988D751D-0DD2-441B-8F53-769CC95FB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D4770CA4-3691-4716-BA9F-A9A6ABAADEDC}"/>
              </a:ext>
            </a:extLst>
          </p:cNvPr>
          <p:cNvPicPr>
            <a:picLocks noChangeAspect="1"/>
          </p:cNvPicPr>
          <p:nvPr/>
        </p:nvPicPr>
        <p:blipFill rotWithShape="1">
          <a:blip r:embed="rId2">
            <a:alphaModFix amt="50000"/>
          </a:blip>
          <a:srcRect b="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CE6D8044-EBCA-C746-B467-CE32AC5FCBC8}"/>
              </a:ext>
            </a:extLst>
          </p:cNvPr>
          <p:cNvSpPr>
            <a:spLocks noGrp="1"/>
          </p:cNvSpPr>
          <p:nvPr>
            <p:ph type="title"/>
          </p:nvPr>
        </p:nvSpPr>
        <p:spPr>
          <a:xfrm>
            <a:off x="7859437" y="957695"/>
            <a:ext cx="3494362" cy="4930246"/>
          </a:xfrm>
        </p:spPr>
        <p:txBody>
          <a:bodyPr>
            <a:normAutofit/>
          </a:bodyPr>
          <a:lstStyle/>
          <a:p>
            <a:pPr algn="r"/>
            <a:r>
              <a:rPr lang="en-US">
                <a:solidFill>
                  <a:schemeClr val="bg1"/>
                </a:solidFill>
              </a:rPr>
              <a:t>CYBER CRIME AWRENESS</a:t>
            </a:r>
          </a:p>
        </p:txBody>
      </p:sp>
      <p:sp>
        <p:nvSpPr>
          <p:cNvPr id="44" name="!!Line">
            <a:extLst>
              <a:ext uri="{FF2B5EF4-FFF2-40B4-BE49-F238E27FC236}">
                <a16:creationId xmlns:a16="http://schemas.microsoft.com/office/drawing/2014/main" id="{4EC84052-44EC-43C9-822F-65E473CBD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2184" y="2209249"/>
            <a:ext cx="27432" cy="2505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417377BB-E0D7-4C2C-BBF2-DD1C7E462246}"/>
              </a:ext>
            </a:extLst>
          </p:cNvPr>
          <p:cNvGraphicFramePr>
            <a:graphicFrameLocks noGrp="1"/>
          </p:cNvGraphicFramePr>
          <p:nvPr>
            <p:ph idx="1"/>
            <p:extLst>
              <p:ext uri="{D42A27DB-BD31-4B8C-83A1-F6EECF244321}">
                <p14:modId xmlns:p14="http://schemas.microsoft.com/office/powerpoint/2010/main" val="643632422"/>
              </p:ext>
            </p:extLst>
          </p:nvPr>
        </p:nvGraphicFramePr>
        <p:xfrm>
          <a:off x="857266" y="963877"/>
          <a:ext cx="6377769" cy="4930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985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525</TotalTime>
  <Words>785</Words>
  <Application>Microsoft Macintosh PowerPoint</Application>
  <PresentationFormat>Widescreen</PresentationFormat>
  <Paragraphs>81</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EveryPay Payments Institute S.A. Gregorios Siourounis</vt:lpstr>
      <vt:lpstr>Adam Smith</vt:lpstr>
      <vt:lpstr>Analyze Consumer Habits</vt:lpstr>
      <vt:lpstr>mCommerce: Shop From Anywhere</vt:lpstr>
      <vt:lpstr>IoT</vt:lpstr>
      <vt:lpstr>GAFAs on Sight Are you prepared?</vt:lpstr>
      <vt:lpstr>Any Problem?</vt:lpstr>
      <vt:lpstr>PROBLEM 1: SECURITY</vt:lpstr>
      <vt:lpstr>CYBER CRIME AWRENESS</vt:lpstr>
      <vt:lpstr>Problem 2: PSD2 Saves the Game </vt:lpstr>
      <vt:lpstr>PSD2 Saves the Game:  YOU SHOULD NOT BYPASS SCA!!!</vt:lpstr>
      <vt:lpstr>PSD2 Saves the Game:  One Stop Shop</vt:lpstr>
      <vt:lpstr>Ecosystem’s Offerings to Consumers Not Banked (CoB)</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EveryPay Payments Institute S.A.</dc:title>
  <dc:creator>Siourounis, Grigorios</dc:creator>
  <cp:lastModifiedBy>Grigorios Siourounis</cp:lastModifiedBy>
  <cp:revision>24</cp:revision>
  <cp:lastPrinted>2020-01-07T13:05:21Z</cp:lastPrinted>
  <dcterms:created xsi:type="dcterms:W3CDTF">2020-01-03T14:43:11Z</dcterms:created>
  <dcterms:modified xsi:type="dcterms:W3CDTF">2021-03-19T11:30:20Z</dcterms:modified>
</cp:coreProperties>
</file>